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68"/>
  </p:notesMasterIdLst>
  <p:sldIdLst>
    <p:sldId id="256" r:id="rId3"/>
    <p:sldId id="258" r:id="rId4"/>
    <p:sldId id="308" r:id="rId5"/>
    <p:sldId id="313" r:id="rId6"/>
    <p:sldId id="309" r:id="rId7"/>
    <p:sldId id="315" r:id="rId8"/>
    <p:sldId id="311" r:id="rId9"/>
    <p:sldId id="314" r:id="rId10"/>
    <p:sldId id="316" r:id="rId11"/>
    <p:sldId id="260" r:id="rId12"/>
    <p:sldId id="318" r:id="rId13"/>
    <p:sldId id="319" r:id="rId14"/>
    <p:sldId id="317" r:id="rId15"/>
    <p:sldId id="321" r:id="rId16"/>
    <p:sldId id="271" r:id="rId17"/>
    <p:sldId id="261" r:id="rId18"/>
    <p:sldId id="262" r:id="rId19"/>
    <p:sldId id="310" r:id="rId20"/>
    <p:sldId id="257" r:id="rId21"/>
    <p:sldId id="259" r:id="rId22"/>
    <p:sldId id="320" r:id="rId23"/>
    <p:sldId id="263" r:id="rId24"/>
    <p:sldId id="264" r:id="rId25"/>
    <p:sldId id="265" r:id="rId26"/>
    <p:sldId id="266" r:id="rId27"/>
    <p:sldId id="267" r:id="rId28"/>
    <p:sldId id="268" r:id="rId29"/>
    <p:sldId id="269" r:id="rId30"/>
    <p:sldId id="270" r:id="rId31"/>
    <p:sldId id="272" r:id="rId32"/>
    <p:sldId id="273" r:id="rId33"/>
    <p:sldId id="274" r:id="rId34"/>
    <p:sldId id="275" r:id="rId35"/>
    <p:sldId id="276" r:id="rId36"/>
    <p:sldId id="277" r:id="rId37"/>
    <p:sldId id="278" r:id="rId38"/>
    <p:sldId id="279" r:id="rId39"/>
    <p:sldId id="280" r:id="rId40"/>
    <p:sldId id="281" r:id="rId41"/>
    <p:sldId id="282" r:id="rId42"/>
    <p:sldId id="283" r:id="rId43"/>
    <p:sldId id="284" r:id="rId44"/>
    <p:sldId id="285" r:id="rId45"/>
    <p:sldId id="286" r:id="rId46"/>
    <p:sldId id="287" r:id="rId47"/>
    <p:sldId id="288" r:id="rId48"/>
    <p:sldId id="289" r:id="rId49"/>
    <p:sldId id="290" r:id="rId50"/>
    <p:sldId id="291" r:id="rId51"/>
    <p:sldId id="292" r:id="rId52"/>
    <p:sldId id="293" r:id="rId53"/>
    <p:sldId id="294" r:id="rId54"/>
    <p:sldId id="295" r:id="rId55"/>
    <p:sldId id="296" r:id="rId56"/>
    <p:sldId id="297" r:id="rId57"/>
    <p:sldId id="298" r:id="rId58"/>
    <p:sldId id="299" r:id="rId59"/>
    <p:sldId id="300" r:id="rId60"/>
    <p:sldId id="301" r:id="rId61"/>
    <p:sldId id="302" r:id="rId62"/>
    <p:sldId id="303" r:id="rId63"/>
    <p:sldId id="304" r:id="rId64"/>
    <p:sldId id="305" r:id="rId65"/>
    <p:sldId id="306" r:id="rId66"/>
    <p:sldId id="307" r:id="rId67"/>
  </p:sldIdLst>
  <p:sldSz cx="9144000" cy="5143500" type="screen16x9"/>
  <p:notesSz cx="6858000" cy="9144000"/>
  <p:embeddedFontLst>
    <p:embeddedFont>
      <p:font typeface="Actor" panose="020B0503050000020004" pitchFamily="34" charset="77"/>
      <p:regular r:id="rId69"/>
    </p:embeddedFont>
    <p:embeddedFont>
      <p:font typeface="Amatic SC" pitchFamily="2" charset="-79"/>
      <p:regular r:id="rId70"/>
      <p:bold r:id="rId71"/>
    </p:embeddedFont>
    <p:embeddedFont>
      <p:font typeface="Bebas Neue" panose="020B0606020202050201" pitchFamily="34" charset="77"/>
      <p:regular r:id="rId72"/>
    </p:embeddedFont>
    <p:embeddedFont>
      <p:font typeface="Epilogue" pitchFamily="2" charset="77"/>
      <p:regular r:id="rId73"/>
      <p:bold r:id="rId74"/>
      <p:italic r:id="rId75"/>
      <p:boldItalic r:id="rId76"/>
    </p:embeddedFont>
    <p:embeddedFont>
      <p:font typeface="Epilogue Black" pitchFamily="2" charset="77"/>
      <p:bold r:id="rId77"/>
      <p:italic r:id="rId78"/>
      <p:boldItalic r:id="rId79"/>
    </p:embeddedFont>
    <p:embeddedFont>
      <p:font typeface="Grandstander" pitchFamily="2" charset="77"/>
      <p:regular r:id="rId80"/>
      <p:bold r:id="rId81"/>
      <p:italic r:id="rId82"/>
      <p:boldItalic r:id="rId83"/>
    </p:embeddedFont>
    <p:embeddedFont>
      <p:font typeface="Grandstander Black" pitchFamily="2" charset="77"/>
      <p:bold r:id="rId84"/>
      <p:italic r:id="rId85"/>
      <p:boldItalic r:id="rId86"/>
    </p:embeddedFont>
    <p:embeddedFont>
      <p:font typeface="Poppins" pitchFamily="2" charset="77"/>
      <p:regular r:id="rId87"/>
      <p:bold r:id="rId88"/>
      <p:italic r:id="rId89"/>
      <p:boldItalic r:id="rId90"/>
    </p:embeddedFont>
    <p:embeddedFont>
      <p:font typeface="Proxima Nova" panose="02000506030000020004" pitchFamily="2" charset="0"/>
      <p:regular r:id="rId91"/>
      <p:bold r:id="rId92"/>
      <p:italic r:id="rId93"/>
      <p:boldItalic r:id="rId94"/>
    </p:embeddedFont>
    <p:embeddedFont>
      <p:font typeface="Roboto Medium" panose="020F0502020204030204" pitchFamily="34" charset="0"/>
      <p:regular r:id="rId95"/>
      <p:bold r:id="rId96"/>
      <p:italic r:id="rId97"/>
      <p:boldItalic r:id="rId9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B723EF-9604-4EAF-B621-77B67FA21246}">
  <a:tblStyle styleId="{C0B723EF-9604-4EAF-B621-77B67FA2124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7811"/>
  </p:normalViewPr>
  <p:slideViewPr>
    <p:cSldViewPr snapToGrid="0">
      <p:cViewPr varScale="1">
        <p:scale>
          <a:sx n="129" d="100"/>
          <a:sy n="129" d="100"/>
        </p:scale>
        <p:origin x="1160"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notesMaster" Target="notesMasters/notesMaster1.xml"/><Relationship Id="rId84" Type="http://schemas.openxmlformats.org/officeDocument/2006/relationships/font" Target="fonts/font16.fntdata"/><Relationship Id="rId89" Type="http://schemas.openxmlformats.org/officeDocument/2006/relationships/font" Target="fonts/font21.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6.fntdata"/><Relationship Id="rId79" Type="http://schemas.openxmlformats.org/officeDocument/2006/relationships/font" Target="fonts/font11.fntdata"/><Relationship Id="rId102" Type="http://schemas.openxmlformats.org/officeDocument/2006/relationships/tableStyles" Target="tableStyles.xml"/><Relationship Id="rId5" Type="http://schemas.openxmlformats.org/officeDocument/2006/relationships/slide" Target="slides/slide3.xml"/><Relationship Id="rId90" Type="http://schemas.openxmlformats.org/officeDocument/2006/relationships/font" Target="fonts/font22.fntdata"/><Relationship Id="rId95" Type="http://schemas.openxmlformats.org/officeDocument/2006/relationships/font" Target="fonts/font27.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1.fntdata"/><Relationship Id="rId80" Type="http://schemas.openxmlformats.org/officeDocument/2006/relationships/font" Target="fonts/font12.fntdata"/><Relationship Id="rId85" Type="http://schemas.openxmlformats.org/officeDocument/2006/relationships/font" Target="fonts/font17.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2.fntdata"/><Relationship Id="rId75" Type="http://schemas.openxmlformats.org/officeDocument/2006/relationships/font" Target="fonts/font7.fntdata"/><Relationship Id="rId83" Type="http://schemas.openxmlformats.org/officeDocument/2006/relationships/font" Target="fonts/font15.fntdata"/><Relationship Id="rId88" Type="http://schemas.openxmlformats.org/officeDocument/2006/relationships/font" Target="fonts/font20.fntdata"/><Relationship Id="rId91" Type="http://schemas.openxmlformats.org/officeDocument/2006/relationships/font" Target="fonts/font23.fntdata"/><Relationship Id="rId96"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86" Type="http://schemas.openxmlformats.org/officeDocument/2006/relationships/font" Target="fonts/font18.fntdata"/><Relationship Id="rId94" Type="http://schemas.openxmlformats.org/officeDocument/2006/relationships/font" Target="fonts/font26.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8.fntdata"/><Relationship Id="rId97" Type="http://schemas.openxmlformats.org/officeDocument/2006/relationships/font" Target="fonts/font29.fntdata"/><Relationship Id="rId7" Type="http://schemas.openxmlformats.org/officeDocument/2006/relationships/slide" Target="slides/slide5.xml"/><Relationship Id="rId71" Type="http://schemas.openxmlformats.org/officeDocument/2006/relationships/font" Target="fonts/font3.fntdata"/><Relationship Id="rId92" Type="http://schemas.openxmlformats.org/officeDocument/2006/relationships/font" Target="fonts/font2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9.fntdata"/><Relationship Id="rId61" Type="http://schemas.openxmlformats.org/officeDocument/2006/relationships/slide" Target="slides/slide59.xml"/><Relationship Id="rId82"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9.fntdata"/><Relationship Id="rId100"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4.fntdata"/><Relationship Id="rId93" Type="http://schemas.openxmlformats.org/officeDocument/2006/relationships/font" Target="fonts/font25.fntdata"/><Relationship Id="rId98" Type="http://schemas.openxmlformats.org/officeDocument/2006/relationships/font" Target="fonts/font30.fntdata"/><Relationship Id="rId3" Type="http://schemas.openxmlformats.org/officeDocument/2006/relationships/slide" Target="slides/slide1.xml"/></Relationships>
</file>

<file path=ppt/charts/_rels/chart1.xml.rels><?xml version="1.0" encoding="UTF-8" standalone="yes"?>
<Relationships xmlns="http://schemas.openxmlformats.org/package/2006/relationships"><Relationship Id="rId3" Type="http://schemas.openxmlformats.org/officeDocument/2006/relationships/oleObject" Target="file:////Users/liamheffernan/Downloads/Trading_Data_Presentation_-_Pizza_Chain_-_Data_Set_Expanded_Updated_Version%20(1).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[Trading_Data_Presentation_-_Pizza_Chain_-_Data_Set_Expanded_Updated_Version (1).xlsx]Site Pivot!PivotTable1</c:name>
    <c:fmtId val="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Grandstander" pitchFamily="2" charset="77"/>
                <a:ea typeface="+mn-ea"/>
                <a:cs typeface="+mn-cs"/>
              </a:defRPr>
            </a:pPr>
            <a:r>
              <a:rPr lang="en-US" u="sng" dirty="0"/>
              <a:t>Top 10 Sites for Look-Alike</a:t>
            </a:r>
            <a:r>
              <a:rPr lang="en-US" u="sng" baseline="0" dirty="0"/>
              <a:t> </a:t>
            </a:r>
            <a:r>
              <a:rPr lang="en-US" u="sng" dirty="0"/>
              <a:t>Orders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Grandstander" pitchFamily="2" charset="77"/>
              <a:ea typeface="+mn-ea"/>
              <a:cs typeface="+mn-cs"/>
            </a:defRPr>
          </a:pPr>
          <a:endParaRPr lang="en-US"/>
        </a:p>
      </c:txPr>
    </c:title>
    <c:autoTitleDeleted val="0"/>
    <c:pivotFmts>
      <c:pivotFmt>
        <c:idx val="0"/>
        <c:spPr>
          <a:solidFill>
            <a:schemeClr val="accent2"/>
          </a:solidFill>
          <a:ln>
            <a:noFill/>
          </a:ln>
          <a:effectLst/>
        </c:spPr>
        <c:marker>
          <c:symbol val="circle"/>
          <c:size val="5"/>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c:spPr>
        <c:marker>
          <c:spPr>
            <a:solidFill>
              <a:schemeClr val="accent2"/>
            </a:solidFill>
            <a:ln w="9525">
              <a:solidFill>
                <a:schemeClr val="accent2"/>
              </a:solidFill>
            </a:ln>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'Site Pivot'!$B$99</c:f>
              <c:strCache>
                <c:ptCount val="1"/>
                <c:pt idx="0">
                  <c:v>Sum of Orders Driven</c:v>
                </c:pt>
              </c:strCache>
            </c:strRef>
          </c:tx>
          <c:spPr>
            <a:solidFill>
              <a:schemeClr val="bg1">
                <a:lumMod val="50000"/>
              </a:schemeClr>
            </a:solidFill>
            <a:ln>
              <a:noFill/>
            </a:ln>
            <a:effectLst/>
          </c:spPr>
          <c:invertIfNegative val="0"/>
          <c:cat>
            <c:strRef>
              <c:f>'Site Pivot'!$A$100:$A$110</c:f>
              <c:strCache>
                <c:ptCount val="10"/>
                <c:pt idx="0">
                  <c:v>www.retailmenot.com</c:v>
                </c:pt>
                <c:pt idx="1">
                  <c:v>www.redbox.com</c:v>
                </c:pt>
                <c:pt idx="2">
                  <c:v>gamepedia.com</c:v>
                </c:pt>
                <c:pt idx="3">
                  <c:v>www.pizzahut.com</c:v>
                </c:pt>
                <c:pt idx="4">
                  <c:v>deals.bestbuy.com</c:v>
                </c:pt>
                <c:pt idx="5">
                  <c:v>www.caranddriver.com</c:v>
                </c:pt>
                <c:pt idx="6">
                  <c:v>www.walmart.com</c:v>
                </c:pt>
                <c:pt idx="7">
                  <c:v>www.kmart.com</c:v>
                </c:pt>
                <c:pt idx="8">
                  <c:v>www.petmd.com</c:v>
                </c:pt>
                <c:pt idx="9">
                  <c:v>www.coupons.com</c:v>
                </c:pt>
              </c:strCache>
            </c:strRef>
          </c:cat>
          <c:val>
            <c:numRef>
              <c:f>'Site Pivot'!$B$100:$B$110</c:f>
              <c:numCache>
                <c:formatCode>General</c:formatCode>
                <c:ptCount val="10"/>
                <c:pt idx="0">
                  <c:v>25961</c:v>
                </c:pt>
                <c:pt idx="1">
                  <c:v>10663</c:v>
                </c:pt>
                <c:pt idx="2">
                  <c:v>9706</c:v>
                </c:pt>
                <c:pt idx="3">
                  <c:v>6880</c:v>
                </c:pt>
                <c:pt idx="4">
                  <c:v>5105</c:v>
                </c:pt>
                <c:pt idx="5">
                  <c:v>5105</c:v>
                </c:pt>
                <c:pt idx="6">
                  <c:v>4836</c:v>
                </c:pt>
                <c:pt idx="7">
                  <c:v>4662</c:v>
                </c:pt>
                <c:pt idx="8">
                  <c:v>4505</c:v>
                </c:pt>
                <c:pt idx="9">
                  <c:v>3940</c:v>
                </c:pt>
              </c:numCache>
            </c:numRef>
          </c:val>
          <c:extLst>
            <c:ext xmlns:c16="http://schemas.microsoft.com/office/drawing/2014/chart" uri="{C3380CC4-5D6E-409C-BE32-E72D297353CC}">
              <c16:uniqueId val="{00000000-35BA-C343-952A-9AC343D05839}"/>
            </c:ext>
          </c:extLst>
        </c:ser>
        <c:dLbls>
          <c:showLegendKey val="0"/>
          <c:showVal val="0"/>
          <c:showCatName val="0"/>
          <c:showSerName val="0"/>
          <c:showPercent val="0"/>
          <c:showBubbleSize val="0"/>
        </c:dLbls>
        <c:gapWidth val="219"/>
        <c:axId val="1919440576"/>
        <c:axId val="1919679664"/>
      </c:barChart>
      <c:lineChart>
        <c:grouping val="standard"/>
        <c:varyColors val="0"/>
        <c:ser>
          <c:idx val="1"/>
          <c:order val="1"/>
          <c:tx>
            <c:strRef>
              <c:f>'Site Pivot'!$C$99</c:f>
              <c:strCache>
                <c:ptCount val="1"/>
                <c:pt idx="0">
                  <c:v>Sum of Data Relevance Score</c:v>
                </c:pt>
              </c:strCache>
            </c:strRef>
          </c:tx>
          <c:spPr>
            <a:ln w="28575" cap="rnd">
              <a:solidFill>
                <a:schemeClr val="accent4"/>
              </a:solidFill>
              <a:round/>
            </a:ln>
            <a:effectLst/>
          </c:spPr>
          <c:marker>
            <c:symbol val="none"/>
          </c:marker>
          <c:cat>
            <c:strRef>
              <c:f>'Site Pivot'!$A$100:$A$110</c:f>
              <c:strCache>
                <c:ptCount val="10"/>
                <c:pt idx="0">
                  <c:v>www.retailmenot.com</c:v>
                </c:pt>
                <c:pt idx="1">
                  <c:v>www.redbox.com</c:v>
                </c:pt>
                <c:pt idx="2">
                  <c:v>gamepedia.com</c:v>
                </c:pt>
                <c:pt idx="3">
                  <c:v>www.pizzahut.com</c:v>
                </c:pt>
                <c:pt idx="4">
                  <c:v>deals.bestbuy.com</c:v>
                </c:pt>
                <c:pt idx="5">
                  <c:v>www.caranddriver.com</c:v>
                </c:pt>
                <c:pt idx="6">
                  <c:v>www.walmart.com</c:v>
                </c:pt>
                <c:pt idx="7">
                  <c:v>www.kmart.com</c:v>
                </c:pt>
                <c:pt idx="8">
                  <c:v>www.petmd.com</c:v>
                </c:pt>
                <c:pt idx="9">
                  <c:v>www.coupons.com</c:v>
                </c:pt>
              </c:strCache>
            </c:strRef>
          </c:cat>
          <c:val>
            <c:numRef>
              <c:f>'Site Pivot'!$C$100:$C$110</c:f>
              <c:numCache>
                <c:formatCode>General</c:formatCode>
                <c:ptCount val="10"/>
                <c:pt idx="0">
                  <c:v>29.85</c:v>
                </c:pt>
                <c:pt idx="1">
                  <c:v>12.26</c:v>
                </c:pt>
                <c:pt idx="2">
                  <c:v>11.16</c:v>
                </c:pt>
                <c:pt idx="3">
                  <c:v>7.91</c:v>
                </c:pt>
                <c:pt idx="4">
                  <c:v>5.87</c:v>
                </c:pt>
                <c:pt idx="5">
                  <c:v>5.87</c:v>
                </c:pt>
                <c:pt idx="6">
                  <c:v>5.56</c:v>
                </c:pt>
                <c:pt idx="7">
                  <c:v>5.36</c:v>
                </c:pt>
                <c:pt idx="8">
                  <c:v>5.18</c:v>
                </c:pt>
                <c:pt idx="9">
                  <c:v>4.53</c:v>
                </c:pt>
              </c:numCache>
            </c:numRef>
          </c:val>
          <c:smooth val="0"/>
          <c:extLst>
            <c:ext xmlns:c16="http://schemas.microsoft.com/office/drawing/2014/chart" uri="{C3380CC4-5D6E-409C-BE32-E72D297353CC}">
              <c16:uniqueId val="{00000001-35BA-C343-952A-9AC343D05839}"/>
            </c:ext>
          </c:extLst>
        </c:ser>
        <c:dLbls>
          <c:showLegendKey val="0"/>
          <c:showVal val="0"/>
          <c:showCatName val="0"/>
          <c:showSerName val="0"/>
          <c:showPercent val="0"/>
          <c:showBubbleSize val="0"/>
        </c:dLbls>
        <c:marker val="1"/>
        <c:smooth val="0"/>
        <c:axId val="1954125664"/>
        <c:axId val="1954142064"/>
      </c:lineChart>
      <c:catAx>
        <c:axId val="191944057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Grandstander" pitchFamily="2" charset="77"/>
                    <a:ea typeface="+mn-ea"/>
                    <a:cs typeface="+mn-cs"/>
                  </a:defRPr>
                </a:pPr>
                <a:r>
                  <a:rPr lang="en-US"/>
                  <a:t>Site</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Grandstander" pitchFamily="2" charset="77"/>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Grandstander" pitchFamily="2" charset="77"/>
                <a:ea typeface="+mn-ea"/>
                <a:cs typeface="+mn-cs"/>
              </a:defRPr>
            </a:pPr>
            <a:endParaRPr lang="en-US"/>
          </a:p>
        </c:txPr>
        <c:crossAx val="1919679664"/>
        <c:crosses val="autoZero"/>
        <c:auto val="1"/>
        <c:lblAlgn val="ctr"/>
        <c:lblOffset val="100"/>
        <c:noMultiLvlLbl val="0"/>
      </c:catAx>
      <c:valAx>
        <c:axId val="1919679664"/>
        <c:scaling>
          <c:orientation val="minMax"/>
        </c:scaling>
        <c:delete val="0"/>
        <c:axPos val="l"/>
        <c:majorGridlines>
          <c:spPr>
            <a:ln w="9525" cap="flat" cmpd="sng" algn="ctr">
              <a:solidFill>
                <a:schemeClr val="tx1">
                  <a:lumMod val="15000"/>
                  <a:lumOff val="85000"/>
                </a:schemeClr>
              </a:solidFill>
              <a:round/>
            </a:ln>
            <a:effectLst/>
          </c:spPr>
        </c:majorGridlines>
        <c:numFmt formatCode="#,##0;[Red]#,##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Grandstander" pitchFamily="2" charset="77"/>
                <a:ea typeface="+mn-ea"/>
                <a:cs typeface="+mn-cs"/>
              </a:defRPr>
            </a:pPr>
            <a:endParaRPr lang="en-US"/>
          </a:p>
        </c:txPr>
        <c:crossAx val="1919440576"/>
        <c:crosses val="autoZero"/>
        <c:crossBetween val="between"/>
      </c:valAx>
      <c:valAx>
        <c:axId val="1954142064"/>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Grandstander" pitchFamily="2" charset="77"/>
                <a:ea typeface="+mn-ea"/>
                <a:cs typeface="+mn-cs"/>
              </a:defRPr>
            </a:pPr>
            <a:endParaRPr lang="en-US"/>
          </a:p>
        </c:txPr>
        <c:crossAx val="1954125664"/>
        <c:crosses val="max"/>
        <c:crossBetween val="between"/>
      </c:valAx>
      <c:catAx>
        <c:axId val="1954125664"/>
        <c:scaling>
          <c:orientation val="minMax"/>
        </c:scaling>
        <c:delete val="1"/>
        <c:axPos val="b"/>
        <c:numFmt formatCode="General" sourceLinked="1"/>
        <c:majorTickMark val="out"/>
        <c:minorTickMark val="none"/>
        <c:tickLblPos val="nextTo"/>
        <c:crossAx val="1954142064"/>
        <c:crosses val="autoZero"/>
        <c:auto val="1"/>
        <c:lblAlgn val="ctr"/>
        <c:lblOffset val="100"/>
        <c:noMultiLvlLbl val="0"/>
      </c:catAx>
      <c:spPr>
        <a:solidFill>
          <a:schemeClr val="accent6">
            <a:lumMod val="50000"/>
          </a:schemeClr>
        </a:solid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baseline="0">
          <a:latin typeface="Grandstander" pitchFamily="2" charset="77"/>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0.pn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4"/>
        <p:cNvGrpSpPr/>
        <p:nvPr/>
      </p:nvGrpSpPr>
      <p:grpSpPr>
        <a:xfrm>
          <a:off x="0" y="0"/>
          <a:ext cx="0" cy="0"/>
          <a:chOff x="0" y="0"/>
          <a:chExt cx="0" cy="0"/>
        </a:xfrm>
      </p:grpSpPr>
      <p:sp>
        <p:nvSpPr>
          <p:cNvPr id="10745" name="Google Shape;10745;g1368aa21685_0_4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6" name="Google Shape;10746;g1368aa21685_0_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9"/>
        <p:cNvGrpSpPr/>
        <p:nvPr/>
      </p:nvGrpSpPr>
      <p:grpSpPr>
        <a:xfrm>
          <a:off x="0" y="0"/>
          <a:ext cx="0" cy="0"/>
          <a:chOff x="0" y="0"/>
          <a:chExt cx="0" cy="0"/>
        </a:xfrm>
      </p:grpSpPr>
      <p:sp>
        <p:nvSpPr>
          <p:cNvPr id="11140" name="Google Shape;11140;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1" name="Google Shape;11141;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9"/>
        <p:cNvGrpSpPr/>
        <p:nvPr/>
      </p:nvGrpSpPr>
      <p:grpSpPr>
        <a:xfrm>
          <a:off x="0" y="0"/>
          <a:ext cx="0" cy="0"/>
          <a:chOff x="0" y="0"/>
          <a:chExt cx="0" cy="0"/>
        </a:xfrm>
      </p:grpSpPr>
      <p:sp>
        <p:nvSpPr>
          <p:cNvPr id="11140" name="Google Shape;11140;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1" name="Google Shape;11141;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740139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66"/>
        <p:cNvGrpSpPr/>
        <p:nvPr/>
      </p:nvGrpSpPr>
      <p:grpSpPr>
        <a:xfrm>
          <a:off x="0" y="0"/>
          <a:ext cx="0" cy="0"/>
          <a:chOff x="0" y="0"/>
          <a:chExt cx="0" cy="0"/>
        </a:xfrm>
      </p:grpSpPr>
      <p:sp>
        <p:nvSpPr>
          <p:cNvPr id="11267" name="Google Shape;11267;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8" name="Google Shape;11268;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693719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9"/>
        <p:cNvGrpSpPr/>
        <p:nvPr/>
      </p:nvGrpSpPr>
      <p:grpSpPr>
        <a:xfrm>
          <a:off x="0" y="0"/>
          <a:ext cx="0" cy="0"/>
          <a:chOff x="0" y="0"/>
          <a:chExt cx="0" cy="0"/>
        </a:xfrm>
      </p:grpSpPr>
      <p:sp>
        <p:nvSpPr>
          <p:cNvPr id="11140" name="Google Shape;11140;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1" name="Google Shape;11141;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endParaRPr dirty="0"/>
          </a:p>
        </p:txBody>
      </p:sp>
    </p:spTree>
    <p:extLst>
      <p:ext uri="{BB962C8B-B14F-4D97-AF65-F5344CB8AC3E}">
        <p14:creationId xmlns:p14="http://schemas.microsoft.com/office/powerpoint/2010/main" val="9536448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5"/>
        <p:cNvGrpSpPr/>
        <p:nvPr/>
      </p:nvGrpSpPr>
      <p:grpSpPr>
        <a:xfrm>
          <a:off x="0" y="0"/>
          <a:ext cx="0" cy="0"/>
          <a:chOff x="0" y="0"/>
          <a:chExt cx="0" cy="0"/>
        </a:xfrm>
      </p:grpSpPr>
      <p:sp>
        <p:nvSpPr>
          <p:cNvPr id="13256" name="Google Shape;13256;gf0d4332eef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7" name="Google Shape;13257;gf0d4332eef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US" dirty="0"/>
              <a:t>Microtargeting begins with the profiles outlined before.</a:t>
            </a:r>
          </a:p>
          <a:p>
            <a:pPr marL="171450" lvl="0" indent="-171450" algn="l" rtl="0">
              <a:spcBef>
                <a:spcPts val="0"/>
              </a:spcBef>
              <a:spcAft>
                <a:spcPts val="0"/>
              </a:spcAft>
              <a:buFontTx/>
              <a:buChar char="-"/>
            </a:pPr>
            <a:r>
              <a:rPr lang="en-US" dirty="0"/>
              <a:t>Create two ad sets, one designed for Jim that highlights the best features of the pizza quality and the other for Amy which highlights the convenience that the Pizza Company provides in online ordering. Can then play with variables that did not come about in the LAL model or raw data, but with more scale, will begin to take shape</a:t>
            </a:r>
          </a:p>
          <a:p>
            <a:pPr marL="171450" lvl="0" indent="-171450" algn="l" rtl="0">
              <a:spcBef>
                <a:spcPts val="0"/>
              </a:spcBef>
              <a:spcAft>
                <a:spcPts val="0"/>
              </a:spcAft>
              <a:buFontTx/>
              <a:buChar char="-"/>
            </a:pPr>
            <a:r>
              <a:rPr lang="en-US" dirty="0"/>
              <a:t>Focus on their online activity, where they live, and their known interests. Pizza Company can deduce from their profiles the optimal times to deploy ads that encourage each profile to convert accordingly</a:t>
            </a:r>
          </a:p>
          <a:p>
            <a:pPr marL="171450" lvl="0" indent="-171450" algn="l" rtl="0">
              <a:spcBef>
                <a:spcPts val="0"/>
              </a:spcBef>
              <a:spcAft>
                <a:spcPts val="0"/>
              </a:spcAft>
              <a:buFontTx/>
              <a:buChar char="-"/>
            </a:pPr>
            <a:endParaRPr lang="en-US" dirty="0"/>
          </a:p>
        </p:txBody>
      </p:sp>
    </p:spTree>
    <p:extLst>
      <p:ext uri="{BB962C8B-B14F-4D97-AF65-F5344CB8AC3E}">
        <p14:creationId xmlns:p14="http://schemas.microsoft.com/office/powerpoint/2010/main" val="19301372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9"/>
        <p:cNvGrpSpPr/>
        <p:nvPr/>
      </p:nvGrpSpPr>
      <p:grpSpPr>
        <a:xfrm>
          <a:off x="0" y="0"/>
          <a:ext cx="0" cy="0"/>
          <a:chOff x="0" y="0"/>
          <a:chExt cx="0" cy="0"/>
        </a:xfrm>
      </p:grpSpPr>
      <p:sp>
        <p:nvSpPr>
          <p:cNvPr id="12330" name="Google Shape;12330;ge1d838b627_4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31" name="Google Shape;12331;ge1d838b627_4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3"/>
        <p:cNvGrpSpPr/>
        <p:nvPr/>
      </p:nvGrpSpPr>
      <p:grpSpPr>
        <a:xfrm>
          <a:off x="0" y="0"/>
          <a:ext cx="0" cy="0"/>
          <a:chOff x="0" y="0"/>
          <a:chExt cx="0" cy="0"/>
        </a:xfrm>
      </p:grpSpPr>
      <p:sp>
        <p:nvSpPr>
          <p:cNvPr id="11224" name="Google Shape;11224;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25" name="Google Shape;11225;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66"/>
        <p:cNvGrpSpPr/>
        <p:nvPr/>
      </p:nvGrpSpPr>
      <p:grpSpPr>
        <a:xfrm>
          <a:off x="0" y="0"/>
          <a:ext cx="0" cy="0"/>
          <a:chOff x="0" y="0"/>
          <a:chExt cx="0" cy="0"/>
        </a:xfrm>
      </p:grpSpPr>
      <p:sp>
        <p:nvSpPr>
          <p:cNvPr id="11267" name="Google Shape;11267;ge1d838b627_4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8" name="Google Shape;11268;ge1d838b627_4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3"/>
        <p:cNvGrpSpPr/>
        <p:nvPr/>
      </p:nvGrpSpPr>
      <p:grpSpPr>
        <a:xfrm>
          <a:off x="0" y="0"/>
          <a:ext cx="0" cy="0"/>
          <a:chOff x="0" y="0"/>
          <a:chExt cx="0" cy="0"/>
        </a:xfrm>
      </p:grpSpPr>
      <p:sp>
        <p:nvSpPr>
          <p:cNvPr id="13004" name="Google Shape;13004;ge1d838b627_4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5" name="Google Shape;13005;ge1d838b627_4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8812774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1"/>
        <p:cNvGrpSpPr/>
        <p:nvPr/>
      </p:nvGrpSpPr>
      <p:grpSpPr>
        <a:xfrm>
          <a:off x="0" y="0"/>
          <a:ext cx="0" cy="0"/>
          <a:chOff x="0" y="0"/>
          <a:chExt cx="0" cy="0"/>
        </a:xfrm>
      </p:grpSpPr>
      <p:sp>
        <p:nvSpPr>
          <p:cNvPr id="10852" name="Google Shape;10852;g123e0812720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53" name="Google Shape;10853;g123e081272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4"/>
        <p:cNvGrpSpPr/>
        <p:nvPr/>
      </p:nvGrpSpPr>
      <p:grpSpPr>
        <a:xfrm>
          <a:off x="0" y="0"/>
          <a:ext cx="0" cy="0"/>
          <a:chOff x="0" y="0"/>
          <a:chExt cx="0" cy="0"/>
        </a:xfrm>
      </p:grpSpPr>
      <p:sp>
        <p:nvSpPr>
          <p:cNvPr id="10995" name="Google Shape;10995;g124799c5fd1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96" name="Google Shape;10996;g124799c5fd1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628650" lvl="1" indent="-171450" algn="l" rtl="0">
              <a:spcBef>
                <a:spcPts val="0"/>
              </a:spcBef>
              <a:spcAft>
                <a:spcPts val="0"/>
              </a:spcAft>
              <a:buFontTx/>
              <a:buChar char="-"/>
            </a:pPr>
            <a:endParaRPr b="1"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23"/>
        <p:cNvGrpSpPr/>
        <p:nvPr/>
      </p:nvGrpSpPr>
      <p:grpSpPr>
        <a:xfrm>
          <a:off x="0" y="0"/>
          <a:ext cx="0" cy="0"/>
          <a:chOff x="0" y="0"/>
          <a:chExt cx="0" cy="0"/>
        </a:xfrm>
      </p:grpSpPr>
      <p:sp>
        <p:nvSpPr>
          <p:cNvPr id="11024" name="Google Shape;11024;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25" name="Google Shape;11025;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9"/>
        <p:cNvGrpSpPr/>
        <p:nvPr/>
      </p:nvGrpSpPr>
      <p:grpSpPr>
        <a:xfrm>
          <a:off x="0" y="0"/>
          <a:ext cx="0" cy="0"/>
          <a:chOff x="0" y="0"/>
          <a:chExt cx="0" cy="0"/>
        </a:xfrm>
      </p:grpSpPr>
      <p:sp>
        <p:nvSpPr>
          <p:cNvPr id="11140" name="Google Shape;11140;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1" name="Google Shape;11141;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94039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1"/>
        <p:cNvGrpSpPr/>
        <p:nvPr/>
      </p:nvGrpSpPr>
      <p:grpSpPr>
        <a:xfrm>
          <a:off x="0" y="0"/>
          <a:ext cx="0" cy="0"/>
          <a:chOff x="0" y="0"/>
          <a:chExt cx="0" cy="0"/>
        </a:xfrm>
      </p:grpSpPr>
      <p:sp>
        <p:nvSpPr>
          <p:cNvPr id="11342" name="Google Shape;11342;gf0d4332eef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43" name="Google Shape;11343;gf0d4332eef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3"/>
        <p:cNvGrpSpPr/>
        <p:nvPr/>
      </p:nvGrpSpPr>
      <p:grpSpPr>
        <a:xfrm>
          <a:off x="0" y="0"/>
          <a:ext cx="0" cy="0"/>
          <a:chOff x="0" y="0"/>
          <a:chExt cx="0" cy="0"/>
        </a:xfrm>
      </p:grpSpPr>
      <p:sp>
        <p:nvSpPr>
          <p:cNvPr id="11444" name="Google Shape;11444;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45" name="Google Shape;11445;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60"/>
        <p:cNvGrpSpPr/>
        <p:nvPr/>
      </p:nvGrpSpPr>
      <p:grpSpPr>
        <a:xfrm>
          <a:off x="0" y="0"/>
          <a:ext cx="0" cy="0"/>
          <a:chOff x="0" y="0"/>
          <a:chExt cx="0" cy="0"/>
        </a:xfrm>
      </p:grpSpPr>
      <p:sp>
        <p:nvSpPr>
          <p:cNvPr id="11461" name="Google Shape;11461;gf0d4332eef_0_4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62" name="Google Shape;11462;gf0d4332eef_0_4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9"/>
        <p:cNvGrpSpPr/>
        <p:nvPr/>
      </p:nvGrpSpPr>
      <p:grpSpPr>
        <a:xfrm>
          <a:off x="0" y="0"/>
          <a:ext cx="0" cy="0"/>
          <a:chOff x="0" y="0"/>
          <a:chExt cx="0" cy="0"/>
        </a:xfrm>
      </p:grpSpPr>
      <p:sp>
        <p:nvSpPr>
          <p:cNvPr id="11640" name="Google Shape;11640;g12208ac6730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1" name="Google Shape;11641;g12208ac6730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66"/>
        <p:cNvGrpSpPr/>
        <p:nvPr/>
      </p:nvGrpSpPr>
      <p:grpSpPr>
        <a:xfrm>
          <a:off x="0" y="0"/>
          <a:ext cx="0" cy="0"/>
          <a:chOff x="0" y="0"/>
          <a:chExt cx="0" cy="0"/>
        </a:xfrm>
      </p:grpSpPr>
      <p:sp>
        <p:nvSpPr>
          <p:cNvPr id="11867" name="Google Shape;11867;ge1d838b627_4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68" name="Google Shape;11868;ge1d838b627_4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2"/>
        <p:cNvGrpSpPr/>
        <p:nvPr/>
      </p:nvGrpSpPr>
      <p:grpSpPr>
        <a:xfrm>
          <a:off x="0" y="0"/>
          <a:ext cx="0" cy="0"/>
          <a:chOff x="0" y="0"/>
          <a:chExt cx="0" cy="0"/>
        </a:xfrm>
      </p:grpSpPr>
      <p:sp>
        <p:nvSpPr>
          <p:cNvPr id="11873" name="Google Shape;11873;g12636762eb8_0_1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4" name="Google Shape;11874;g12636762eb8_0_1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4"/>
        <p:cNvGrpSpPr/>
        <p:nvPr/>
      </p:nvGrpSpPr>
      <p:grpSpPr>
        <a:xfrm>
          <a:off x="0" y="0"/>
          <a:ext cx="0" cy="0"/>
          <a:chOff x="0" y="0"/>
          <a:chExt cx="0" cy="0"/>
        </a:xfrm>
      </p:grpSpPr>
      <p:sp>
        <p:nvSpPr>
          <p:cNvPr id="12025" name="Google Shape;12025;ge1d838b627_4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26" name="Google Shape;12026;ge1d838b627_4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6"/>
        <p:cNvGrpSpPr/>
        <p:nvPr/>
      </p:nvGrpSpPr>
      <p:grpSpPr>
        <a:xfrm>
          <a:off x="0" y="0"/>
          <a:ext cx="0" cy="0"/>
          <a:chOff x="0" y="0"/>
          <a:chExt cx="0" cy="0"/>
        </a:xfrm>
      </p:grpSpPr>
      <p:sp>
        <p:nvSpPr>
          <p:cNvPr id="12047" name="Google Shape;12047;ge20d9cf87a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8" name="Google Shape;12048;ge20d9cf87a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7"/>
        <p:cNvGrpSpPr/>
        <p:nvPr/>
      </p:nvGrpSpPr>
      <p:grpSpPr>
        <a:xfrm>
          <a:off x="0" y="0"/>
          <a:ext cx="0" cy="0"/>
          <a:chOff x="0" y="0"/>
          <a:chExt cx="0" cy="0"/>
        </a:xfrm>
      </p:grpSpPr>
      <p:sp>
        <p:nvSpPr>
          <p:cNvPr id="12628" name="Google Shape;12628;g12208ac673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9" name="Google Shape;12629;g12208ac673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Tx/>
              <a:buChar char="-"/>
            </a:pPr>
            <a:r>
              <a:rPr lang="en-US" dirty="0"/>
              <a:t>Rise towards the end of the weekdays into Saturday, fall on Sunday‘s/ Monday, pickups again on Tuesday/Wednesday</a:t>
            </a:r>
          </a:p>
          <a:p>
            <a:pPr marL="171450" lvl="0" indent="-171450" algn="l" rtl="0">
              <a:spcBef>
                <a:spcPts val="0"/>
              </a:spcBef>
              <a:spcAft>
                <a:spcPts val="0"/>
              </a:spcAft>
              <a:buFontTx/>
              <a:buChar char="-"/>
            </a:pPr>
            <a:r>
              <a:rPr lang="en-US" dirty="0"/>
              <a:t>Fairly even pizza consumption throughout larger periods of time, major falls in occurred on holidays (Thanksgiving/Christmas)</a:t>
            </a:r>
            <a:endParaRPr dirty="0"/>
          </a:p>
        </p:txBody>
      </p:sp>
    </p:spTree>
    <p:extLst>
      <p:ext uri="{BB962C8B-B14F-4D97-AF65-F5344CB8AC3E}">
        <p14:creationId xmlns:p14="http://schemas.microsoft.com/office/powerpoint/2010/main" val="275185717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4"/>
        <p:cNvGrpSpPr/>
        <p:nvPr/>
      </p:nvGrpSpPr>
      <p:grpSpPr>
        <a:xfrm>
          <a:off x="0" y="0"/>
          <a:ext cx="0" cy="0"/>
          <a:chOff x="0" y="0"/>
          <a:chExt cx="0" cy="0"/>
        </a:xfrm>
      </p:grpSpPr>
      <p:sp>
        <p:nvSpPr>
          <p:cNvPr id="12415" name="Google Shape;12415;ge1d838b62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6" name="Google Shape;12416;ge1d838b62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9"/>
        <p:cNvGrpSpPr/>
        <p:nvPr/>
      </p:nvGrpSpPr>
      <p:grpSpPr>
        <a:xfrm>
          <a:off x="0" y="0"/>
          <a:ext cx="0" cy="0"/>
          <a:chOff x="0" y="0"/>
          <a:chExt cx="0" cy="0"/>
        </a:xfrm>
      </p:grpSpPr>
      <p:sp>
        <p:nvSpPr>
          <p:cNvPr id="12420" name="Google Shape;12420;gf0d4332eef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21" name="Google Shape;12421;gf0d4332eef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30"/>
        <p:cNvGrpSpPr/>
        <p:nvPr/>
      </p:nvGrpSpPr>
      <p:grpSpPr>
        <a:xfrm>
          <a:off x="0" y="0"/>
          <a:ext cx="0" cy="0"/>
          <a:chOff x="0" y="0"/>
          <a:chExt cx="0" cy="0"/>
        </a:xfrm>
      </p:grpSpPr>
      <p:sp>
        <p:nvSpPr>
          <p:cNvPr id="12431" name="Google Shape;12431;gf0d4332eef_0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2" name="Google Shape;12432;gf0d4332eef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1"/>
        <p:cNvGrpSpPr/>
        <p:nvPr/>
      </p:nvGrpSpPr>
      <p:grpSpPr>
        <a:xfrm>
          <a:off x="0" y="0"/>
          <a:ext cx="0" cy="0"/>
          <a:chOff x="0" y="0"/>
          <a:chExt cx="0" cy="0"/>
        </a:xfrm>
      </p:grpSpPr>
      <p:sp>
        <p:nvSpPr>
          <p:cNvPr id="12582" name="Google Shape;12582;g125cea0b7b9_0_12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83" name="Google Shape;12583;g125cea0b7b9_0_12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0"/>
        <p:cNvGrpSpPr/>
        <p:nvPr/>
      </p:nvGrpSpPr>
      <p:grpSpPr>
        <a:xfrm>
          <a:off x="0" y="0"/>
          <a:ext cx="0" cy="0"/>
          <a:chOff x="0" y="0"/>
          <a:chExt cx="0" cy="0"/>
        </a:xfrm>
      </p:grpSpPr>
      <p:sp>
        <p:nvSpPr>
          <p:cNvPr id="12621" name="Google Shape;12621;ge1d838b627_4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2" name="Google Shape;12622;ge1d838b627_4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27"/>
        <p:cNvGrpSpPr/>
        <p:nvPr/>
      </p:nvGrpSpPr>
      <p:grpSpPr>
        <a:xfrm>
          <a:off x="0" y="0"/>
          <a:ext cx="0" cy="0"/>
          <a:chOff x="0" y="0"/>
          <a:chExt cx="0" cy="0"/>
        </a:xfrm>
      </p:grpSpPr>
      <p:sp>
        <p:nvSpPr>
          <p:cNvPr id="12628" name="Google Shape;12628;g12208ac673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29" name="Google Shape;12629;g12208ac673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90"/>
        <p:cNvGrpSpPr/>
        <p:nvPr/>
      </p:nvGrpSpPr>
      <p:grpSpPr>
        <a:xfrm>
          <a:off x="0" y="0"/>
          <a:ext cx="0" cy="0"/>
          <a:chOff x="0" y="0"/>
          <a:chExt cx="0" cy="0"/>
        </a:xfrm>
      </p:grpSpPr>
      <p:sp>
        <p:nvSpPr>
          <p:cNvPr id="12791" name="Google Shape;12791;g125fe1cf66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2" name="Google Shape;12792;g125fe1cf66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7"/>
        <p:cNvGrpSpPr/>
        <p:nvPr/>
      </p:nvGrpSpPr>
      <p:grpSpPr>
        <a:xfrm>
          <a:off x="0" y="0"/>
          <a:ext cx="0" cy="0"/>
          <a:chOff x="0" y="0"/>
          <a:chExt cx="0" cy="0"/>
        </a:xfrm>
      </p:grpSpPr>
      <p:sp>
        <p:nvSpPr>
          <p:cNvPr id="12858" name="Google Shape;12858;g13d028bd30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59" name="Google Shape;12859;g13d028bd3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3"/>
        <p:cNvGrpSpPr/>
        <p:nvPr/>
      </p:nvGrpSpPr>
      <p:grpSpPr>
        <a:xfrm>
          <a:off x="0" y="0"/>
          <a:ext cx="0" cy="0"/>
          <a:chOff x="0" y="0"/>
          <a:chExt cx="0" cy="0"/>
        </a:xfrm>
      </p:grpSpPr>
      <p:sp>
        <p:nvSpPr>
          <p:cNvPr id="13004" name="Google Shape;13004;ge1d838b627_4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5" name="Google Shape;13005;ge1d838b627_4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0"/>
        <p:cNvGrpSpPr/>
        <p:nvPr/>
      </p:nvGrpSpPr>
      <p:grpSpPr>
        <a:xfrm>
          <a:off x="0" y="0"/>
          <a:ext cx="0" cy="0"/>
          <a:chOff x="0" y="0"/>
          <a:chExt cx="0" cy="0"/>
        </a:xfrm>
      </p:grpSpPr>
      <p:sp>
        <p:nvSpPr>
          <p:cNvPr id="13041" name="Google Shape;13041;gf0d4332eef_0_6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42" name="Google Shape;13042;gf0d4332eef_0_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6"/>
        <p:cNvGrpSpPr/>
        <p:nvPr/>
      </p:nvGrpSpPr>
      <p:grpSpPr>
        <a:xfrm>
          <a:off x="0" y="0"/>
          <a:ext cx="0" cy="0"/>
          <a:chOff x="0" y="0"/>
          <a:chExt cx="0" cy="0"/>
        </a:xfrm>
      </p:grpSpPr>
      <p:sp>
        <p:nvSpPr>
          <p:cNvPr id="12047" name="Google Shape;12047;ge20d9cf87a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8" name="Google Shape;12048;ge20d9cf87a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endParaRPr lang="en-US" dirty="0"/>
          </a:p>
        </p:txBody>
      </p:sp>
    </p:spTree>
    <p:extLst>
      <p:ext uri="{BB962C8B-B14F-4D97-AF65-F5344CB8AC3E}">
        <p14:creationId xmlns:p14="http://schemas.microsoft.com/office/powerpoint/2010/main" val="21492344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3"/>
        <p:cNvGrpSpPr/>
        <p:nvPr/>
      </p:nvGrpSpPr>
      <p:grpSpPr>
        <a:xfrm>
          <a:off x="0" y="0"/>
          <a:ext cx="0" cy="0"/>
          <a:chOff x="0" y="0"/>
          <a:chExt cx="0" cy="0"/>
        </a:xfrm>
      </p:grpSpPr>
      <p:sp>
        <p:nvSpPr>
          <p:cNvPr id="13204" name="Google Shape;13204;gf0d4332eef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5" name="Google Shape;13205;gf0d4332eef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5"/>
        <p:cNvGrpSpPr/>
        <p:nvPr/>
      </p:nvGrpSpPr>
      <p:grpSpPr>
        <a:xfrm>
          <a:off x="0" y="0"/>
          <a:ext cx="0" cy="0"/>
          <a:chOff x="0" y="0"/>
          <a:chExt cx="0" cy="0"/>
        </a:xfrm>
      </p:grpSpPr>
      <p:sp>
        <p:nvSpPr>
          <p:cNvPr id="13256" name="Google Shape;13256;gf0d4332eef_0_2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57" name="Google Shape;13257;gf0d4332eef_0_2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94"/>
        <p:cNvGrpSpPr/>
        <p:nvPr/>
      </p:nvGrpSpPr>
      <p:grpSpPr>
        <a:xfrm>
          <a:off x="0" y="0"/>
          <a:ext cx="0" cy="0"/>
          <a:chOff x="0" y="0"/>
          <a:chExt cx="0" cy="0"/>
        </a:xfrm>
      </p:grpSpPr>
      <p:sp>
        <p:nvSpPr>
          <p:cNvPr id="13395" name="Google Shape;13395;gf0d4332eef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96" name="Google Shape;13396;gf0d4332eef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88"/>
        <p:cNvGrpSpPr/>
        <p:nvPr/>
      </p:nvGrpSpPr>
      <p:grpSpPr>
        <a:xfrm>
          <a:off x="0" y="0"/>
          <a:ext cx="0" cy="0"/>
          <a:chOff x="0" y="0"/>
          <a:chExt cx="0" cy="0"/>
        </a:xfrm>
      </p:grpSpPr>
      <p:sp>
        <p:nvSpPr>
          <p:cNvPr id="13489" name="Google Shape;13489;g13c9c9f3102_0_45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0" name="Google Shape;13490;g13c9c9f3102_0_4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21"/>
        <p:cNvGrpSpPr/>
        <p:nvPr/>
      </p:nvGrpSpPr>
      <p:grpSpPr>
        <a:xfrm>
          <a:off x="0" y="0"/>
          <a:ext cx="0" cy="0"/>
          <a:chOff x="0" y="0"/>
          <a:chExt cx="0" cy="0"/>
        </a:xfrm>
      </p:grpSpPr>
      <p:sp>
        <p:nvSpPr>
          <p:cNvPr id="13722" name="Google Shape;13722;ge1d838b627_4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3" name="Google Shape;13723;ge1d838b627_4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34"/>
        <p:cNvGrpSpPr/>
        <p:nvPr/>
      </p:nvGrpSpPr>
      <p:grpSpPr>
        <a:xfrm>
          <a:off x="0" y="0"/>
          <a:ext cx="0" cy="0"/>
          <a:chOff x="0" y="0"/>
          <a:chExt cx="0" cy="0"/>
        </a:xfrm>
      </p:grpSpPr>
      <p:sp>
        <p:nvSpPr>
          <p:cNvPr id="13735" name="Google Shape;13735;ge207fd22f2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36" name="Google Shape;13736;ge207fd22f2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0"/>
        <p:cNvGrpSpPr/>
        <p:nvPr/>
      </p:nvGrpSpPr>
      <p:grpSpPr>
        <a:xfrm>
          <a:off x="0" y="0"/>
          <a:ext cx="0" cy="0"/>
          <a:chOff x="0" y="0"/>
          <a:chExt cx="0" cy="0"/>
        </a:xfrm>
      </p:grpSpPr>
      <p:sp>
        <p:nvSpPr>
          <p:cNvPr id="13831" name="Google Shape;13831;ge207fd22f2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32" name="Google Shape;13832;ge207fd22f2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0"/>
        <p:cNvGrpSpPr/>
        <p:nvPr/>
      </p:nvGrpSpPr>
      <p:grpSpPr>
        <a:xfrm>
          <a:off x="0" y="0"/>
          <a:ext cx="0" cy="0"/>
          <a:chOff x="0" y="0"/>
          <a:chExt cx="0" cy="0"/>
        </a:xfrm>
      </p:grpSpPr>
      <p:sp>
        <p:nvSpPr>
          <p:cNvPr id="14291" name="Google Shape;14291;ge207fd22f2_0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2" name="Google Shape;14292;ge207fd22f2_0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96"/>
        <p:cNvGrpSpPr/>
        <p:nvPr/>
      </p:nvGrpSpPr>
      <p:grpSpPr>
        <a:xfrm>
          <a:off x="0" y="0"/>
          <a:ext cx="0" cy="0"/>
          <a:chOff x="0" y="0"/>
          <a:chExt cx="0" cy="0"/>
        </a:xfrm>
      </p:grpSpPr>
      <p:sp>
        <p:nvSpPr>
          <p:cNvPr id="14297" name="Google Shape;14297;g13c356a6e28_0_187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98" name="Google Shape;14298;g13c356a6e28_0_187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03"/>
        <p:cNvGrpSpPr/>
        <p:nvPr/>
      </p:nvGrpSpPr>
      <p:grpSpPr>
        <a:xfrm>
          <a:off x="0" y="0"/>
          <a:ext cx="0" cy="0"/>
          <a:chOff x="0" y="0"/>
          <a:chExt cx="0" cy="0"/>
        </a:xfrm>
      </p:grpSpPr>
      <p:sp>
        <p:nvSpPr>
          <p:cNvPr id="14304" name="Google Shape;14304;g13c356a6e28_0_18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5" name="Google Shape;14305;g13c356a6e28_0_18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7"/>
        <p:cNvGrpSpPr/>
        <p:nvPr/>
      </p:nvGrpSpPr>
      <p:grpSpPr>
        <a:xfrm>
          <a:off x="0" y="0"/>
          <a:ext cx="0" cy="0"/>
          <a:chOff x="0" y="0"/>
          <a:chExt cx="0" cy="0"/>
        </a:xfrm>
      </p:grpSpPr>
      <p:sp>
        <p:nvSpPr>
          <p:cNvPr id="12858" name="Google Shape;12858;g13d028bd30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59" name="Google Shape;12859;g13d028bd3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 </a:t>
            </a:r>
            <a:r>
              <a:rPr lang="en-US" dirty="0" err="1"/>
              <a:t>Retailmenot.com</a:t>
            </a:r>
            <a:r>
              <a:rPr lang="en-US" dirty="0"/>
              <a:t> possessed the highest data relevance score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330181527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0"/>
        <p:cNvGrpSpPr/>
        <p:nvPr/>
      </p:nvGrpSpPr>
      <p:grpSpPr>
        <a:xfrm>
          <a:off x="0" y="0"/>
          <a:ext cx="0" cy="0"/>
          <a:chOff x="0" y="0"/>
          <a:chExt cx="0" cy="0"/>
        </a:xfrm>
      </p:grpSpPr>
      <p:sp>
        <p:nvSpPr>
          <p:cNvPr id="14311" name="Google Shape;14311;g13c356a6e28_0_18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12" name="Google Shape;14312;g13c356a6e28_0_18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35"/>
        <p:cNvGrpSpPr/>
        <p:nvPr/>
      </p:nvGrpSpPr>
      <p:grpSpPr>
        <a:xfrm>
          <a:off x="0" y="0"/>
          <a:ext cx="0" cy="0"/>
          <a:chOff x="0" y="0"/>
          <a:chExt cx="0" cy="0"/>
        </a:xfrm>
      </p:grpSpPr>
      <p:sp>
        <p:nvSpPr>
          <p:cNvPr id="14336" name="Google Shape;14336;g13c356a6e28_0_18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37" name="Google Shape;14337;g13c356a6e28_0_18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51"/>
        <p:cNvGrpSpPr/>
        <p:nvPr/>
      </p:nvGrpSpPr>
      <p:grpSpPr>
        <a:xfrm>
          <a:off x="0" y="0"/>
          <a:ext cx="0" cy="0"/>
          <a:chOff x="0" y="0"/>
          <a:chExt cx="0" cy="0"/>
        </a:xfrm>
      </p:grpSpPr>
      <p:sp>
        <p:nvSpPr>
          <p:cNvPr id="14352" name="Google Shape;14352;g13c356a6e28_0_187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3" name="Google Shape;14353;g13c356a6e28_0_18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90"/>
        <p:cNvGrpSpPr/>
        <p:nvPr/>
      </p:nvGrpSpPr>
      <p:grpSpPr>
        <a:xfrm>
          <a:off x="0" y="0"/>
          <a:ext cx="0" cy="0"/>
          <a:chOff x="0" y="0"/>
          <a:chExt cx="0" cy="0"/>
        </a:xfrm>
      </p:grpSpPr>
      <p:sp>
        <p:nvSpPr>
          <p:cNvPr id="14691" name="Google Shape;14691;g13c356a6e28_0_19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92" name="Google Shape;14692;g13c356a6e28_0_19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91"/>
        <p:cNvGrpSpPr/>
        <p:nvPr/>
      </p:nvGrpSpPr>
      <p:grpSpPr>
        <a:xfrm>
          <a:off x="0" y="0"/>
          <a:ext cx="0" cy="0"/>
          <a:chOff x="0" y="0"/>
          <a:chExt cx="0" cy="0"/>
        </a:xfrm>
      </p:grpSpPr>
      <p:sp>
        <p:nvSpPr>
          <p:cNvPr id="16892" name="Google Shape;16892;g13c356a6e28_0_213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93" name="Google Shape;16893;g13c356a6e28_0_213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10"/>
        <p:cNvGrpSpPr/>
        <p:nvPr/>
      </p:nvGrpSpPr>
      <p:grpSpPr>
        <a:xfrm>
          <a:off x="0" y="0"/>
          <a:ext cx="0" cy="0"/>
          <a:chOff x="0" y="0"/>
          <a:chExt cx="0" cy="0"/>
        </a:xfrm>
      </p:grpSpPr>
      <p:sp>
        <p:nvSpPr>
          <p:cNvPr id="17311" name="Google Shape;17311;g13c356a6e28_0_21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2" name="Google Shape;17312;g13c356a6e28_0_21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80"/>
        <p:cNvGrpSpPr/>
        <p:nvPr/>
      </p:nvGrpSpPr>
      <p:grpSpPr>
        <a:xfrm>
          <a:off x="0" y="0"/>
          <a:ext cx="0" cy="0"/>
          <a:chOff x="0" y="0"/>
          <a:chExt cx="0" cy="0"/>
        </a:xfrm>
      </p:grpSpPr>
      <p:sp>
        <p:nvSpPr>
          <p:cNvPr id="17481" name="Google Shape;17481;g13c356a6e28_0_219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82" name="Google Shape;17482;g13c356a6e28_0_219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5"/>
        <p:cNvGrpSpPr/>
        <p:nvPr/>
      </p:nvGrpSpPr>
      <p:grpSpPr>
        <a:xfrm>
          <a:off x="0" y="0"/>
          <a:ext cx="0" cy="0"/>
          <a:chOff x="0" y="0"/>
          <a:chExt cx="0" cy="0"/>
        </a:xfrm>
      </p:grpSpPr>
      <p:sp>
        <p:nvSpPr>
          <p:cNvPr id="17886" name="Google Shape;17886;g13c356a6e28_0_22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7" name="Google Shape;17887;g13c356a6e28_0_22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65"/>
        <p:cNvGrpSpPr/>
        <p:nvPr/>
      </p:nvGrpSpPr>
      <p:grpSpPr>
        <a:xfrm>
          <a:off x="0" y="0"/>
          <a:ext cx="0" cy="0"/>
          <a:chOff x="0" y="0"/>
          <a:chExt cx="0" cy="0"/>
        </a:xfrm>
      </p:grpSpPr>
      <p:sp>
        <p:nvSpPr>
          <p:cNvPr id="18266" name="Google Shape;18266;g13c356a6e28_0_227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67" name="Google Shape;18267;g13c356a6e28_0_227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42"/>
        <p:cNvGrpSpPr/>
        <p:nvPr/>
      </p:nvGrpSpPr>
      <p:grpSpPr>
        <a:xfrm>
          <a:off x="0" y="0"/>
          <a:ext cx="0" cy="0"/>
          <a:chOff x="0" y="0"/>
          <a:chExt cx="0" cy="0"/>
        </a:xfrm>
      </p:grpSpPr>
      <p:sp>
        <p:nvSpPr>
          <p:cNvPr id="19043" name="Google Shape;19043;g13c356a6e28_0_23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44" name="Google Shape;19044;g13c356a6e28_0_23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3"/>
        <p:cNvGrpSpPr/>
        <p:nvPr/>
      </p:nvGrpSpPr>
      <p:grpSpPr>
        <a:xfrm>
          <a:off x="0" y="0"/>
          <a:ext cx="0" cy="0"/>
          <a:chOff x="0" y="0"/>
          <a:chExt cx="0" cy="0"/>
        </a:xfrm>
      </p:grpSpPr>
      <p:sp>
        <p:nvSpPr>
          <p:cNvPr id="13004" name="Google Shape;13004;ge1d838b627_4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05" name="Google Shape;13005;ge1d838b627_4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76367320"/>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49"/>
        <p:cNvGrpSpPr/>
        <p:nvPr/>
      </p:nvGrpSpPr>
      <p:grpSpPr>
        <a:xfrm>
          <a:off x="0" y="0"/>
          <a:ext cx="0" cy="0"/>
          <a:chOff x="0" y="0"/>
          <a:chExt cx="0" cy="0"/>
        </a:xfrm>
      </p:grpSpPr>
      <p:sp>
        <p:nvSpPr>
          <p:cNvPr id="20450" name="Google Shape;20450;g13c356a6e28_0_248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51" name="Google Shape;20451;g13c356a6e28_0_248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43"/>
        <p:cNvGrpSpPr/>
        <p:nvPr/>
      </p:nvGrpSpPr>
      <p:grpSpPr>
        <a:xfrm>
          <a:off x="0" y="0"/>
          <a:ext cx="0" cy="0"/>
          <a:chOff x="0" y="0"/>
          <a:chExt cx="0" cy="0"/>
        </a:xfrm>
      </p:grpSpPr>
      <p:sp>
        <p:nvSpPr>
          <p:cNvPr id="22844" name="Google Shape;22844;g13c356a6e28_0_27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5" name="Google Shape;22845;g13c356a6e28_0_27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57"/>
        <p:cNvGrpSpPr/>
        <p:nvPr/>
      </p:nvGrpSpPr>
      <p:grpSpPr>
        <a:xfrm>
          <a:off x="0" y="0"/>
          <a:ext cx="0" cy="0"/>
          <a:chOff x="0" y="0"/>
          <a:chExt cx="0" cy="0"/>
        </a:xfrm>
      </p:grpSpPr>
      <p:sp>
        <p:nvSpPr>
          <p:cNvPr id="24858" name="Google Shape;24858;g13c356a6e28_0_29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59" name="Google Shape;24859;g13c356a6e28_0_29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93"/>
        <p:cNvGrpSpPr/>
        <p:nvPr/>
      </p:nvGrpSpPr>
      <p:grpSpPr>
        <a:xfrm>
          <a:off x="0" y="0"/>
          <a:ext cx="0" cy="0"/>
          <a:chOff x="0" y="0"/>
          <a:chExt cx="0" cy="0"/>
        </a:xfrm>
      </p:grpSpPr>
      <p:sp>
        <p:nvSpPr>
          <p:cNvPr id="26494" name="Google Shape;26494;g13c356a6e28_0_309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95" name="Google Shape;26495;g13c356a6e28_0_309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35"/>
        <p:cNvGrpSpPr/>
        <p:nvPr/>
      </p:nvGrpSpPr>
      <p:grpSpPr>
        <a:xfrm>
          <a:off x="0" y="0"/>
          <a:ext cx="0" cy="0"/>
          <a:chOff x="0" y="0"/>
          <a:chExt cx="0" cy="0"/>
        </a:xfrm>
      </p:grpSpPr>
      <p:sp>
        <p:nvSpPr>
          <p:cNvPr id="27536" name="Google Shape;27536;g13c356a6e28_0_31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37" name="Google Shape;27537;g13c356a6e28_0_31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78"/>
        <p:cNvGrpSpPr/>
        <p:nvPr/>
      </p:nvGrpSpPr>
      <p:grpSpPr>
        <a:xfrm>
          <a:off x="0" y="0"/>
          <a:ext cx="0" cy="0"/>
          <a:chOff x="0" y="0"/>
          <a:chExt cx="0" cy="0"/>
        </a:xfrm>
      </p:grpSpPr>
      <p:sp>
        <p:nvSpPr>
          <p:cNvPr id="29079" name="Google Shape;29079;g13c356a6e28_0_374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80" name="Google Shape;29080;g13c356a6e28_0_37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03"/>
        <p:cNvGrpSpPr/>
        <p:nvPr/>
      </p:nvGrpSpPr>
      <p:grpSpPr>
        <a:xfrm>
          <a:off x="0" y="0"/>
          <a:ext cx="0" cy="0"/>
          <a:chOff x="0" y="0"/>
          <a:chExt cx="0" cy="0"/>
        </a:xfrm>
      </p:grpSpPr>
      <p:sp>
        <p:nvSpPr>
          <p:cNvPr id="13204" name="Google Shape;13204;gf0d4332eef_0_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05" name="Google Shape;13205;gf0d4332eef_0_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59888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3"/>
        <p:cNvGrpSpPr/>
        <p:nvPr/>
      </p:nvGrpSpPr>
      <p:grpSpPr>
        <a:xfrm>
          <a:off x="0" y="0"/>
          <a:ext cx="0" cy="0"/>
          <a:chOff x="0" y="0"/>
          <a:chExt cx="0" cy="0"/>
        </a:xfrm>
      </p:grpSpPr>
      <p:sp>
        <p:nvSpPr>
          <p:cNvPr id="11444" name="Google Shape;11444;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45" name="Google Shape;11445;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22641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9"/>
        <p:cNvGrpSpPr/>
        <p:nvPr/>
      </p:nvGrpSpPr>
      <p:grpSpPr>
        <a:xfrm>
          <a:off x="0" y="0"/>
          <a:ext cx="0" cy="0"/>
          <a:chOff x="0" y="0"/>
          <a:chExt cx="0" cy="0"/>
        </a:xfrm>
      </p:grpSpPr>
      <p:sp>
        <p:nvSpPr>
          <p:cNvPr id="11640" name="Google Shape;11640;g12208ac6730_0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41" name="Google Shape;11641;g12208ac6730_0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Surprising highly data relevant attributes: Apple users (Safari performed poorly), Luxury Goods, News</a:t>
            </a:r>
            <a:endParaRPr dirty="0"/>
          </a:p>
        </p:txBody>
      </p:sp>
    </p:spTree>
    <p:extLst>
      <p:ext uri="{BB962C8B-B14F-4D97-AF65-F5344CB8AC3E}">
        <p14:creationId xmlns:p14="http://schemas.microsoft.com/office/powerpoint/2010/main" val="27118100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3145158" y="4651640"/>
            <a:ext cx="2095529" cy="1058761"/>
            <a:chOff x="1423500" y="1965000"/>
            <a:chExt cx="1202875" cy="607750"/>
          </a:xfrm>
        </p:grpSpPr>
        <p:sp>
          <p:nvSpPr>
            <p:cNvPr id="10" name="Google Shape;10;p2"/>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 name="Google Shape;142;p2"/>
          <p:cNvGrpSpPr/>
          <p:nvPr/>
        </p:nvGrpSpPr>
        <p:grpSpPr>
          <a:xfrm rot="-820589">
            <a:off x="6346617" y="-320346"/>
            <a:ext cx="2098832" cy="984632"/>
            <a:chOff x="1406550" y="1260600"/>
            <a:chExt cx="1204775" cy="565200"/>
          </a:xfrm>
        </p:grpSpPr>
        <p:sp>
          <p:nvSpPr>
            <p:cNvPr id="143" name="Google Shape;143;p2"/>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261;p2"/>
          <p:cNvGrpSpPr/>
          <p:nvPr/>
        </p:nvGrpSpPr>
        <p:grpSpPr>
          <a:xfrm rot="1574134">
            <a:off x="-1533887" y="64553"/>
            <a:ext cx="2261716" cy="949902"/>
            <a:chOff x="1411350" y="554900"/>
            <a:chExt cx="1298300" cy="545275"/>
          </a:xfrm>
        </p:grpSpPr>
        <p:sp>
          <p:nvSpPr>
            <p:cNvPr id="262" name="Google Shape;262;p2"/>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2"/>
          <p:cNvGrpSpPr/>
          <p:nvPr/>
        </p:nvGrpSpPr>
        <p:grpSpPr>
          <a:xfrm rot="2280519">
            <a:off x="8509025" y="2778334"/>
            <a:ext cx="537748" cy="439389"/>
            <a:chOff x="3419775" y="1620100"/>
            <a:chExt cx="406350" cy="332025"/>
          </a:xfrm>
        </p:grpSpPr>
        <p:sp>
          <p:nvSpPr>
            <p:cNvPr id="334" name="Google Shape;334;p2"/>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 name="Google Shape;339;p2"/>
          <p:cNvGrpSpPr/>
          <p:nvPr/>
        </p:nvGrpSpPr>
        <p:grpSpPr>
          <a:xfrm rot="-2700000">
            <a:off x="134368" y="4412315"/>
            <a:ext cx="608448" cy="494433"/>
            <a:chOff x="3883850" y="1662875"/>
            <a:chExt cx="361150" cy="293475"/>
          </a:xfrm>
        </p:grpSpPr>
        <p:sp>
          <p:nvSpPr>
            <p:cNvPr id="340" name="Google Shape;340;p2"/>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366;p2"/>
          <p:cNvGrpSpPr/>
          <p:nvPr/>
        </p:nvGrpSpPr>
        <p:grpSpPr>
          <a:xfrm rot="4092362">
            <a:off x="8979810" y="3177674"/>
            <a:ext cx="260746" cy="160463"/>
            <a:chOff x="5492850" y="1205450"/>
            <a:chExt cx="260725" cy="160450"/>
          </a:xfrm>
        </p:grpSpPr>
        <p:sp>
          <p:nvSpPr>
            <p:cNvPr id="367" name="Google Shape;367;p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2"/>
          <p:cNvGrpSpPr/>
          <p:nvPr/>
        </p:nvGrpSpPr>
        <p:grpSpPr>
          <a:xfrm rot="1811724">
            <a:off x="843952" y="4575868"/>
            <a:ext cx="260751" cy="160466"/>
            <a:chOff x="5492850" y="1205450"/>
            <a:chExt cx="260725" cy="160450"/>
          </a:xfrm>
        </p:grpSpPr>
        <p:sp>
          <p:nvSpPr>
            <p:cNvPr id="374" name="Google Shape;374;p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2"/>
          <p:cNvGrpSpPr/>
          <p:nvPr/>
        </p:nvGrpSpPr>
        <p:grpSpPr>
          <a:xfrm rot="-1811716" flipH="1">
            <a:off x="693439" y="4769781"/>
            <a:ext cx="193361" cy="118994"/>
            <a:chOff x="5492850" y="1205450"/>
            <a:chExt cx="260725" cy="160450"/>
          </a:xfrm>
        </p:grpSpPr>
        <p:sp>
          <p:nvSpPr>
            <p:cNvPr id="381" name="Google Shape;381;p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 name="Google Shape;387;p2"/>
          <p:cNvGrpSpPr/>
          <p:nvPr/>
        </p:nvGrpSpPr>
        <p:grpSpPr>
          <a:xfrm rot="2952480">
            <a:off x="264412" y="126576"/>
            <a:ext cx="348372" cy="283092"/>
            <a:chOff x="3883850" y="1662875"/>
            <a:chExt cx="361150" cy="293475"/>
          </a:xfrm>
        </p:grpSpPr>
        <p:sp>
          <p:nvSpPr>
            <p:cNvPr id="388" name="Google Shape;388;p2"/>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2"/>
          <p:cNvGrpSpPr/>
          <p:nvPr/>
        </p:nvGrpSpPr>
        <p:grpSpPr>
          <a:xfrm rot="1811724">
            <a:off x="8347852" y="277318"/>
            <a:ext cx="260751" cy="160466"/>
            <a:chOff x="5492850" y="1205450"/>
            <a:chExt cx="260725" cy="160450"/>
          </a:xfrm>
        </p:grpSpPr>
        <p:sp>
          <p:nvSpPr>
            <p:cNvPr id="415" name="Google Shape;415;p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2"/>
          <p:cNvGrpSpPr/>
          <p:nvPr/>
        </p:nvGrpSpPr>
        <p:grpSpPr>
          <a:xfrm rot="-8873295">
            <a:off x="6637979" y="4770112"/>
            <a:ext cx="784617" cy="494768"/>
            <a:chOff x="4015675" y="2112550"/>
            <a:chExt cx="545275" cy="343875"/>
          </a:xfrm>
        </p:grpSpPr>
        <p:sp>
          <p:nvSpPr>
            <p:cNvPr id="422" name="Google Shape;422;p2"/>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2"/>
          <p:cNvSpPr txBox="1">
            <a:spLocks noGrp="1"/>
          </p:cNvSpPr>
          <p:nvPr>
            <p:ph type="ctrTitle"/>
          </p:nvPr>
        </p:nvSpPr>
        <p:spPr>
          <a:xfrm rot="491">
            <a:off x="713300" y="768575"/>
            <a:ext cx="4201800" cy="20484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5200"/>
              <a:buNone/>
              <a:defRPr sz="5300">
                <a:solidFill>
                  <a:schemeClr val="accent4"/>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430" name="Google Shape;430;p2"/>
          <p:cNvSpPr txBox="1">
            <a:spLocks noGrp="1"/>
          </p:cNvSpPr>
          <p:nvPr>
            <p:ph type="subTitle" idx="1"/>
          </p:nvPr>
        </p:nvSpPr>
        <p:spPr>
          <a:xfrm rot="281">
            <a:off x="774637" y="4103863"/>
            <a:ext cx="3668100" cy="199800"/>
          </a:xfrm>
          <a:prstGeom prst="rect">
            <a:avLst/>
          </a:prstGeom>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78"/>
        <p:cNvGrpSpPr/>
        <p:nvPr/>
      </p:nvGrpSpPr>
      <p:grpSpPr>
        <a:xfrm>
          <a:off x="0" y="0"/>
          <a:ext cx="0" cy="0"/>
          <a:chOff x="0" y="0"/>
          <a:chExt cx="0" cy="0"/>
        </a:xfrm>
      </p:grpSpPr>
      <p:grpSp>
        <p:nvGrpSpPr>
          <p:cNvPr id="4479" name="Google Shape;4479;p11"/>
          <p:cNvGrpSpPr/>
          <p:nvPr/>
        </p:nvGrpSpPr>
        <p:grpSpPr>
          <a:xfrm rot="1574134">
            <a:off x="3441138" y="4663966"/>
            <a:ext cx="2261716" cy="949902"/>
            <a:chOff x="1411350" y="554900"/>
            <a:chExt cx="1298300" cy="545275"/>
          </a:xfrm>
        </p:grpSpPr>
        <p:sp>
          <p:nvSpPr>
            <p:cNvPr id="4480" name="Google Shape;4480;p11"/>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11"/>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11"/>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11"/>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11"/>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11"/>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11"/>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11"/>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11"/>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11"/>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11"/>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11"/>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11"/>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11"/>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11"/>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11"/>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11"/>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11"/>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11"/>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11"/>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11"/>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11"/>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11"/>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11"/>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11"/>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11"/>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11"/>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11"/>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11"/>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11"/>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11"/>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11"/>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11"/>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11"/>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11"/>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11"/>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11"/>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11"/>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11"/>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11"/>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11"/>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11"/>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11"/>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11"/>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11"/>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11"/>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11"/>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11"/>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11"/>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11"/>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11"/>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11"/>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11"/>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11"/>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11"/>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11"/>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11"/>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11"/>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11"/>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11"/>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11"/>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11"/>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11"/>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11"/>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11"/>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11"/>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11"/>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11"/>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11"/>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11"/>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11"/>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11"/>
          <p:cNvGrpSpPr/>
          <p:nvPr/>
        </p:nvGrpSpPr>
        <p:grpSpPr>
          <a:xfrm rot="-820589">
            <a:off x="1593180" y="-106009"/>
            <a:ext cx="2098832" cy="984632"/>
            <a:chOff x="1406550" y="1260600"/>
            <a:chExt cx="1204775" cy="565200"/>
          </a:xfrm>
        </p:grpSpPr>
        <p:sp>
          <p:nvSpPr>
            <p:cNvPr id="4552" name="Google Shape;4552;p11"/>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11"/>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11"/>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11"/>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11"/>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11"/>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11"/>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11"/>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11"/>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11"/>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11"/>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11"/>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11"/>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11"/>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11"/>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11"/>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11"/>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11"/>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11"/>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11"/>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11"/>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11"/>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11"/>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11"/>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11"/>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11"/>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11"/>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11"/>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11"/>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11"/>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11"/>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11"/>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11"/>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11"/>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11"/>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11"/>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11"/>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11"/>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11"/>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11"/>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11"/>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11"/>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11"/>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11"/>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11"/>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11"/>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11"/>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11"/>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11"/>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11"/>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11"/>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11"/>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11"/>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11"/>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11"/>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11"/>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11"/>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11"/>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11"/>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11"/>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11"/>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11"/>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11"/>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11"/>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11"/>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11"/>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11"/>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11"/>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11"/>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11"/>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11"/>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11"/>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11"/>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11"/>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11"/>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11"/>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11"/>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11"/>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11"/>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11"/>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11"/>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11"/>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11"/>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11"/>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11"/>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11"/>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11"/>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11"/>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11"/>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11"/>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11"/>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11"/>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11"/>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11"/>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11"/>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11"/>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11"/>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11"/>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11"/>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11"/>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11"/>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11"/>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11"/>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11"/>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11"/>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11"/>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11"/>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11"/>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11"/>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11"/>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11"/>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11"/>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11"/>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11"/>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11"/>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11"/>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11"/>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11"/>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11"/>
          <p:cNvGrpSpPr/>
          <p:nvPr/>
        </p:nvGrpSpPr>
        <p:grpSpPr>
          <a:xfrm>
            <a:off x="7524733" y="539490"/>
            <a:ext cx="2095529" cy="1058761"/>
            <a:chOff x="1423500" y="1965000"/>
            <a:chExt cx="1202875" cy="607750"/>
          </a:xfrm>
        </p:grpSpPr>
        <p:sp>
          <p:nvSpPr>
            <p:cNvPr id="4671" name="Google Shape;4671;p11"/>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11"/>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11"/>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11"/>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11"/>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11"/>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11"/>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11"/>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11"/>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11"/>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11"/>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11"/>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11"/>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11"/>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11"/>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11"/>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11"/>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11"/>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11"/>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11"/>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11"/>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11"/>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11"/>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11"/>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11"/>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11"/>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11"/>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11"/>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11"/>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11"/>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11"/>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11"/>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11"/>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11"/>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11"/>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11"/>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11"/>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11"/>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11"/>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11"/>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11"/>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11"/>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11"/>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11"/>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11"/>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11"/>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11"/>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11"/>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11"/>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11"/>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11"/>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11"/>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11"/>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11"/>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11"/>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11"/>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11"/>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11"/>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11"/>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11"/>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11"/>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11"/>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11"/>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11"/>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11"/>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11"/>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11"/>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11"/>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11"/>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11"/>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11"/>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11"/>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11"/>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11"/>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11"/>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11"/>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11"/>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11"/>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11"/>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11"/>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11"/>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11"/>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11"/>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11"/>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11"/>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11"/>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11"/>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11"/>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11"/>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11"/>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11"/>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11"/>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11"/>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11"/>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11"/>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11"/>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11"/>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11"/>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11"/>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11"/>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11"/>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11"/>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11"/>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11"/>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11"/>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11"/>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11"/>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11"/>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11"/>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11"/>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11"/>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11"/>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11"/>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11"/>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11"/>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11"/>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11"/>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11"/>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11"/>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11"/>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11"/>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11"/>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11"/>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11"/>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11"/>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11"/>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11"/>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11"/>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11"/>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11"/>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11"/>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11"/>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3" name="Google Shape;4803;p11"/>
          <p:cNvGrpSpPr/>
          <p:nvPr/>
        </p:nvGrpSpPr>
        <p:grpSpPr>
          <a:xfrm rot="1865203">
            <a:off x="-194578" y="3796417"/>
            <a:ext cx="2095512" cy="1058753"/>
            <a:chOff x="1423500" y="1965000"/>
            <a:chExt cx="1202875" cy="607750"/>
          </a:xfrm>
        </p:grpSpPr>
        <p:sp>
          <p:nvSpPr>
            <p:cNvPr id="4804" name="Google Shape;4804;p11"/>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11"/>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11"/>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11"/>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11"/>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11"/>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11"/>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11"/>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11"/>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11"/>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11"/>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11"/>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11"/>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11"/>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11"/>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11"/>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11"/>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11"/>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11"/>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11"/>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11"/>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11"/>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11"/>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11"/>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11"/>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11"/>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11"/>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11"/>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11"/>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11"/>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11"/>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11"/>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11"/>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11"/>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11"/>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11"/>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11"/>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11"/>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11"/>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11"/>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11"/>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11"/>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11"/>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11"/>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11"/>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11"/>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11"/>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11"/>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11"/>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11"/>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11"/>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11"/>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11"/>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11"/>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11"/>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11"/>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11"/>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11"/>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11"/>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11"/>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11"/>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11"/>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11"/>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11"/>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11"/>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11"/>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11"/>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11"/>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11"/>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11"/>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11"/>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11"/>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11"/>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11"/>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11"/>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11"/>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11"/>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11"/>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11"/>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11"/>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11"/>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11"/>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11"/>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11"/>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11"/>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11"/>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11"/>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11"/>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11"/>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11"/>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11"/>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11"/>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11"/>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11"/>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11"/>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11"/>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11"/>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11"/>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11"/>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11"/>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11"/>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11"/>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11"/>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11"/>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11"/>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11"/>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11"/>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11"/>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11"/>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11"/>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11"/>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11"/>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11"/>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11"/>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11"/>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11"/>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11"/>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11"/>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11"/>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11"/>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11"/>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11"/>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11"/>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11"/>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11"/>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11"/>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11"/>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11"/>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11"/>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11"/>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11"/>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11"/>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6" name="Google Shape;4936;p11"/>
          <p:cNvGrpSpPr/>
          <p:nvPr/>
        </p:nvGrpSpPr>
        <p:grpSpPr>
          <a:xfrm rot="-2700000">
            <a:off x="5563618" y="139103"/>
            <a:ext cx="608448" cy="494433"/>
            <a:chOff x="3883850" y="1662875"/>
            <a:chExt cx="361150" cy="293475"/>
          </a:xfrm>
        </p:grpSpPr>
        <p:sp>
          <p:nvSpPr>
            <p:cNvPr id="4937" name="Google Shape;4937;p11"/>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11"/>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11"/>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11"/>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11"/>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11"/>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11"/>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11"/>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11"/>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11"/>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11"/>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11"/>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11"/>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11"/>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11"/>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11"/>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11"/>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11"/>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11"/>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11"/>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11"/>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11"/>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11"/>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11"/>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11"/>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11"/>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11"/>
          <p:cNvGrpSpPr/>
          <p:nvPr/>
        </p:nvGrpSpPr>
        <p:grpSpPr>
          <a:xfrm rot="1811724">
            <a:off x="6273202" y="302655"/>
            <a:ext cx="260751" cy="160466"/>
            <a:chOff x="5492850" y="1205450"/>
            <a:chExt cx="260725" cy="160450"/>
          </a:xfrm>
        </p:grpSpPr>
        <p:sp>
          <p:nvSpPr>
            <p:cNvPr id="4964" name="Google Shape;4964;p11"/>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11"/>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11"/>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11"/>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11"/>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11"/>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0" name="Google Shape;4970;p11"/>
          <p:cNvGrpSpPr/>
          <p:nvPr/>
        </p:nvGrpSpPr>
        <p:grpSpPr>
          <a:xfrm rot="-1811716" flipH="1">
            <a:off x="6122689" y="496568"/>
            <a:ext cx="193361" cy="118994"/>
            <a:chOff x="5492850" y="1205450"/>
            <a:chExt cx="260725" cy="160450"/>
          </a:xfrm>
        </p:grpSpPr>
        <p:sp>
          <p:nvSpPr>
            <p:cNvPr id="4971" name="Google Shape;4971;p11"/>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11"/>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11"/>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11"/>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11"/>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11"/>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11"/>
          <p:cNvGrpSpPr/>
          <p:nvPr/>
        </p:nvGrpSpPr>
        <p:grpSpPr>
          <a:xfrm rot="1926705">
            <a:off x="8038467" y="4445312"/>
            <a:ext cx="784617" cy="494768"/>
            <a:chOff x="4015675" y="2112550"/>
            <a:chExt cx="545275" cy="343875"/>
          </a:xfrm>
        </p:grpSpPr>
        <p:sp>
          <p:nvSpPr>
            <p:cNvPr id="4978" name="Google Shape;4978;p11"/>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11"/>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11"/>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11"/>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11"/>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11"/>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11"/>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11"/>
          <p:cNvGrpSpPr/>
          <p:nvPr/>
        </p:nvGrpSpPr>
        <p:grpSpPr>
          <a:xfrm rot="2952480">
            <a:off x="318087" y="622301"/>
            <a:ext cx="348372" cy="283092"/>
            <a:chOff x="3883850" y="1662875"/>
            <a:chExt cx="361150" cy="293475"/>
          </a:xfrm>
        </p:grpSpPr>
        <p:sp>
          <p:nvSpPr>
            <p:cNvPr id="4986" name="Google Shape;4986;p11"/>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11"/>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11"/>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11"/>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11"/>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11"/>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11"/>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11"/>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11"/>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11"/>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11"/>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11"/>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11"/>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11"/>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11"/>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11"/>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11"/>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11"/>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11"/>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11"/>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11"/>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11"/>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11"/>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11"/>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11"/>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11"/>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11"/>
          <p:cNvGrpSpPr/>
          <p:nvPr/>
        </p:nvGrpSpPr>
        <p:grpSpPr>
          <a:xfrm rot="-1811716" flipH="1">
            <a:off x="8610927" y="4421831"/>
            <a:ext cx="193361" cy="118994"/>
            <a:chOff x="5492850" y="1205450"/>
            <a:chExt cx="260725" cy="160450"/>
          </a:xfrm>
        </p:grpSpPr>
        <p:sp>
          <p:nvSpPr>
            <p:cNvPr id="5013" name="Google Shape;5013;p11"/>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11"/>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11"/>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11"/>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11"/>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11"/>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11"/>
          <p:cNvGrpSpPr/>
          <p:nvPr/>
        </p:nvGrpSpPr>
        <p:grpSpPr>
          <a:xfrm rot="-820589">
            <a:off x="8680780" y="2667679"/>
            <a:ext cx="2098832" cy="984632"/>
            <a:chOff x="1406550" y="1260600"/>
            <a:chExt cx="1204775" cy="565200"/>
          </a:xfrm>
        </p:grpSpPr>
        <p:sp>
          <p:nvSpPr>
            <p:cNvPr id="5020" name="Google Shape;5020;p11"/>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11"/>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11"/>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11"/>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11"/>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11"/>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11"/>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11"/>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11"/>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11"/>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11"/>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11"/>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11"/>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11"/>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11"/>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11"/>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11"/>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11"/>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11"/>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11"/>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11"/>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11"/>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11"/>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11"/>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11"/>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11"/>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11"/>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11"/>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11"/>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11"/>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11"/>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11"/>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11"/>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11"/>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11"/>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11"/>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11"/>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11"/>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11"/>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11"/>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11"/>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11"/>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11"/>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11"/>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11"/>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11"/>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11"/>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11"/>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11"/>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11"/>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11"/>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11"/>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11"/>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11"/>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11"/>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11"/>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11"/>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11"/>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11"/>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11"/>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11"/>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11"/>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11"/>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11"/>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11"/>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11"/>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11"/>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11"/>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11"/>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11"/>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11"/>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11"/>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11"/>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11"/>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11"/>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11"/>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11"/>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11"/>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11"/>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11"/>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11"/>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11"/>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11"/>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11"/>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11"/>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11"/>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11"/>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11"/>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11"/>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11"/>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11"/>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11"/>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11"/>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11"/>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11"/>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11"/>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11"/>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11"/>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11"/>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11"/>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11"/>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11"/>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11"/>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11"/>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11"/>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11"/>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11"/>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11"/>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11"/>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11"/>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11"/>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11"/>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11"/>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11"/>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11"/>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11"/>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11"/>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11"/>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8" name="Google Shape;5138;p11"/>
          <p:cNvGrpSpPr/>
          <p:nvPr/>
        </p:nvGrpSpPr>
        <p:grpSpPr>
          <a:xfrm>
            <a:off x="-1238267" y="1630440"/>
            <a:ext cx="2095529" cy="1058761"/>
            <a:chOff x="1423500" y="1965000"/>
            <a:chExt cx="1202875" cy="607750"/>
          </a:xfrm>
        </p:grpSpPr>
        <p:sp>
          <p:nvSpPr>
            <p:cNvPr id="5139" name="Google Shape;5139;p11"/>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11"/>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11"/>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11"/>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11"/>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11"/>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11"/>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11"/>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11"/>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11"/>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11"/>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11"/>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11"/>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11"/>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11"/>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11"/>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11"/>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11"/>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11"/>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11"/>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11"/>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11"/>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11"/>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11"/>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11"/>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11"/>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11"/>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11"/>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11"/>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11"/>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11"/>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11"/>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11"/>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11"/>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11"/>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11"/>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11"/>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11"/>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11"/>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11"/>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11"/>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11"/>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11"/>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11"/>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11"/>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11"/>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11"/>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11"/>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11"/>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11"/>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11"/>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11"/>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11"/>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11"/>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11"/>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11"/>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11"/>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11"/>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11"/>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11"/>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11"/>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11"/>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11"/>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11"/>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11"/>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11"/>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11"/>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11"/>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11"/>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11"/>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11"/>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11"/>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11"/>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11"/>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11"/>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11"/>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11"/>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11"/>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11"/>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11"/>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11"/>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11"/>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11"/>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11"/>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11"/>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11"/>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11"/>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11"/>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11"/>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11"/>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11"/>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11"/>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11"/>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11"/>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11"/>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11"/>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11"/>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11"/>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11"/>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11"/>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11"/>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11"/>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11"/>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11"/>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11"/>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11"/>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11"/>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11"/>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11"/>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11"/>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11"/>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11"/>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11"/>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11"/>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11"/>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11"/>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11"/>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11"/>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11"/>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11"/>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11"/>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11"/>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11"/>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11"/>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11"/>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11"/>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11"/>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11"/>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11"/>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11"/>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11"/>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11"/>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1" name="Google Shape;5271;p11"/>
          <p:cNvSpPr txBox="1">
            <a:spLocks noGrp="1"/>
          </p:cNvSpPr>
          <p:nvPr>
            <p:ph type="title" hasCustomPrompt="1"/>
          </p:nvPr>
        </p:nvSpPr>
        <p:spPr>
          <a:xfrm>
            <a:off x="2023800" y="1605427"/>
            <a:ext cx="5096400" cy="12348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9600" b="0">
                <a:solidFill>
                  <a:schemeClr val="accent4"/>
                </a:solidFill>
                <a:latin typeface="Grandstander Black"/>
                <a:ea typeface="Grandstander Black"/>
                <a:cs typeface="Grandstander Black"/>
                <a:sym typeface="Grandstander Black"/>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272" name="Google Shape;5272;p11"/>
          <p:cNvSpPr txBox="1">
            <a:spLocks noGrp="1"/>
          </p:cNvSpPr>
          <p:nvPr>
            <p:ph type="subTitle" idx="1"/>
          </p:nvPr>
        </p:nvSpPr>
        <p:spPr>
          <a:xfrm>
            <a:off x="2023800" y="2968438"/>
            <a:ext cx="5096400" cy="383100"/>
          </a:xfrm>
          <a:prstGeom prst="rect">
            <a:avLst/>
          </a:prstGeom>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600">
                <a:solidFill>
                  <a:schemeClr val="lt1"/>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27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2">
    <p:spTree>
      <p:nvGrpSpPr>
        <p:cNvPr id="1" name="Shape 5274"/>
        <p:cNvGrpSpPr/>
        <p:nvPr/>
      </p:nvGrpSpPr>
      <p:grpSpPr>
        <a:xfrm>
          <a:off x="0" y="0"/>
          <a:ext cx="0" cy="0"/>
          <a:chOff x="0" y="0"/>
          <a:chExt cx="0" cy="0"/>
        </a:xfrm>
      </p:grpSpPr>
      <p:grpSp>
        <p:nvGrpSpPr>
          <p:cNvPr id="5275" name="Google Shape;5275;p13"/>
          <p:cNvGrpSpPr/>
          <p:nvPr/>
        </p:nvGrpSpPr>
        <p:grpSpPr>
          <a:xfrm rot="-531176">
            <a:off x="3739999" y="-498576"/>
            <a:ext cx="2261708" cy="949898"/>
            <a:chOff x="1411350" y="554900"/>
            <a:chExt cx="1298300" cy="545275"/>
          </a:xfrm>
        </p:grpSpPr>
        <p:sp>
          <p:nvSpPr>
            <p:cNvPr id="5276" name="Google Shape;5276;p13"/>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13"/>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13"/>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13"/>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13"/>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13"/>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13"/>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13"/>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13"/>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13"/>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13"/>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13"/>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13"/>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13"/>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13"/>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13"/>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13"/>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13"/>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13"/>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13"/>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13"/>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13"/>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13"/>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13"/>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13"/>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13"/>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13"/>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13"/>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13"/>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13"/>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13"/>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13"/>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13"/>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13"/>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13"/>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13"/>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13"/>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13"/>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13"/>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13"/>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13"/>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13"/>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13"/>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13"/>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13"/>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13"/>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13"/>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13"/>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13"/>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13"/>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13"/>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13"/>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13"/>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13"/>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13"/>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13"/>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13"/>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13"/>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13"/>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13"/>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13"/>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13"/>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13"/>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13"/>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13"/>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13"/>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13"/>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13"/>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13"/>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13"/>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13"/>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13"/>
          <p:cNvGrpSpPr/>
          <p:nvPr/>
        </p:nvGrpSpPr>
        <p:grpSpPr>
          <a:xfrm rot="-2378607">
            <a:off x="8096210" y="2678522"/>
            <a:ext cx="2095578" cy="1058786"/>
            <a:chOff x="1423500" y="1965000"/>
            <a:chExt cx="1202875" cy="607750"/>
          </a:xfrm>
        </p:grpSpPr>
        <p:sp>
          <p:nvSpPr>
            <p:cNvPr id="5348" name="Google Shape;5348;p13"/>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13"/>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13"/>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13"/>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13"/>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13"/>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13"/>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13"/>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13"/>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13"/>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13"/>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13"/>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13"/>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13"/>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13"/>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13"/>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13"/>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13"/>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13"/>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13"/>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13"/>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13"/>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13"/>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13"/>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13"/>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13"/>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13"/>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13"/>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13"/>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13"/>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13"/>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13"/>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13"/>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13"/>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13"/>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13"/>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13"/>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13"/>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13"/>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13"/>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13"/>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13"/>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13"/>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13"/>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13"/>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13"/>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13"/>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13"/>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13"/>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13"/>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13"/>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13"/>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13"/>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13"/>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13"/>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13"/>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13"/>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13"/>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13"/>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13"/>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13"/>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13"/>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13"/>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13"/>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13"/>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13"/>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13"/>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13"/>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13"/>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13"/>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13"/>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13"/>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13"/>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13"/>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13"/>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13"/>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13"/>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13"/>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13"/>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13"/>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13"/>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13"/>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13"/>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13"/>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13"/>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13"/>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13"/>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13"/>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13"/>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13"/>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13"/>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13"/>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13"/>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13"/>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13"/>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13"/>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13"/>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13"/>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13"/>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13"/>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13"/>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13"/>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13"/>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13"/>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13"/>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13"/>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13"/>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13"/>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13"/>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13"/>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13"/>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13"/>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13"/>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13"/>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13"/>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13"/>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13"/>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13"/>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13"/>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13"/>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13"/>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13"/>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13"/>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13"/>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13"/>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13"/>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13"/>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13"/>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13"/>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13"/>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13"/>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13"/>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13"/>
          <p:cNvGrpSpPr/>
          <p:nvPr/>
        </p:nvGrpSpPr>
        <p:grpSpPr>
          <a:xfrm rot="-1303462">
            <a:off x="8014210" y="144243"/>
            <a:ext cx="608451" cy="494435"/>
            <a:chOff x="3883850" y="1662875"/>
            <a:chExt cx="361150" cy="293475"/>
          </a:xfrm>
        </p:grpSpPr>
        <p:sp>
          <p:nvSpPr>
            <p:cNvPr id="5481" name="Google Shape;5481;p13"/>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13"/>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13"/>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13"/>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13"/>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13"/>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13"/>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13"/>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13"/>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13"/>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13"/>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13"/>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13"/>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13"/>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13"/>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13"/>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13"/>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13"/>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13"/>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13"/>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13"/>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13"/>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13"/>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13"/>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13"/>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13"/>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13"/>
          <p:cNvGrpSpPr/>
          <p:nvPr/>
        </p:nvGrpSpPr>
        <p:grpSpPr>
          <a:xfrm rot="3208156">
            <a:off x="8681654" y="519614"/>
            <a:ext cx="260745" cy="160462"/>
            <a:chOff x="5492850" y="1205450"/>
            <a:chExt cx="260725" cy="160450"/>
          </a:xfrm>
        </p:grpSpPr>
        <p:sp>
          <p:nvSpPr>
            <p:cNvPr id="5508" name="Google Shape;5508;p1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1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1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1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1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1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13"/>
          <p:cNvGrpSpPr/>
          <p:nvPr/>
        </p:nvGrpSpPr>
        <p:grpSpPr>
          <a:xfrm rot="-414966" flipH="1">
            <a:off x="8477649" y="626539"/>
            <a:ext cx="193353" cy="118989"/>
            <a:chOff x="5492850" y="1205450"/>
            <a:chExt cx="260725" cy="160450"/>
          </a:xfrm>
        </p:grpSpPr>
        <p:sp>
          <p:nvSpPr>
            <p:cNvPr id="5515" name="Google Shape;5515;p1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1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1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1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1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1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13"/>
          <p:cNvGrpSpPr/>
          <p:nvPr/>
        </p:nvGrpSpPr>
        <p:grpSpPr>
          <a:xfrm rot="1926705">
            <a:off x="862417" y="-250863"/>
            <a:ext cx="784617" cy="494768"/>
            <a:chOff x="4015675" y="2112550"/>
            <a:chExt cx="545275" cy="343875"/>
          </a:xfrm>
        </p:grpSpPr>
        <p:sp>
          <p:nvSpPr>
            <p:cNvPr id="5522" name="Google Shape;5522;p13"/>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13"/>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13"/>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13"/>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13"/>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13"/>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13"/>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9" name="Google Shape;5529;p13"/>
          <p:cNvGrpSpPr/>
          <p:nvPr/>
        </p:nvGrpSpPr>
        <p:grpSpPr>
          <a:xfrm rot="2952480">
            <a:off x="318087" y="4571076"/>
            <a:ext cx="348372" cy="283092"/>
            <a:chOff x="3883850" y="1662875"/>
            <a:chExt cx="361150" cy="293475"/>
          </a:xfrm>
        </p:grpSpPr>
        <p:sp>
          <p:nvSpPr>
            <p:cNvPr id="5530" name="Google Shape;5530;p13"/>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13"/>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13"/>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13"/>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13"/>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13"/>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13"/>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13"/>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13"/>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13"/>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13"/>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13"/>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13"/>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13"/>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13"/>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13"/>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13"/>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13"/>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13"/>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13"/>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13"/>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13"/>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13"/>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13"/>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13"/>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13"/>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13"/>
          <p:cNvGrpSpPr/>
          <p:nvPr/>
        </p:nvGrpSpPr>
        <p:grpSpPr>
          <a:xfrm rot="-1811716" flipH="1">
            <a:off x="267564" y="4125706"/>
            <a:ext cx="193361" cy="118994"/>
            <a:chOff x="5492850" y="1205450"/>
            <a:chExt cx="260725" cy="160450"/>
          </a:xfrm>
        </p:grpSpPr>
        <p:sp>
          <p:nvSpPr>
            <p:cNvPr id="5557" name="Google Shape;5557;p1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1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1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1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1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1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3" name="Google Shape;5563;p13"/>
          <p:cNvSpPr txBox="1">
            <a:spLocks noGrp="1"/>
          </p:cNvSpPr>
          <p:nvPr>
            <p:ph type="title"/>
          </p:nvPr>
        </p:nvSpPr>
        <p:spPr>
          <a:xfrm>
            <a:off x="1690644" y="1254800"/>
            <a:ext cx="2661900" cy="392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5564" name="Google Shape;5564;p13"/>
          <p:cNvSpPr txBox="1">
            <a:spLocks noGrp="1"/>
          </p:cNvSpPr>
          <p:nvPr>
            <p:ph type="title" idx="2" hasCustomPrompt="1"/>
          </p:nvPr>
        </p:nvSpPr>
        <p:spPr>
          <a:xfrm>
            <a:off x="916631" y="1378025"/>
            <a:ext cx="676200" cy="502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3000"/>
              <a:buNone/>
              <a:defRPr>
                <a:solidFill>
                  <a:schemeClr val="lt1"/>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t>xx%</a:t>
            </a:r>
          </a:p>
        </p:txBody>
      </p:sp>
      <p:sp>
        <p:nvSpPr>
          <p:cNvPr id="5565" name="Google Shape;5565;p13"/>
          <p:cNvSpPr txBox="1">
            <a:spLocks noGrp="1"/>
          </p:cNvSpPr>
          <p:nvPr>
            <p:ph type="subTitle" idx="1"/>
          </p:nvPr>
        </p:nvSpPr>
        <p:spPr>
          <a:xfrm>
            <a:off x="1690644" y="1558548"/>
            <a:ext cx="26619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66" name="Google Shape;5566;p13"/>
          <p:cNvSpPr txBox="1">
            <a:spLocks noGrp="1"/>
          </p:cNvSpPr>
          <p:nvPr>
            <p:ph type="title" idx="3"/>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567" name="Google Shape;5567;p13"/>
          <p:cNvSpPr txBox="1">
            <a:spLocks noGrp="1"/>
          </p:cNvSpPr>
          <p:nvPr>
            <p:ph type="title" idx="4"/>
          </p:nvPr>
        </p:nvSpPr>
        <p:spPr>
          <a:xfrm>
            <a:off x="1690644" y="3810875"/>
            <a:ext cx="2661900" cy="392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5568" name="Google Shape;5568;p13"/>
          <p:cNvSpPr txBox="1">
            <a:spLocks noGrp="1"/>
          </p:cNvSpPr>
          <p:nvPr>
            <p:ph type="title" idx="5" hasCustomPrompt="1"/>
          </p:nvPr>
        </p:nvSpPr>
        <p:spPr>
          <a:xfrm>
            <a:off x="916631" y="3934100"/>
            <a:ext cx="676200" cy="502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3000"/>
              <a:buNone/>
              <a:defRPr>
                <a:solidFill>
                  <a:schemeClr val="lt1"/>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t>xx%</a:t>
            </a:r>
          </a:p>
        </p:txBody>
      </p:sp>
      <p:sp>
        <p:nvSpPr>
          <p:cNvPr id="5569" name="Google Shape;5569;p13"/>
          <p:cNvSpPr txBox="1">
            <a:spLocks noGrp="1"/>
          </p:cNvSpPr>
          <p:nvPr>
            <p:ph type="subTitle" idx="6"/>
          </p:nvPr>
        </p:nvSpPr>
        <p:spPr>
          <a:xfrm>
            <a:off x="1690644" y="4114623"/>
            <a:ext cx="26619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70" name="Google Shape;5570;p13"/>
          <p:cNvSpPr txBox="1">
            <a:spLocks noGrp="1"/>
          </p:cNvSpPr>
          <p:nvPr>
            <p:ph type="title" idx="7"/>
          </p:nvPr>
        </p:nvSpPr>
        <p:spPr>
          <a:xfrm>
            <a:off x="1690644" y="2532838"/>
            <a:ext cx="2661900" cy="392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5571" name="Google Shape;5571;p13"/>
          <p:cNvSpPr txBox="1">
            <a:spLocks noGrp="1"/>
          </p:cNvSpPr>
          <p:nvPr>
            <p:ph type="title" idx="8" hasCustomPrompt="1"/>
          </p:nvPr>
        </p:nvSpPr>
        <p:spPr>
          <a:xfrm>
            <a:off x="916631" y="2656063"/>
            <a:ext cx="676200" cy="502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3000"/>
              <a:buNone/>
              <a:defRPr>
                <a:solidFill>
                  <a:schemeClr val="lt1"/>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t>xx%</a:t>
            </a:r>
          </a:p>
        </p:txBody>
      </p:sp>
      <p:sp>
        <p:nvSpPr>
          <p:cNvPr id="5572" name="Google Shape;5572;p13"/>
          <p:cNvSpPr txBox="1">
            <a:spLocks noGrp="1"/>
          </p:cNvSpPr>
          <p:nvPr>
            <p:ph type="subTitle" idx="9"/>
          </p:nvPr>
        </p:nvSpPr>
        <p:spPr>
          <a:xfrm>
            <a:off x="1690644" y="2836585"/>
            <a:ext cx="26619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73" name="Google Shape;5573;p13"/>
          <p:cNvSpPr txBox="1">
            <a:spLocks noGrp="1"/>
          </p:cNvSpPr>
          <p:nvPr>
            <p:ph type="title" idx="13"/>
          </p:nvPr>
        </p:nvSpPr>
        <p:spPr>
          <a:xfrm>
            <a:off x="5565469" y="1254800"/>
            <a:ext cx="2661900" cy="392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5574" name="Google Shape;5574;p13"/>
          <p:cNvSpPr txBox="1">
            <a:spLocks noGrp="1"/>
          </p:cNvSpPr>
          <p:nvPr>
            <p:ph type="title" idx="14" hasCustomPrompt="1"/>
          </p:nvPr>
        </p:nvSpPr>
        <p:spPr>
          <a:xfrm>
            <a:off x="4791456" y="1378025"/>
            <a:ext cx="676200" cy="502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3000"/>
              <a:buNone/>
              <a:defRPr>
                <a:solidFill>
                  <a:schemeClr val="lt1"/>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t>xx%</a:t>
            </a:r>
          </a:p>
        </p:txBody>
      </p:sp>
      <p:sp>
        <p:nvSpPr>
          <p:cNvPr id="5575" name="Google Shape;5575;p13"/>
          <p:cNvSpPr txBox="1">
            <a:spLocks noGrp="1"/>
          </p:cNvSpPr>
          <p:nvPr>
            <p:ph type="subTitle" idx="15"/>
          </p:nvPr>
        </p:nvSpPr>
        <p:spPr>
          <a:xfrm>
            <a:off x="5565469" y="1558548"/>
            <a:ext cx="26619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76" name="Google Shape;5576;p13"/>
          <p:cNvSpPr txBox="1">
            <a:spLocks noGrp="1"/>
          </p:cNvSpPr>
          <p:nvPr>
            <p:ph type="title" idx="16"/>
          </p:nvPr>
        </p:nvSpPr>
        <p:spPr>
          <a:xfrm>
            <a:off x="5565469" y="3810875"/>
            <a:ext cx="2661900" cy="392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5577" name="Google Shape;5577;p13"/>
          <p:cNvSpPr txBox="1">
            <a:spLocks noGrp="1"/>
          </p:cNvSpPr>
          <p:nvPr>
            <p:ph type="title" idx="17" hasCustomPrompt="1"/>
          </p:nvPr>
        </p:nvSpPr>
        <p:spPr>
          <a:xfrm>
            <a:off x="4791456" y="3934100"/>
            <a:ext cx="676200" cy="502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3000"/>
              <a:buNone/>
              <a:defRPr>
                <a:solidFill>
                  <a:schemeClr val="lt1"/>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t>xx%</a:t>
            </a:r>
          </a:p>
        </p:txBody>
      </p:sp>
      <p:sp>
        <p:nvSpPr>
          <p:cNvPr id="5578" name="Google Shape;5578;p13"/>
          <p:cNvSpPr txBox="1">
            <a:spLocks noGrp="1"/>
          </p:cNvSpPr>
          <p:nvPr>
            <p:ph type="subTitle" idx="18"/>
          </p:nvPr>
        </p:nvSpPr>
        <p:spPr>
          <a:xfrm>
            <a:off x="5565469" y="4114623"/>
            <a:ext cx="26619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79" name="Google Shape;5579;p13"/>
          <p:cNvSpPr txBox="1">
            <a:spLocks noGrp="1"/>
          </p:cNvSpPr>
          <p:nvPr>
            <p:ph type="title" idx="19"/>
          </p:nvPr>
        </p:nvSpPr>
        <p:spPr>
          <a:xfrm>
            <a:off x="5565469" y="2532838"/>
            <a:ext cx="2661900" cy="3921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5580" name="Google Shape;5580;p13"/>
          <p:cNvSpPr txBox="1">
            <a:spLocks noGrp="1"/>
          </p:cNvSpPr>
          <p:nvPr>
            <p:ph type="title" idx="20" hasCustomPrompt="1"/>
          </p:nvPr>
        </p:nvSpPr>
        <p:spPr>
          <a:xfrm>
            <a:off x="4791456" y="2656063"/>
            <a:ext cx="676200" cy="502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2"/>
              </a:buClr>
              <a:buSzPts val="3000"/>
              <a:buNone/>
              <a:defRPr>
                <a:solidFill>
                  <a:schemeClr val="lt1"/>
                </a:solidFill>
              </a:defRPr>
            </a:lvl1pPr>
            <a:lvl2pPr lvl="1" rtl="0">
              <a:spcBef>
                <a:spcPts val="0"/>
              </a:spcBef>
              <a:spcAft>
                <a:spcPts val="0"/>
              </a:spcAft>
              <a:buClr>
                <a:schemeClr val="accent2"/>
              </a:buClr>
              <a:buSzPts val="3000"/>
              <a:buNone/>
              <a:defRPr sz="3000">
                <a:solidFill>
                  <a:schemeClr val="accent2"/>
                </a:solidFill>
              </a:defRPr>
            </a:lvl2pPr>
            <a:lvl3pPr lvl="2" rtl="0">
              <a:spcBef>
                <a:spcPts val="0"/>
              </a:spcBef>
              <a:spcAft>
                <a:spcPts val="0"/>
              </a:spcAft>
              <a:buClr>
                <a:schemeClr val="accent2"/>
              </a:buClr>
              <a:buSzPts val="3000"/>
              <a:buNone/>
              <a:defRPr sz="3000">
                <a:solidFill>
                  <a:schemeClr val="accent2"/>
                </a:solidFill>
              </a:defRPr>
            </a:lvl3pPr>
            <a:lvl4pPr lvl="3" rtl="0">
              <a:spcBef>
                <a:spcPts val="0"/>
              </a:spcBef>
              <a:spcAft>
                <a:spcPts val="0"/>
              </a:spcAft>
              <a:buClr>
                <a:schemeClr val="accent2"/>
              </a:buClr>
              <a:buSzPts val="3000"/>
              <a:buNone/>
              <a:defRPr sz="3000">
                <a:solidFill>
                  <a:schemeClr val="accent2"/>
                </a:solidFill>
              </a:defRPr>
            </a:lvl4pPr>
            <a:lvl5pPr lvl="4" rtl="0">
              <a:spcBef>
                <a:spcPts val="0"/>
              </a:spcBef>
              <a:spcAft>
                <a:spcPts val="0"/>
              </a:spcAft>
              <a:buClr>
                <a:schemeClr val="accent2"/>
              </a:buClr>
              <a:buSzPts val="3000"/>
              <a:buNone/>
              <a:defRPr sz="3000">
                <a:solidFill>
                  <a:schemeClr val="accent2"/>
                </a:solidFill>
              </a:defRPr>
            </a:lvl5pPr>
            <a:lvl6pPr lvl="5" rtl="0">
              <a:spcBef>
                <a:spcPts val="0"/>
              </a:spcBef>
              <a:spcAft>
                <a:spcPts val="0"/>
              </a:spcAft>
              <a:buClr>
                <a:schemeClr val="accent2"/>
              </a:buClr>
              <a:buSzPts val="3000"/>
              <a:buNone/>
              <a:defRPr sz="3000">
                <a:solidFill>
                  <a:schemeClr val="accent2"/>
                </a:solidFill>
              </a:defRPr>
            </a:lvl6pPr>
            <a:lvl7pPr lvl="6" rtl="0">
              <a:spcBef>
                <a:spcPts val="0"/>
              </a:spcBef>
              <a:spcAft>
                <a:spcPts val="0"/>
              </a:spcAft>
              <a:buClr>
                <a:schemeClr val="accent2"/>
              </a:buClr>
              <a:buSzPts val="3000"/>
              <a:buNone/>
              <a:defRPr sz="3000">
                <a:solidFill>
                  <a:schemeClr val="accent2"/>
                </a:solidFill>
              </a:defRPr>
            </a:lvl7pPr>
            <a:lvl8pPr lvl="7" rtl="0">
              <a:spcBef>
                <a:spcPts val="0"/>
              </a:spcBef>
              <a:spcAft>
                <a:spcPts val="0"/>
              </a:spcAft>
              <a:buClr>
                <a:schemeClr val="accent2"/>
              </a:buClr>
              <a:buSzPts val="3000"/>
              <a:buNone/>
              <a:defRPr sz="3000">
                <a:solidFill>
                  <a:schemeClr val="accent2"/>
                </a:solidFill>
              </a:defRPr>
            </a:lvl8pPr>
            <a:lvl9pPr lvl="8" rtl="0">
              <a:spcBef>
                <a:spcPts val="0"/>
              </a:spcBef>
              <a:spcAft>
                <a:spcPts val="0"/>
              </a:spcAft>
              <a:buClr>
                <a:schemeClr val="accent2"/>
              </a:buClr>
              <a:buSzPts val="3000"/>
              <a:buNone/>
              <a:defRPr sz="3000">
                <a:solidFill>
                  <a:schemeClr val="accent2"/>
                </a:solidFill>
              </a:defRPr>
            </a:lvl9pPr>
          </a:lstStyle>
          <a:p>
            <a:r>
              <a:t>xx%</a:t>
            </a:r>
          </a:p>
        </p:txBody>
      </p:sp>
      <p:sp>
        <p:nvSpPr>
          <p:cNvPr id="5581" name="Google Shape;5581;p13"/>
          <p:cNvSpPr txBox="1">
            <a:spLocks noGrp="1"/>
          </p:cNvSpPr>
          <p:nvPr>
            <p:ph type="subTitle" idx="21"/>
          </p:nvPr>
        </p:nvSpPr>
        <p:spPr>
          <a:xfrm>
            <a:off x="5565469" y="2836585"/>
            <a:ext cx="26619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8">
    <p:spTree>
      <p:nvGrpSpPr>
        <p:cNvPr id="1" name="Shape 5582"/>
        <p:cNvGrpSpPr/>
        <p:nvPr/>
      </p:nvGrpSpPr>
      <p:grpSpPr>
        <a:xfrm>
          <a:off x="0" y="0"/>
          <a:ext cx="0" cy="0"/>
          <a:chOff x="0" y="0"/>
          <a:chExt cx="0" cy="0"/>
        </a:xfrm>
      </p:grpSpPr>
      <p:grpSp>
        <p:nvGrpSpPr>
          <p:cNvPr id="5583" name="Google Shape;5583;p14"/>
          <p:cNvGrpSpPr/>
          <p:nvPr/>
        </p:nvGrpSpPr>
        <p:grpSpPr>
          <a:xfrm rot="-531176">
            <a:off x="7149949" y="-253176"/>
            <a:ext cx="2261708" cy="949898"/>
            <a:chOff x="1411350" y="554900"/>
            <a:chExt cx="1298300" cy="545275"/>
          </a:xfrm>
        </p:grpSpPr>
        <p:sp>
          <p:nvSpPr>
            <p:cNvPr id="5584" name="Google Shape;5584;p14"/>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14"/>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14"/>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14"/>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14"/>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14"/>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14"/>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14"/>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14"/>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14"/>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14"/>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14"/>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14"/>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14"/>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14"/>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14"/>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14"/>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14"/>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14"/>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14"/>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14"/>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14"/>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14"/>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14"/>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14"/>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14"/>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14"/>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14"/>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14"/>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14"/>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14"/>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14"/>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14"/>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14"/>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14"/>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14"/>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14"/>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14"/>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14"/>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14"/>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14"/>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14"/>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14"/>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14"/>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14"/>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14"/>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14"/>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14"/>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14"/>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14"/>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14"/>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14"/>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14"/>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14"/>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14"/>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14"/>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14"/>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14"/>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14"/>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14"/>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14"/>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14"/>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14"/>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14"/>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14"/>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14"/>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14"/>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14"/>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14"/>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14"/>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14"/>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14"/>
          <p:cNvGrpSpPr/>
          <p:nvPr/>
        </p:nvGrpSpPr>
        <p:grpSpPr>
          <a:xfrm rot="-2378607">
            <a:off x="7860710" y="4183235"/>
            <a:ext cx="2095578" cy="1058786"/>
            <a:chOff x="1423500" y="1965000"/>
            <a:chExt cx="1202875" cy="607750"/>
          </a:xfrm>
        </p:grpSpPr>
        <p:sp>
          <p:nvSpPr>
            <p:cNvPr id="5656" name="Google Shape;5656;p14"/>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14"/>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14"/>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14"/>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14"/>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14"/>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14"/>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14"/>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14"/>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14"/>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14"/>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14"/>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14"/>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14"/>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14"/>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14"/>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14"/>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14"/>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14"/>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14"/>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14"/>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14"/>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14"/>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14"/>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14"/>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14"/>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14"/>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14"/>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14"/>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14"/>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14"/>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14"/>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14"/>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14"/>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14"/>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14"/>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14"/>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14"/>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14"/>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14"/>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14"/>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14"/>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14"/>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14"/>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14"/>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14"/>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14"/>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14"/>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14"/>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14"/>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14"/>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14"/>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14"/>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14"/>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14"/>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14"/>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14"/>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14"/>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14"/>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14"/>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14"/>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14"/>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14"/>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14"/>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14"/>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14"/>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14"/>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14"/>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14"/>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14"/>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14"/>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14"/>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14"/>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14"/>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14"/>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14"/>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14"/>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14"/>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14"/>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14"/>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14"/>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14"/>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14"/>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14"/>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14"/>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14"/>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14"/>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14"/>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14"/>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14"/>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14"/>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14"/>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14"/>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14"/>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14"/>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14"/>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14"/>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14"/>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14"/>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14"/>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14"/>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14"/>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14"/>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14"/>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14"/>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14"/>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14"/>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14"/>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14"/>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14"/>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14"/>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14"/>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14"/>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14"/>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14"/>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14"/>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14"/>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14"/>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14"/>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14"/>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14"/>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14"/>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14"/>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14"/>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14"/>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14"/>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14"/>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14"/>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14"/>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14"/>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14"/>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14"/>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14"/>
          <p:cNvGrpSpPr/>
          <p:nvPr/>
        </p:nvGrpSpPr>
        <p:grpSpPr>
          <a:xfrm>
            <a:off x="2207040" y="-389921"/>
            <a:ext cx="1078702" cy="779855"/>
            <a:chOff x="7763915" y="289204"/>
            <a:chExt cx="1078702" cy="779855"/>
          </a:xfrm>
        </p:grpSpPr>
        <p:grpSp>
          <p:nvGrpSpPr>
            <p:cNvPr id="5789" name="Google Shape;5789;p14"/>
            <p:cNvGrpSpPr/>
            <p:nvPr/>
          </p:nvGrpSpPr>
          <p:grpSpPr>
            <a:xfrm rot="-2700000">
              <a:off x="7849618" y="431915"/>
              <a:ext cx="608448" cy="494433"/>
              <a:chOff x="3883850" y="1662875"/>
              <a:chExt cx="361150" cy="293475"/>
            </a:xfrm>
          </p:grpSpPr>
          <p:sp>
            <p:nvSpPr>
              <p:cNvPr id="5790" name="Google Shape;5790;p14"/>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14"/>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14"/>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14"/>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14"/>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14"/>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14"/>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14"/>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14"/>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14"/>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14"/>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14"/>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14"/>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14"/>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14"/>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14"/>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14"/>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14"/>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14"/>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14"/>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14"/>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14"/>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14"/>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14"/>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14"/>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14"/>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14"/>
            <p:cNvGrpSpPr/>
            <p:nvPr/>
          </p:nvGrpSpPr>
          <p:grpSpPr>
            <a:xfrm rot="1811724">
              <a:off x="8559202" y="595468"/>
              <a:ext cx="260751" cy="160466"/>
              <a:chOff x="5492850" y="1205450"/>
              <a:chExt cx="260725" cy="160450"/>
            </a:xfrm>
          </p:grpSpPr>
          <p:sp>
            <p:nvSpPr>
              <p:cNvPr id="5817" name="Google Shape;5817;p1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1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1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1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1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1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14"/>
            <p:cNvGrpSpPr/>
            <p:nvPr/>
          </p:nvGrpSpPr>
          <p:grpSpPr>
            <a:xfrm rot="-1811716" flipH="1">
              <a:off x="8408689" y="789381"/>
              <a:ext cx="193361" cy="118994"/>
              <a:chOff x="5492850" y="1205450"/>
              <a:chExt cx="260725" cy="160450"/>
            </a:xfrm>
          </p:grpSpPr>
          <p:sp>
            <p:nvSpPr>
              <p:cNvPr id="5824" name="Google Shape;5824;p1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1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1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1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1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1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0" name="Google Shape;5830;p14"/>
          <p:cNvGrpSpPr/>
          <p:nvPr/>
        </p:nvGrpSpPr>
        <p:grpSpPr>
          <a:xfrm rot="1926705">
            <a:off x="8287892" y="2419862"/>
            <a:ext cx="784617" cy="494768"/>
            <a:chOff x="4015675" y="2112550"/>
            <a:chExt cx="545275" cy="343875"/>
          </a:xfrm>
        </p:grpSpPr>
        <p:sp>
          <p:nvSpPr>
            <p:cNvPr id="5831" name="Google Shape;5831;p14"/>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14"/>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14"/>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14"/>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14"/>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14"/>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14"/>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8" name="Google Shape;5838;p14"/>
          <p:cNvGrpSpPr/>
          <p:nvPr/>
        </p:nvGrpSpPr>
        <p:grpSpPr>
          <a:xfrm rot="2952480">
            <a:off x="318087" y="4571076"/>
            <a:ext cx="348372" cy="283092"/>
            <a:chOff x="3883850" y="1662875"/>
            <a:chExt cx="361150" cy="293475"/>
          </a:xfrm>
        </p:grpSpPr>
        <p:sp>
          <p:nvSpPr>
            <p:cNvPr id="5839" name="Google Shape;5839;p14"/>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14"/>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14"/>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14"/>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14"/>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14"/>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14"/>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14"/>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14"/>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14"/>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14"/>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14"/>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14"/>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14"/>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14"/>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14"/>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14"/>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14"/>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14"/>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14"/>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14"/>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14"/>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14"/>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14"/>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14"/>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14"/>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5" name="Google Shape;5865;p14"/>
          <p:cNvGrpSpPr/>
          <p:nvPr/>
        </p:nvGrpSpPr>
        <p:grpSpPr>
          <a:xfrm rot="-1811716" flipH="1">
            <a:off x="267564" y="4125706"/>
            <a:ext cx="193361" cy="118994"/>
            <a:chOff x="5492850" y="1205450"/>
            <a:chExt cx="260725" cy="160450"/>
          </a:xfrm>
        </p:grpSpPr>
        <p:sp>
          <p:nvSpPr>
            <p:cNvPr id="5866" name="Google Shape;5866;p1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1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1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1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1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1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14"/>
          <p:cNvGrpSpPr/>
          <p:nvPr/>
        </p:nvGrpSpPr>
        <p:grpSpPr>
          <a:xfrm rot="1926705">
            <a:off x="-392308" y="1410212"/>
            <a:ext cx="784617" cy="494768"/>
            <a:chOff x="4015675" y="2112550"/>
            <a:chExt cx="545275" cy="343875"/>
          </a:xfrm>
        </p:grpSpPr>
        <p:sp>
          <p:nvSpPr>
            <p:cNvPr id="5873" name="Google Shape;5873;p14"/>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14"/>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14"/>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14"/>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14"/>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14"/>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14"/>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0" name="Google Shape;5880;p14"/>
          <p:cNvSpPr txBox="1">
            <a:spLocks noGrp="1"/>
          </p:cNvSpPr>
          <p:nvPr>
            <p:ph type="title"/>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11">
    <p:spTree>
      <p:nvGrpSpPr>
        <p:cNvPr id="1" name="Shape 5881"/>
        <p:cNvGrpSpPr/>
        <p:nvPr/>
      </p:nvGrpSpPr>
      <p:grpSpPr>
        <a:xfrm>
          <a:off x="0" y="0"/>
          <a:ext cx="0" cy="0"/>
          <a:chOff x="0" y="0"/>
          <a:chExt cx="0" cy="0"/>
        </a:xfrm>
      </p:grpSpPr>
      <p:grpSp>
        <p:nvGrpSpPr>
          <p:cNvPr id="5882" name="Google Shape;5882;p15"/>
          <p:cNvGrpSpPr/>
          <p:nvPr/>
        </p:nvGrpSpPr>
        <p:grpSpPr>
          <a:xfrm rot="1574134">
            <a:off x="6702538" y="-39334"/>
            <a:ext cx="2261716" cy="949902"/>
            <a:chOff x="1411350" y="554900"/>
            <a:chExt cx="1298300" cy="545275"/>
          </a:xfrm>
        </p:grpSpPr>
        <p:sp>
          <p:nvSpPr>
            <p:cNvPr id="5883" name="Google Shape;5883;p15"/>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15"/>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15"/>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15"/>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15"/>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15"/>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15"/>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15"/>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15"/>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15"/>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15"/>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15"/>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15"/>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15"/>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15"/>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15"/>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15"/>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15"/>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15"/>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15"/>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15"/>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15"/>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15"/>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15"/>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15"/>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15"/>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15"/>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15"/>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15"/>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15"/>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15"/>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15"/>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15"/>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15"/>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15"/>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15"/>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15"/>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15"/>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15"/>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15"/>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15"/>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15"/>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15"/>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15"/>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15"/>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15"/>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15"/>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15"/>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15"/>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15"/>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15"/>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15"/>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15"/>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15"/>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15"/>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15"/>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15"/>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15"/>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15"/>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15"/>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15"/>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15"/>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15"/>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15"/>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15"/>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15"/>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15"/>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15"/>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15"/>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15"/>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15"/>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15"/>
          <p:cNvGrpSpPr/>
          <p:nvPr/>
        </p:nvGrpSpPr>
        <p:grpSpPr>
          <a:xfrm rot="-820589">
            <a:off x="-336195" y="4780591"/>
            <a:ext cx="2098832" cy="984632"/>
            <a:chOff x="1406550" y="1260600"/>
            <a:chExt cx="1204775" cy="565200"/>
          </a:xfrm>
        </p:grpSpPr>
        <p:sp>
          <p:nvSpPr>
            <p:cNvPr id="5955" name="Google Shape;5955;p15"/>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15"/>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15"/>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15"/>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15"/>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15"/>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15"/>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15"/>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15"/>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15"/>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15"/>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15"/>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15"/>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15"/>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15"/>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15"/>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15"/>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15"/>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15"/>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15"/>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15"/>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15"/>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15"/>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15"/>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15"/>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15"/>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15"/>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15"/>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15"/>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15"/>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15"/>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15"/>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15"/>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15"/>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15"/>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15"/>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15"/>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15"/>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15"/>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15"/>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15"/>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15"/>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15"/>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15"/>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15"/>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15"/>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15"/>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15"/>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15"/>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15"/>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15"/>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15"/>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15"/>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15"/>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15"/>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15"/>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15"/>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15"/>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15"/>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15"/>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15"/>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15"/>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15"/>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15"/>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15"/>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15"/>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15"/>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15"/>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15"/>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15"/>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15"/>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15"/>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15"/>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15"/>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15"/>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15"/>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15"/>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15"/>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15"/>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15"/>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15"/>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15"/>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15"/>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15"/>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15"/>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15"/>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15"/>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15"/>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15"/>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15"/>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15"/>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15"/>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15"/>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15"/>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15"/>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15"/>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15"/>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15"/>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15"/>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15"/>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15"/>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15"/>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15"/>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15"/>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15"/>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15"/>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15"/>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15"/>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15"/>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15"/>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15"/>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15"/>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15"/>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15"/>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15"/>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15"/>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15"/>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15"/>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3" name="Google Shape;6073;p15"/>
          <p:cNvGrpSpPr/>
          <p:nvPr/>
        </p:nvGrpSpPr>
        <p:grpSpPr>
          <a:xfrm>
            <a:off x="1714483" y="-327710"/>
            <a:ext cx="2095529" cy="1058761"/>
            <a:chOff x="1423500" y="1965000"/>
            <a:chExt cx="1202875" cy="607750"/>
          </a:xfrm>
        </p:grpSpPr>
        <p:sp>
          <p:nvSpPr>
            <p:cNvPr id="6074" name="Google Shape;6074;p15"/>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15"/>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15"/>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15"/>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15"/>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15"/>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15"/>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15"/>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15"/>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15"/>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15"/>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15"/>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15"/>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15"/>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15"/>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15"/>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15"/>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15"/>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15"/>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15"/>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15"/>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15"/>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15"/>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15"/>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15"/>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15"/>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15"/>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15"/>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15"/>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15"/>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15"/>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15"/>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15"/>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15"/>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15"/>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15"/>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15"/>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15"/>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15"/>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15"/>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15"/>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15"/>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15"/>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15"/>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15"/>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15"/>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15"/>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15"/>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15"/>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15"/>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15"/>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15"/>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15"/>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15"/>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15"/>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15"/>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15"/>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15"/>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15"/>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15"/>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15"/>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15"/>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15"/>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15"/>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15"/>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15"/>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15"/>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15"/>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15"/>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15"/>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15"/>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15"/>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15"/>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15"/>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15"/>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15"/>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15"/>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15"/>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15"/>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15"/>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15"/>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15"/>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15"/>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15"/>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15"/>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15"/>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15"/>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15"/>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15"/>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15"/>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15"/>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15"/>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15"/>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15"/>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15"/>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15"/>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15"/>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15"/>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15"/>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15"/>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15"/>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15"/>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15"/>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15"/>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15"/>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15"/>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15"/>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15"/>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15"/>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15"/>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15"/>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15"/>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15"/>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15"/>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15"/>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15"/>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15"/>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15"/>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15"/>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15"/>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15"/>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15"/>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15"/>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15"/>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15"/>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15"/>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15"/>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15"/>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15"/>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15"/>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15"/>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15"/>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15"/>
          <p:cNvGrpSpPr/>
          <p:nvPr/>
        </p:nvGrpSpPr>
        <p:grpSpPr>
          <a:xfrm rot="1530007">
            <a:off x="4628288" y="4743524"/>
            <a:ext cx="2095539" cy="1058766"/>
            <a:chOff x="1423500" y="1965000"/>
            <a:chExt cx="1202875" cy="607750"/>
          </a:xfrm>
        </p:grpSpPr>
        <p:sp>
          <p:nvSpPr>
            <p:cNvPr id="6207" name="Google Shape;6207;p15"/>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15"/>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15"/>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15"/>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15"/>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15"/>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15"/>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15"/>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15"/>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15"/>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15"/>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15"/>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15"/>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15"/>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15"/>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15"/>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15"/>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15"/>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15"/>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15"/>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15"/>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15"/>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15"/>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15"/>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15"/>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15"/>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15"/>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15"/>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15"/>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15"/>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15"/>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15"/>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15"/>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15"/>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15"/>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15"/>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15"/>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15"/>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15"/>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15"/>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15"/>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15"/>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15"/>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15"/>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15"/>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15"/>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15"/>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15"/>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15"/>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15"/>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15"/>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15"/>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15"/>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15"/>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15"/>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15"/>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15"/>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15"/>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15"/>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15"/>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15"/>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15"/>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15"/>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15"/>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15"/>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15"/>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15"/>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15"/>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15"/>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15"/>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15"/>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15"/>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15"/>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15"/>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15"/>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15"/>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15"/>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15"/>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15"/>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15"/>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15"/>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15"/>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15"/>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15"/>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15"/>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15"/>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15"/>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15"/>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15"/>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15"/>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15"/>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15"/>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15"/>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15"/>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15"/>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15"/>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15"/>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15"/>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15"/>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15"/>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15"/>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15"/>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15"/>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15"/>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15"/>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15"/>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15"/>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15"/>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15"/>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15"/>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15"/>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15"/>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15"/>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15"/>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15"/>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15"/>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15"/>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15"/>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15"/>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15"/>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15"/>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15"/>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15"/>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15"/>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15"/>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15"/>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15"/>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15"/>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15"/>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15"/>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15"/>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15"/>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15"/>
          <p:cNvGrpSpPr/>
          <p:nvPr/>
        </p:nvGrpSpPr>
        <p:grpSpPr>
          <a:xfrm rot="-2700000">
            <a:off x="259568" y="966915"/>
            <a:ext cx="608448" cy="494433"/>
            <a:chOff x="3883850" y="1662875"/>
            <a:chExt cx="361150" cy="293475"/>
          </a:xfrm>
        </p:grpSpPr>
        <p:sp>
          <p:nvSpPr>
            <p:cNvPr id="6340" name="Google Shape;6340;p15"/>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15"/>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15"/>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15"/>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15"/>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15"/>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15"/>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15"/>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15"/>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15"/>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15"/>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15"/>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15"/>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15"/>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15"/>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15"/>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15"/>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15"/>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15"/>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15"/>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15"/>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15"/>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15"/>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15"/>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15"/>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15"/>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15"/>
          <p:cNvGrpSpPr/>
          <p:nvPr/>
        </p:nvGrpSpPr>
        <p:grpSpPr>
          <a:xfrm rot="1811724">
            <a:off x="969152" y="1130468"/>
            <a:ext cx="260751" cy="160466"/>
            <a:chOff x="5492850" y="1205450"/>
            <a:chExt cx="260725" cy="160450"/>
          </a:xfrm>
        </p:grpSpPr>
        <p:sp>
          <p:nvSpPr>
            <p:cNvPr id="6367" name="Google Shape;6367;p15"/>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15"/>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15"/>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15"/>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15"/>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15"/>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15"/>
          <p:cNvGrpSpPr/>
          <p:nvPr/>
        </p:nvGrpSpPr>
        <p:grpSpPr>
          <a:xfrm rot="-1811716" flipH="1">
            <a:off x="818639" y="1324381"/>
            <a:ext cx="193361" cy="118994"/>
            <a:chOff x="5492850" y="1205450"/>
            <a:chExt cx="260725" cy="160450"/>
          </a:xfrm>
        </p:grpSpPr>
        <p:sp>
          <p:nvSpPr>
            <p:cNvPr id="6374" name="Google Shape;6374;p15"/>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15"/>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15"/>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15"/>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15"/>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15"/>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0" name="Google Shape;6380;p15"/>
          <p:cNvGrpSpPr/>
          <p:nvPr/>
        </p:nvGrpSpPr>
        <p:grpSpPr>
          <a:xfrm rot="1926705">
            <a:off x="8038467" y="3678562"/>
            <a:ext cx="784617" cy="494768"/>
            <a:chOff x="4015675" y="2112550"/>
            <a:chExt cx="545275" cy="343875"/>
          </a:xfrm>
        </p:grpSpPr>
        <p:sp>
          <p:nvSpPr>
            <p:cNvPr id="6381" name="Google Shape;6381;p15"/>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15"/>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15"/>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15"/>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15"/>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15"/>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15"/>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15"/>
          <p:cNvGrpSpPr/>
          <p:nvPr/>
        </p:nvGrpSpPr>
        <p:grpSpPr>
          <a:xfrm rot="2952480">
            <a:off x="7189087" y="4498551"/>
            <a:ext cx="348372" cy="283092"/>
            <a:chOff x="3883850" y="1662875"/>
            <a:chExt cx="361150" cy="293475"/>
          </a:xfrm>
        </p:grpSpPr>
        <p:sp>
          <p:nvSpPr>
            <p:cNvPr id="6389" name="Google Shape;6389;p15"/>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15"/>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15"/>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15"/>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15"/>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15"/>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15"/>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15"/>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15"/>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15"/>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15"/>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15"/>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15"/>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15"/>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15"/>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15"/>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15"/>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15"/>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15"/>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15"/>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15"/>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15"/>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15"/>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15"/>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15"/>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15"/>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15"/>
          <p:cNvGrpSpPr/>
          <p:nvPr/>
        </p:nvGrpSpPr>
        <p:grpSpPr>
          <a:xfrm rot="-1811716" flipH="1">
            <a:off x="8684414" y="3276506"/>
            <a:ext cx="193361" cy="118994"/>
            <a:chOff x="5492850" y="1205450"/>
            <a:chExt cx="260725" cy="160450"/>
          </a:xfrm>
        </p:grpSpPr>
        <p:sp>
          <p:nvSpPr>
            <p:cNvPr id="6416" name="Google Shape;6416;p15"/>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15"/>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15"/>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15"/>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15"/>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15"/>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2" name="Google Shape;6422;p15"/>
          <p:cNvSpPr txBox="1">
            <a:spLocks noGrp="1"/>
          </p:cNvSpPr>
          <p:nvPr>
            <p:ph type="subTitle" idx="1"/>
          </p:nvPr>
        </p:nvSpPr>
        <p:spPr>
          <a:xfrm>
            <a:off x="4736875" y="3235940"/>
            <a:ext cx="3498600" cy="40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2500"/>
              <a:buFont typeface="Bebas Neue"/>
              <a:buNone/>
              <a:defRPr sz="2200" b="1">
                <a:solidFill>
                  <a:schemeClr val="accent5"/>
                </a:solidFill>
                <a:latin typeface="Grandstander"/>
                <a:ea typeface="Grandstander"/>
                <a:cs typeface="Grandstander"/>
                <a:sym typeface="Grandstander"/>
              </a:defRPr>
            </a:lvl1pPr>
            <a:lvl2pPr lvl="1"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2pPr>
            <a:lvl3pPr lvl="2"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3pPr>
            <a:lvl4pPr lvl="3"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4pPr>
            <a:lvl5pPr lvl="4"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5pPr>
            <a:lvl6pPr lvl="5"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6pPr>
            <a:lvl7pPr lvl="6"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7pPr>
            <a:lvl8pPr lvl="7"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8pPr>
            <a:lvl9pPr lvl="8"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9pPr>
          </a:lstStyle>
          <a:p>
            <a:endParaRPr/>
          </a:p>
        </p:txBody>
      </p:sp>
      <p:sp>
        <p:nvSpPr>
          <p:cNvPr id="6423" name="Google Shape;6423;p15"/>
          <p:cNvSpPr txBox="1">
            <a:spLocks noGrp="1"/>
          </p:cNvSpPr>
          <p:nvPr>
            <p:ph type="subTitle" idx="2"/>
          </p:nvPr>
        </p:nvSpPr>
        <p:spPr>
          <a:xfrm>
            <a:off x="4736875" y="1501050"/>
            <a:ext cx="3498600" cy="1595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6424"/>
        <p:cNvGrpSpPr/>
        <p:nvPr/>
      </p:nvGrpSpPr>
      <p:grpSpPr>
        <a:xfrm>
          <a:off x="0" y="0"/>
          <a:ext cx="0" cy="0"/>
          <a:chOff x="0" y="0"/>
          <a:chExt cx="0" cy="0"/>
        </a:xfrm>
      </p:grpSpPr>
      <p:grpSp>
        <p:nvGrpSpPr>
          <p:cNvPr id="6425" name="Google Shape;6425;p16"/>
          <p:cNvGrpSpPr/>
          <p:nvPr/>
        </p:nvGrpSpPr>
        <p:grpSpPr>
          <a:xfrm rot="1574134">
            <a:off x="3441138" y="4663966"/>
            <a:ext cx="2261716" cy="949902"/>
            <a:chOff x="1411350" y="554900"/>
            <a:chExt cx="1298300" cy="545275"/>
          </a:xfrm>
        </p:grpSpPr>
        <p:sp>
          <p:nvSpPr>
            <p:cNvPr id="6426" name="Google Shape;6426;p16"/>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16"/>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16"/>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16"/>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16"/>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16"/>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16"/>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16"/>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16"/>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16"/>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16"/>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16"/>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16"/>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16"/>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16"/>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16"/>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16"/>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16"/>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16"/>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16"/>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16"/>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16"/>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16"/>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16"/>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16"/>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16"/>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16"/>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16"/>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16"/>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16"/>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16"/>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16"/>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16"/>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16"/>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16"/>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16"/>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16"/>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16"/>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16"/>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16"/>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16"/>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16"/>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16"/>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16"/>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16"/>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16"/>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16"/>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16"/>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16"/>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16"/>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16"/>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16"/>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16"/>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16"/>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16"/>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16"/>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16"/>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16"/>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16"/>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16"/>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16"/>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16"/>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16"/>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16"/>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16"/>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16"/>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16"/>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16"/>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16"/>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16"/>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16"/>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16"/>
          <p:cNvGrpSpPr/>
          <p:nvPr/>
        </p:nvGrpSpPr>
        <p:grpSpPr>
          <a:xfrm rot="-820589">
            <a:off x="1593180" y="-106009"/>
            <a:ext cx="2098832" cy="984632"/>
            <a:chOff x="1406550" y="1260600"/>
            <a:chExt cx="1204775" cy="565200"/>
          </a:xfrm>
        </p:grpSpPr>
        <p:sp>
          <p:nvSpPr>
            <p:cNvPr id="6498" name="Google Shape;6498;p16"/>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16"/>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16"/>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16"/>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16"/>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16"/>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16"/>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16"/>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16"/>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16"/>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16"/>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16"/>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16"/>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16"/>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16"/>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16"/>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16"/>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16"/>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16"/>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16"/>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16"/>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16"/>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16"/>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16"/>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16"/>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16"/>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16"/>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16"/>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16"/>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16"/>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16"/>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16"/>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16"/>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16"/>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16"/>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16"/>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16"/>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16"/>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16"/>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16"/>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16"/>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16"/>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16"/>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16"/>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16"/>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16"/>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16"/>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16"/>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16"/>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16"/>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16"/>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16"/>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16"/>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16"/>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16"/>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16"/>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16"/>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16"/>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16"/>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16"/>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16"/>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16"/>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16"/>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16"/>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16"/>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16"/>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16"/>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16"/>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16"/>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16"/>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16"/>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16"/>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16"/>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16"/>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16"/>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16"/>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16"/>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16"/>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16"/>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16"/>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16"/>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16"/>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16"/>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16"/>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16"/>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16"/>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16"/>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16"/>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16"/>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16"/>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16"/>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16"/>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16"/>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16"/>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16"/>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16"/>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16"/>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16"/>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16"/>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16"/>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16"/>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16"/>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16"/>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16"/>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16"/>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16"/>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16"/>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16"/>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16"/>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16"/>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16"/>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16"/>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16"/>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16"/>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16"/>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16"/>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16"/>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16"/>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16"/>
          <p:cNvGrpSpPr/>
          <p:nvPr/>
        </p:nvGrpSpPr>
        <p:grpSpPr>
          <a:xfrm>
            <a:off x="7524733" y="539490"/>
            <a:ext cx="2095529" cy="1058761"/>
            <a:chOff x="1423500" y="1965000"/>
            <a:chExt cx="1202875" cy="607750"/>
          </a:xfrm>
        </p:grpSpPr>
        <p:sp>
          <p:nvSpPr>
            <p:cNvPr id="6617" name="Google Shape;6617;p16"/>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16"/>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16"/>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16"/>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16"/>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16"/>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16"/>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16"/>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16"/>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16"/>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16"/>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16"/>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16"/>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16"/>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16"/>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16"/>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16"/>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16"/>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16"/>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16"/>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16"/>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16"/>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16"/>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16"/>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16"/>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16"/>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16"/>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16"/>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16"/>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16"/>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16"/>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16"/>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16"/>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16"/>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16"/>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16"/>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16"/>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16"/>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16"/>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16"/>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16"/>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16"/>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16"/>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16"/>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16"/>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16"/>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16"/>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16"/>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16"/>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16"/>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16"/>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16"/>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16"/>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16"/>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16"/>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16"/>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16"/>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16"/>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16"/>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16"/>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16"/>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16"/>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16"/>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16"/>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16"/>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16"/>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16"/>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16"/>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16"/>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16"/>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16"/>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16"/>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16"/>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16"/>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16"/>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16"/>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16"/>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16"/>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16"/>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16"/>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16"/>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16"/>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16"/>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16"/>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16"/>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16"/>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16"/>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16"/>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16"/>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16"/>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16"/>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16"/>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16"/>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16"/>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16"/>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16"/>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16"/>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16"/>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16"/>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16"/>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16"/>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16"/>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16"/>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16"/>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16"/>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16"/>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16"/>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16"/>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16"/>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16"/>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16"/>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16"/>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16"/>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16"/>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16"/>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16"/>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16"/>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16"/>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16"/>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16"/>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16"/>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16"/>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16"/>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16"/>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16"/>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16"/>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16"/>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16"/>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16"/>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16"/>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16"/>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16"/>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16"/>
          <p:cNvGrpSpPr/>
          <p:nvPr/>
        </p:nvGrpSpPr>
        <p:grpSpPr>
          <a:xfrm rot="1865203">
            <a:off x="-704803" y="4069992"/>
            <a:ext cx="2095512" cy="1058753"/>
            <a:chOff x="1423500" y="1965000"/>
            <a:chExt cx="1202875" cy="607750"/>
          </a:xfrm>
        </p:grpSpPr>
        <p:sp>
          <p:nvSpPr>
            <p:cNvPr id="6750" name="Google Shape;6750;p16"/>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16"/>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16"/>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16"/>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16"/>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16"/>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16"/>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16"/>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16"/>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16"/>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16"/>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16"/>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16"/>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16"/>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16"/>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16"/>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16"/>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16"/>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16"/>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16"/>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16"/>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16"/>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16"/>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16"/>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16"/>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16"/>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16"/>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16"/>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16"/>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16"/>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16"/>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16"/>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16"/>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16"/>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16"/>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16"/>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16"/>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16"/>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16"/>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16"/>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16"/>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16"/>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16"/>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16"/>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16"/>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16"/>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16"/>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16"/>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16"/>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16"/>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16"/>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16"/>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16"/>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16"/>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16"/>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16"/>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16"/>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16"/>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16"/>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16"/>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16"/>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16"/>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16"/>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16"/>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16"/>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16"/>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16"/>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16"/>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16"/>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16"/>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16"/>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16"/>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16"/>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16"/>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16"/>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16"/>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16"/>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16"/>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16"/>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16"/>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16"/>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16"/>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16"/>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16"/>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16"/>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16"/>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16"/>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16"/>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16"/>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16"/>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16"/>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16"/>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16"/>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16"/>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16"/>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16"/>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16"/>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16"/>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16"/>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16"/>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16"/>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16"/>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16"/>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16"/>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16"/>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16"/>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16"/>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16"/>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16"/>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16"/>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16"/>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16"/>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16"/>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16"/>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16"/>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16"/>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16"/>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16"/>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16"/>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16"/>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16"/>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16"/>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16"/>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16"/>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16"/>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16"/>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16"/>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16"/>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16"/>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16"/>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16"/>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16"/>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16"/>
          <p:cNvGrpSpPr/>
          <p:nvPr/>
        </p:nvGrpSpPr>
        <p:grpSpPr>
          <a:xfrm rot="-2700000">
            <a:off x="5563618" y="139103"/>
            <a:ext cx="608448" cy="494433"/>
            <a:chOff x="3883850" y="1662875"/>
            <a:chExt cx="361150" cy="293475"/>
          </a:xfrm>
        </p:grpSpPr>
        <p:sp>
          <p:nvSpPr>
            <p:cNvPr id="6883" name="Google Shape;6883;p16"/>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16"/>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16"/>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16"/>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16"/>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16"/>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16"/>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16"/>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16"/>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16"/>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16"/>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16"/>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16"/>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16"/>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16"/>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16"/>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16"/>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16"/>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16"/>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16"/>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16"/>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16"/>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16"/>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16"/>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16"/>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16"/>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16"/>
          <p:cNvGrpSpPr/>
          <p:nvPr/>
        </p:nvGrpSpPr>
        <p:grpSpPr>
          <a:xfrm rot="1811724">
            <a:off x="6273202" y="302655"/>
            <a:ext cx="260751" cy="160466"/>
            <a:chOff x="5492850" y="1205450"/>
            <a:chExt cx="260725" cy="160450"/>
          </a:xfrm>
        </p:grpSpPr>
        <p:sp>
          <p:nvSpPr>
            <p:cNvPr id="6910" name="Google Shape;6910;p16"/>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16"/>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16"/>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16"/>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16"/>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16"/>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16"/>
          <p:cNvGrpSpPr/>
          <p:nvPr/>
        </p:nvGrpSpPr>
        <p:grpSpPr>
          <a:xfrm rot="-1811716" flipH="1">
            <a:off x="6122689" y="496568"/>
            <a:ext cx="193361" cy="118994"/>
            <a:chOff x="5492850" y="1205450"/>
            <a:chExt cx="260725" cy="160450"/>
          </a:xfrm>
        </p:grpSpPr>
        <p:sp>
          <p:nvSpPr>
            <p:cNvPr id="6917" name="Google Shape;6917;p16"/>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16"/>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16"/>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16"/>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16"/>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16"/>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3" name="Google Shape;6923;p16"/>
          <p:cNvGrpSpPr/>
          <p:nvPr/>
        </p:nvGrpSpPr>
        <p:grpSpPr>
          <a:xfrm rot="1926705">
            <a:off x="8038467" y="4445312"/>
            <a:ext cx="784617" cy="494768"/>
            <a:chOff x="4015675" y="2112550"/>
            <a:chExt cx="545275" cy="343875"/>
          </a:xfrm>
        </p:grpSpPr>
        <p:sp>
          <p:nvSpPr>
            <p:cNvPr id="6924" name="Google Shape;6924;p16"/>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16"/>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16"/>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16"/>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16"/>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16"/>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16"/>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1" name="Google Shape;6931;p16"/>
          <p:cNvGrpSpPr/>
          <p:nvPr/>
        </p:nvGrpSpPr>
        <p:grpSpPr>
          <a:xfrm rot="2952480">
            <a:off x="318087" y="622301"/>
            <a:ext cx="348372" cy="283092"/>
            <a:chOff x="3883850" y="1662875"/>
            <a:chExt cx="361150" cy="293475"/>
          </a:xfrm>
        </p:grpSpPr>
        <p:sp>
          <p:nvSpPr>
            <p:cNvPr id="6932" name="Google Shape;6932;p16"/>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16"/>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16"/>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16"/>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16"/>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16"/>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16"/>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16"/>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16"/>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16"/>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16"/>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16"/>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16"/>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16"/>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16"/>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16"/>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16"/>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16"/>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16"/>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16"/>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16"/>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16"/>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16"/>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16"/>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16"/>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16"/>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8" name="Google Shape;6958;p16"/>
          <p:cNvGrpSpPr/>
          <p:nvPr/>
        </p:nvGrpSpPr>
        <p:grpSpPr>
          <a:xfrm rot="-1811716" flipH="1">
            <a:off x="8610927" y="4421831"/>
            <a:ext cx="193361" cy="118994"/>
            <a:chOff x="5492850" y="1205450"/>
            <a:chExt cx="260725" cy="160450"/>
          </a:xfrm>
        </p:grpSpPr>
        <p:sp>
          <p:nvSpPr>
            <p:cNvPr id="6959" name="Google Shape;6959;p16"/>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16"/>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16"/>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16"/>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16"/>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16"/>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5" name="Google Shape;6965;p16"/>
          <p:cNvSpPr txBox="1">
            <a:spLocks noGrp="1"/>
          </p:cNvSpPr>
          <p:nvPr>
            <p:ph type="title"/>
          </p:nvPr>
        </p:nvSpPr>
        <p:spPr>
          <a:xfrm>
            <a:off x="1552050" y="1843575"/>
            <a:ext cx="3298800" cy="490800"/>
          </a:xfrm>
          <a:prstGeom prst="rect">
            <a:avLst/>
          </a:prstGeom>
          <a:noFill/>
          <a:ln>
            <a:noFill/>
          </a:ln>
        </p:spPr>
        <p:txBody>
          <a:bodyPr spcFirstLastPara="1" wrap="square" lIns="91425" tIns="91425" rIns="91425" bIns="91425" anchor="b" anchorCtr="0">
            <a:noAutofit/>
          </a:bodyPr>
          <a:lstStyle>
            <a:lvl1pPr lvl="0" algn="r" rtl="0">
              <a:spcBef>
                <a:spcPts val="0"/>
              </a:spcBef>
              <a:spcAft>
                <a:spcPts val="0"/>
              </a:spcAft>
              <a:buSzPts val="3000"/>
              <a:buNone/>
              <a:defRPr sz="3000">
                <a:solidFill>
                  <a:schemeClr val="accent4"/>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966" name="Google Shape;6966;p16"/>
          <p:cNvSpPr txBox="1">
            <a:spLocks noGrp="1"/>
          </p:cNvSpPr>
          <p:nvPr>
            <p:ph type="subTitle" idx="1"/>
          </p:nvPr>
        </p:nvSpPr>
        <p:spPr>
          <a:xfrm>
            <a:off x="1552038" y="2334375"/>
            <a:ext cx="3298800" cy="995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5">
    <p:spTree>
      <p:nvGrpSpPr>
        <p:cNvPr id="1" name="Shape 6967"/>
        <p:cNvGrpSpPr/>
        <p:nvPr/>
      </p:nvGrpSpPr>
      <p:grpSpPr>
        <a:xfrm>
          <a:off x="0" y="0"/>
          <a:ext cx="0" cy="0"/>
          <a:chOff x="0" y="0"/>
          <a:chExt cx="0" cy="0"/>
        </a:xfrm>
      </p:grpSpPr>
      <p:grpSp>
        <p:nvGrpSpPr>
          <p:cNvPr id="6968" name="Google Shape;6968;p17"/>
          <p:cNvGrpSpPr/>
          <p:nvPr/>
        </p:nvGrpSpPr>
        <p:grpSpPr>
          <a:xfrm>
            <a:off x="3145158" y="4651640"/>
            <a:ext cx="2095529" cy="1058761"/>
            <a:chOff x="1423500" y="1965000"/>
            <a:chExt cx="1202875" cy="607750"/>
          </a:xfrm>
        </p:grpSpPr>
        <p:sp>
          <p:nvSpPr>
            <p:cNvPr id="6969" name="Google Shape;6969;p17"/>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17"/>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17"/>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17"/>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17"/>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17"/>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17"/>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17"/>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17"/>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17"/>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17"/>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17"/>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17"/>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17"/>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17"/>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17"/>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17"/>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17"/>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17"/>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17"/>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17"/>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17"/>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17"/>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17"/>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17"/>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17"/>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17"/>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17"/>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17"/>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17"/>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17"/>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17"/>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17"/>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17"/>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17"/>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17"/>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17"/>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17"/>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17"/>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17"/>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17"/>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17"/>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17"/>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17"/>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17"/>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17"/>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17"/>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17"/>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17"/>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17"/>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17"/>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17"/>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17"/>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17"/>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17"/>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17"/>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17"/>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17"/>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17"/>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17"/>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17"/>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17"/>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17"/>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17"/>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17"/>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17"/>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17"/>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17"/>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17"/>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17"/>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17"/>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17"/>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17"/>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17"/>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17"/>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17"/>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17"/>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17"/>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17"/>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17"/>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17"/>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17"/>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17"/>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17"/>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17"/>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17"/>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17"/>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17"/>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17"/>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17"/>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17"/>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17"/>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17"/>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17"/>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17"/>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17"/>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17"/>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17"/>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17"/>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17"/>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17"/>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17"/>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17"/>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17"/>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17"/>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17"/>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17"/>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17"/>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17"/>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17"/>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17"/>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17"/>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17"/>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17"/>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17"/>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17"/>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17"/>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17"/>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17"/>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17"/>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17"/>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17"/>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17"/>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17"/>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17"/>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17"/>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17"/>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17"/>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17"/>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17"/>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17"/>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17"/>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17"/>
          <p:cNvGrpSpPr/>
          <p:nvPr/>
        </p:nvGrpSpPr>
        <p:grpSpPr>
          <a:xfrm rot="-820589">
            <a:off x="6346617" y="-320346"/>
            <a:ext cx="2098832" cy="984632"/>
            <a:chOff x="1406550" y="1260600"/>
            <a:chExt cx="1204775" cy="565200"/>
          </a:xfrm>
        </p:grpSpPr>
        <p:sp>
          <p:nvSpPr>
            <p:cNvPr id="7102" name="Google Shape;7102;p17"/>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17"/>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17"/>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17"/>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17"/>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17"/>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17"/>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17"/>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17"/>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17"/>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17"/>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17"/>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17"/>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17"/>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17"/>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17"/>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17"/>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17"/>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17"/>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17"/>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17"/>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17"/>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17"/>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17"/>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17"/>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17"/>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17"/>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17"/>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17"/>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17"/>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17"/>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17"/>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17"/>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17"/>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17"/>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17"/>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17"/>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17"/>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17"/>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17"/>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17"/>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17"/>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17"/>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17"/>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17"/>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17"/>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17"/>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17"/>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17"/>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17"/>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17"/>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17"/>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17"/>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17"/>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17"/>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17"/>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17"/>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17"/>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17"/>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17"/>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17"/>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17"/>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17"/>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17"/>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17"/>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17"/>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17"/>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17"/>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17"/>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17"/>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17"/>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17"/>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17"/>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17"/>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17"/>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17"/>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17"/>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17"/>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17"/>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17"/>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17"/>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17"/>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17"/>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17"/>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17"/>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17"/>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17"/>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17"/>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17"/>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17"/>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17"/>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17"/>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17"/>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17"/>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17"/>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17"/>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17"/>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17"/>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17"/>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17"/>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17"/>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17"/>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17"/>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17"/>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17"/>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17"/>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17"/>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17"/>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17"/>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17"/>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17"/>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17"/>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17"/>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17"/>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17"/>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17"/>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17"/>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17"/>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0" name="Google Shape;7220;p17"/>
          <p:cNvGrpSpPr/>
          <p:nvPr/>
        </p:nvGrpSpPr>
        <p:grpSpPr>
          <a:xfrm rot="1574134">
            <a:off x="-1533887" y="64553"/>
            <a:ext cx="2261716" cy="949902"/>
            <a:chOff x="1411350" y="554900"/>
            <a:chExt cx="1298300" cy="545275"/>
          </a:xfrm>
        </p:grpSpPr>
        <p:sp>
          <p:nvSpPr>
            <p:cNvPr id="7221" name="Google Shape;7221;p17"/>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17"/>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17"/>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17"/>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17"/>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17"/>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17"/>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17"/>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17"/>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17"/>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17"/>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17"/>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17"/>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17"/>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17"/>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17"/>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17"/>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17"/>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17"/>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17"/>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17"/>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17"/>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17"/>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17"/>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17"/>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17"/>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17"/>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17"/>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17"/>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17"/>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17"/>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17"/>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17"/>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17"/>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17"/>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17"/>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17"/>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17"/>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17"/>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17"/>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17"/>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17"/>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17"/>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17"/>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17"/>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17"/>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17"/>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17"/>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17"/>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17"/>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17"/>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17"/>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17"/>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17"/>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17"/>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17"/>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17"/>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17"/>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17"/>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17"/>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17"/>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17"/>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17"/>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17"/>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17"/>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17"/>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17"/>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17"/>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17"/>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17"/>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17"/>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17"/>
          <p:cNvGrpSpPr/>
          <p:nvPr/>
        </p:nvGrpSpPr>
        <p:grpSpPr>
          <a:xfrm rot="2280519">
            <a:off x="8509025" y="2778334"/>
            <a:ext cx="537748" cy="439389"/>
            <a:chOff x="3419775" y="1620100"/>
            <a:chExt cx="406350" cy="332025"/>
          </a:xfrm>
        </p:grpSpPr>
        <p:sp>
          <p:nvSpPr>
            <p:cNvPr id="7293" name="Google Shape;7293;p17"/>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17"/>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17"/>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17"/>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17"/>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17"/>
          <p:cNvGrpSpPr/>
          <p:nvPr/>
        </p:nvGrpSpPr>
        <p:grpSpPr>
          <a:xfrm rot="-2700000">
            <a:off x="134368" y="4412315"/>
            <a:ext cx="608448" cy="494433"/>
            <a:chOff x="3883850" y="1662875"/>
            <a:chExt cx="361150" cy="293475"/>
          </a:xfrm>
        </p:grpSpPr>
        <p:sp>
          <p:nvSpPr>
            <p:cNvPr id="7299" name="Google Shape;7299;p17"/>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17"/>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17"/>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17"/>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17"/>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17"/>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17"/>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17"/>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17"/>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17"/>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17"/>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17"/>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17"/>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17"/>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17"/>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17"/>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17"/>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17"/>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17"/>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17"/>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17"/>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17"/>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17"/>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17"/>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17"/>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17"/>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17"/>
          <p:cNvGrpSpPr/>
          <p:nvPr/>
        </p:nvGrpSpPr>
        <p:grpSpPr>
          <a:xfrm rot="4092362">
            <a:off x="8979810" y="3177674"/>
            <a:ext cx="260746" cy="160463"/>
            <a:chOff x="5492850" y="1205450"/>
            <a:chExt cx="260725" cy="160450"/>
          </a:xfrm>
        </p:grpSpPr>
        <p:sp>
          <p:nvSpPr>
            <p:cNvPr id="7326" name="Google Shape;7326;p1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1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1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1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1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1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17"/>
          <p:cNvGrpSpPr/>
          <p:nvPr/>
        </p:nvGrpSpPr>
        <p:grpSpPr>
          <a:xfrm rot="1811724">
            <a:off x="843952" y="4575868"/>
            <a:ext cx="260751" cy="160466"/>
            <a:chOff x="5492850" y="1205450"/>
            <a:chExt cx="260725" cy="160450"/>
          </a:xfrm>
        </p:grpSpPr>
        <p:sp>
          <p:nvSpPr>
            <p:cNvPr id="7333" name="Google Shape;7333;p1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1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1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1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1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1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17"/>
          <p:cNvGrpSpPr/>
          <p:nvPr/>
        </p:nvGrpSpPr>
        <p:grpSpPr>
          <a:xfrm rot="-1811716" flipH="1">
            <a:off x="693439" y="4769781"/>
            <a:ext cx="193361" cy="118994"/>
            <a:chOff x="5492850" y="1205450"/>
            <a:chExt cx="260725" cy="160450"/>
          </a:xfrm>
        </p:grpSpPr>
        <p:sp>
          <p:nvSpPr>
            <p:cNvPr id="7340" name="Google Shape;7340;p1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1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1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1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1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1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17"/>
          <p:cNvGrpSpPr/>
          <p:nvPr/>
        </p:nvGrpSpPr>
        <p:grpSpPr>
          <a:xfrm rot="2952480">
            <a:off x="264412" y="126576"/>
            <a:ext cx="348372" cy="283092"/>
            <a:chOff x="3883850" y="1662875"/>
            <a:chExt cx="361150" cy="293475"/>
          </a:xfrm>
        </p:grpSpPr>
        <p:sp>
          <p:nvSpPr>
            <p:cNvPr id="7347" name="Google Shape;7347;p17"/>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17"/>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17"/>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17"/>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17"/>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17"/>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17"/>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17"/>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17"/>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17"/>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17"/>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17"/>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17"/>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17"/>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17"/>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17"/>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17"/>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17"/>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17"/>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17"/>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17"/>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17"/>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17"/>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17"/>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17"/>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17"/>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17"/>
          <p:cNvGrpSpPr/>
          <p:nvPr/>
        </p:nvGrpSpPr>
        <p:grpSpPr>
          <a:xfrm rot="1811724">
            <a:off x="8347852" y="277318"/>
            <a:ext cx="260751" cy="160466"/>
            <a:chOff x="5492850" y="1205450"/>
            <a:chExt cx="260725" cy="160450"/>
          </a:xfrm>
        </p:grpSpPr>
        <p:sp>
          <p:nvSpPr>
            <p:cNvPr id="7374" name="Google Shape;7374;p1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1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1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1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1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1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17"/>
          <p:cNvGrpSpPr/>
          <p:nvPr/>
        </p:nvGrpSpPr>
        <p:grpSpPr>
          <a:xfrm rot="-8873295">
            <a:off x="6637979" y="4770112"/>
            <a:ext cx="784617" cy="494768"/>
            <a:chOff x="4015675" y="2112550"/>
            <a:chExt cx="545275" cy="343875"/>
          </a:xfrm>
        </p:grpSpPr>
        <p:sp>
          <p:nvSpPr>
            <p:cNvPr id="7381" name="Google Shape;7381;p17"/>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17"/>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17"/>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17"/>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17"/>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17"/>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17"/>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17"/>
          <p:cNvGrpSpPr/>
          <p:nvPr/>
        </p:nvGrpSpPr>
        <p:grpSpPr>
          <a:xfrm rot="-1811716" flipH="1">
            <a:off x="4046964" y="418781"/>
            <a:ext cx="193361" cy="118994"/>
            <a:chOff x="5492850" y="1205450"/>
            <a:chExt cx="260725" cy="160450"/>
          </a:xfrm>
        </p:grpSpPr>
        <p:sp>
          <p:nvSpPr>
            <p:cNvPr id="7389" name="Google Shape;7389;p1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1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1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1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1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1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5" name="Google Shape;7395;p17"/>
          <p:cNvSpPr txBox="1">
            <a:spLocks noGrp="1"/>
          </p:cNvSpPr>
          <p:nvPr>
            <p:ph type="body" idx="1"/>
          </p:nvPr>
        </p:nvSpPr>
        <p:spPr>
          <a:xfrm>
            <a:off x="713225" y="1129900"/>
            <a:ext cx="7717500" cy="3439200"/>
          </a:xfrm>
          <a:prstGeom prst="rect">
            <a:avLst/>
          </a:prstGeom>
        </p:spPr>
        <p:txBody>
          <a:bodyPr spcFirstLastPara="1" wrap="square" lIns="91425" tIns="91425" rIns="91425" bIns="91425" anchor="t" anchorCtr="0">
            <a:noAutofit/>
          </a:bodyPr>
          <a:lstStyle>
            <a:lvl1pPr marL="457200" lvl="0" indent="-298450" rtl="0">
              <a:lnSpc>
                <a:spcPct val="100000"/>
              </a:lnSpc>
              <a:spcBef>
                <a:spcPts val="0"/>
              </a:spcBef>
              <a:spcAft>
                <a:spcPts val="0"/>
              </a:spcAft>
              <a:buSzPts val="1100"/>
              <a:buChar char="●"/>
              <a:defRPr sz="1400"/>
            </a:lvl1pPr>
            <a:lvl2pPr marL="914400" lvl="1" indent="-317500" rtl="0">
              <a:lnSpc>
                <a:spcPct val="115000"/>
              </a:lnSpc>
              <a:spcBef>
                <a:spcPts val="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sp>
        <p:nvSpPr>
          <p:cNvPr id="7396" name="Google Shape;7396;p17"/>
          <p:cNvSpPr txBox="1">
            <a:spLocks noGrp="1"/>
          </p:cNvSpPr>
          <p:nvPr>
            <p:ph type="title"/>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solidFill>
                  <a:schemeClr val="accent4"/>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7397"/>
        <p:cNvGrpSpPr/>
        <p:nvPr/>
      </p:nvGrpSpPr>
      <p:grpSpPr>
        <a:xfrm>
          <a:off x="0" y="0"/>
          <a:ext cx="0" cy="0"/>
          <a:chOff x="0" y="0"/>
          <a:chExt cx="0" cy="0"/>
        </a:xfrm>
      </p:grpSpPr>
      <p:grpSp>
        <p:nvGrpSpPr>
          <p:cNvPr id="7398" name="Google Shape;7398;p18"/>
          <p:cNvGrpSpPr/>
          <p:nvPr/>
        </p:nvGrpSpPr>
        <p:grpSpPr>
          <a:xfrm rot="-531176">
            <a:off x="3739999" y="-498576"/>
            <a:ext cx="2261708" cy="949898"/>
            <a:chOff x="1411350" y="554900"/>
            <a:chExt cx="1298300" cy="545275"/>
          </a:xfrm>
        </p:grpSpPr>
        <p:sp>
          <p:nvSpPr>
            <p:cNvPr id="7399" name="Google Shape;7399;p18"/>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18"/>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18"/>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18"/>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18"/>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18"/>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18"/>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18"/>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18"/>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18"/>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18"/>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18"/>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18"/>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18"/>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18"/>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18"/>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18"/>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18"/>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18"/>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18"/>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18"/>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18"/>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18"/>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18"/>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18"/>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18"/>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18"/>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18"/>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18"/>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18"/>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18"/>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18"/>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18"/>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18"/>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18"/>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18"/>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18"/>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18"/>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18"/>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18"/>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18"/>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18"/>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18"/>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18"/>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18"/>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18"/>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18"/>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18"/>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18"/>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18"/>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18"/>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18"/>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18"/>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18"/>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18"/>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18"/>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18"/>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18"/>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18"/>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18"/>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18"/>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18"/>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18"/>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18"/>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18"/>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18"/>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18"/>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18"/>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18"/>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18"/>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18"/>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18"/>
          <p:cNvGrpSpPr/>
          <p:nvPr/>
        </p:nvGrpSpPr>
        <p:grpSpPr>
          <a:xfrm rot="-2378607">
            <a:off x="8096210" y="2678522"/>
            <a:ext cx="2095578" cy="1058786"/>
            <a:chOff x="1423500" y="1965000"/>
            <a:chExt cx="1202875" cy="607750"/>
          </a:xfrm>
        </p:grpSpPr>
        <p:sp>
          <p:nvSpPr>
            <p:cNvPr id="7471" name="Google Shape;7471;p18"/>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18"/>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18"/>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18"/>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18"/>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18"/>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18"/>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18"/>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18"/>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18"/>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18"/>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18"/>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18"/>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18"/>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18"/>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18"/>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18"/>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18"/>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18"/>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18"/>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18"/>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18"/>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18"/>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18"/>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18"/>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18"/>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18"/>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18"/>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18"/>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18"/>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18"/>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18"/>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18"/>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18"/>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18"/>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18"/>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18"/>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18"/>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18"/>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18"/>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18"/>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18"/>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18"/>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18"/>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18"/>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18"/>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18"/>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18"/>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18"/>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18"/>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18"/>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18"/>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18"/>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18"/>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18"/>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18"/>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18"/>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18"/>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18"/>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18"/>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18"/>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18"/>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18"/>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18"/>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18"/>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18"/>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18"/>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18"/>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18"/>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18"/>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18"/>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18"/>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18"/>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18"/>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18"/>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18"/>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18"/>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18"/>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18"/>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18"/>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18"/>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18"/>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18"/>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18"/>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18"/>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18"/>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18"/>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18"/>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18"/>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18"/>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18"/>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18"/>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18"/>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18"/>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18"/>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18"/>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18"/>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18"/>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18"/>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18"/>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18"/>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18"/>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18"/>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18"/>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18"/>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18"/>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18"/>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18"/>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18"/>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18"/>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18"/>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18"/>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18"/>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18"/>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18"/>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18"/>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18"/>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18"/>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18"/>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18"/>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18"/>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18"/>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18"/>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18"/>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18"/>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18"/>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18"/>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18"/>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18"/>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18"/>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18"/>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18"/>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18"/>
          <p:cNvGrpSpPr/>
          <p:nvPr/>
        </p:nvGrpSpPr>
        <p:grpSpPr>
          <a:xfrm rot="-2700000">
            <a:off x="7849618" y="431915"/>
            <a:ext cx="608448" cy="494433"/>
            <a:chOff x="3883850" y="1662875"/>
            <a:chExt cx="361150" cy="293475"/>
          </a:xfrm>
        </p:grpSpPr>
        <p:sp>
          <p:nvSpPr>
            <p:cNvPr id="7604" name="Google Shape;7604;p18"/>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18"/>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18"/>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18"/>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18"/>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18"/>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18"/>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18"/>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18"/>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18"/>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18"/>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18"/>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18"/>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18"/>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18"/>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18"/>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18"/>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18"/>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18"/>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18"/>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18"/>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18"/>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18"/>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18"/>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18"/>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18"/>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18"/>
          <p:cNvGrpSpPr/>
          <p:nvPr/>
        </p:nvGrpSpPr>
        <p:grpSpPr>
          <a:xfrm rot="1811724">
            <a:off x="8559202" y="595468"/>
            <a:ext cx="260751" cy="160466"/>
            <a:chOff x="5492850" y="1205450"/>
            <a:chExt cx="260725" cy="160450"/>
          </a:xfrm>
        </p:grpSpPr>
        <p:sp>
          <p:nvSpPr>
            <p:cNvPr id="7631" name="Google Shape;7631;p18"/>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18"/>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18"/>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18"/>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18"/>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18"/>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7" name="Google Shape;7637;p18"/>
          <p:cNvGrpSpPr/>
          <p:nvPr/>
        </p:nvGrpSpPr>
        <p:grpSpPr>
          <a:xfrm rot="-1811716" flipH="1">
            <a:off x="8408689" y="789381"/>
            <a:ext cx="193361" cy="118994"/>
            <a:chOff x="5492850" y="1205450"/>
            <a:chExt cx="260725" cy="160450"/>
          </a:xfrm>
        </p:grpSpPr>
        <p:sp>
          <p:nvSpPr>
            <p:cNvPr id="7638" name="Google Shape;7638;p18"/>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18"/>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18"/>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18"/>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18"/>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18"/>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18"/>
          <p:cNvGrpSpPr/>
          <p:nvPr/>
        </p:nvGrpSpPr>
        <p:grpSpPr>
          <a:xfrm rot="1926705">
            <a:off x="862417" y="-250863"/>
            <a:ext cx="784617" cy="494768"/>
            <a:chOff x="4015675" y="2112550"/>
            <a:chExt cx="545275" cy="343875"/>
          </a:xfrm>
        </p:grpSpPr>
        <p:sp>
          <p:nvSpPr>
            <p:cNvPr id="7645" name="Google Shape;7645;p18"/>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18"/>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18"/>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18"/>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18"/>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18"/>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18"/>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18"/>
          <p:cNvGrpSpPr/>
          <p:nvPr/>
        </p:nvGrpSpPr>
        <p:grpSpPr>
          <a:xfrm rot="2952480">
            <a:off x="318087" y="4571076"/>
            <a:ext cx="348372" cy="283092"/>
            <a:chOff x="3883850" y="1662875"/>
            <a:chExt cx="361150" cy="293475"/>
          </a:xfrm>
        </p:grpSpPr>
        <p:sp>
          <p:nvSpPr>
            <p:cNvPr id="7653" name="Google Shape;7653;p18"/>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18"/>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18"/>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18"/>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18"/>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18"/>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18"/>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18"/>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18"/>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18"/>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18"/>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18"/>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18"/>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18"/>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18"/>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18"/>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18"/>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18"/>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18"/>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18"/>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18"/>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18"/>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18"/>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18"/>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18"/>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18"/>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18"/>
          <p:cNvGrpSpPr/>
          <p:nvPr/>
        </p:nvGrpSpPr>
        <p:grpSpPr>
          <a:xfrm rot="-1811716" flipH="1">
            <a:off x="267564" y="4125706"/>
            <a:ext cx="193361" cy="118994"/>
            <a:chOff x="5492850" y="1205450"/>
            <a:chExt cx="260725" cy="160450"/>
          </a:xfrm>
        </p:grpSpPr>
        <p:sp>
          <p:nvSpPr>
            <p:cNvPr id="7680" name="Google Shape;7680;p18"/>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18"/>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18"/>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18"/>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18"/>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18"/>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18"/>
          <p:cNvGrpSpPr/>
          <p:nvPr/>
        </p:nvGrpSpPr>
        <p:grpSpPr>
          <a:xfrm rot="509016">
            <a:off x="5317166" y="4575523"/>
            <a:ext cx="2098792" cy="984613"/>
            <a:chOff x="1406550" y="1260600"/>
            <a:chExt cx="1204775" cy="565200"/>
          </a:xfrm>
        </p:grpSpPr>
        <p:sp>
          <p:nvSpPr>
            <p:cNvPr id="7687" name="Google Shape;7687;p18"/>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18"/>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18"/>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18"/>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18"/>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18"/>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18"/>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18"/>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18"/>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18"/>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18"/>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18"/>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18"/>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18"/>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18"/>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18"/>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18"/>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18"/>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18"/>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18"/>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18"/>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18"/>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18"/>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18"/>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18"/>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18"/>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18"/>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18"/>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18"/>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18"/>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18"/>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18"/>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18"/>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18"/>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18"/>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18"/>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18"/>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18"/>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18"/>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18"/>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18"/>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18"/>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18"/>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18"/>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18"/>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18"/>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18"/>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18"/>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18"/>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18"/>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18"/>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18"/>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18"/>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18"/>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18"/>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18"/>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18"/>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18"/>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18"/>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18"/>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18"/>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18"/>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18"/>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18"/>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18"/>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18"/>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18"/>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18"/>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18"/>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18"/>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18"/>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18"/>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18"/>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18"/>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18"/>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18"/>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18"/>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18"/>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18"/>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18"/>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18"/>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18"/>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18"/>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18"/>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18"/>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18"/>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18"/>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18"/>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18"/>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18"/>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18"/>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18"/>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18"/>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18"/>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18"/>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18"/>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18"/>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18"/>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18"/>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18"/>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18"/>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18"/>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18"/>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18"/>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18"/>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18"/>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18"/>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18"/>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18"/>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18"/>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18"/>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18"/>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18"/>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18"/>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18"/>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18"/>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18"/>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18"/>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05" name="Google Shape;7805;p18"/>
          <p:cNvSpPr txBox="1">
            <a:spLocks noGrp="1"/>
          </p:cNvSpPr>
          <p:nvPr>
            <p:ph type="title"/>
          </p:nvPr>
        </p:nvSpPr>
        <p:spPr>
          <a:xfrm>
            <a:off x="4819650" y="1228725"/>
            <a:ext cx="3381600" cy="411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7806" name="Google Shape;7806;p18"/>
          <p:cNvSpPr txBox="1">
            <a:spLocks noGrp="1"/>
          </p:cNvSpPr>
          <p:nvPr>
            <p:ph type="subTitle" idx="1"/>
          </p:nvPr>
        </p:nvSpPr>
        <p:spPr>
          <a:xfrm>
            <a:off x="4819650" y="1602525"/>
            <a:ext cx="3381600" cy="52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07" name="Google Shape;7807;p18"/>
          <p:cNvSpPr txBox="1">
            <a:spLocks noGrp="1"/>
          </p:cNvSpPr>
          <p:nvPr>
            <p:ph type="title" idx="2"/>
          </p:nvPr>
        </p:nvSpPr>
        <p:spPr>
          <a:xfrm>
            <a:off x="4819650" y="2345312"/>
            <a:ext cx="3381600" cy="411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7808" name="Google Shape;7808;p18"/>
          <p:cNvSpPr txBox="1">
            <a:spLocks noGrp="1"/>
          </p:cNvSpPr>
          <p:nvPr>
            <p:ph type="subTitle" idx="3"/>
          </p:nvPr>
        </p:nvSpPr>
        <p:spPr>
          <a:xfrm>
            <a:off x="4819650" y="2717750"/>
            <a:ext cx="3381600" cy="53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09" name="Google Shape;7809;p18"/>
          <p:cNvSpPr txBox="1">
            <a:spLocks noGrp="1"/>
          </p:cNvSpPr>
          <p:nvPr>
            <p:ph type="title" idx="4"/>
          </p:nvPr>
        </p:nvSpPr>
        <p:spPr>
          <a:xfrm>
            <a:off x="4819650" y="3461900"/>
            <a:ext cx="3381600" cy="4116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7810" name="Google Shape;7810;p18"/>
          <p:cNvSpPr txBox="1">
            <a:spLocks noGrp="1"/>
          </p:cNvSpPr>
          <p:nvPr>
            <p:ph type="subTitle" idx="5"/>
          </p:nvPr>
        </p:nvSpPr>
        <p:spPr>
          <a:xfrm>
            <a:off x="4819650" y="3835675"/>
            <a:ext cx="3381600" cy="53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811" name="Google Shape;7811;p18"/>
          <p:cNvSpPr txBox="1">
            <a:spLocks noGrp="1"/>
          </p:cNvSpPr>
          <p:nvPr>
            <p:ph type="title" idx="6"/>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7812"/>
        <p:cNvGrpSpPr/>
        <p:nvPr/>
      </p:nvGrpSpPr>
      <p:grpSpPr>
        <a:xfrm>
          <a:off x="0" y="0"/>
          <a:ext cx="0" cy="0"/>
          <a:chOff x="0" y="0"/>
          <a:chExt cx="0" cy="0"/>
        </a:xfrm>
      </p:grpSpPr>
      <p:grpSp>
        <p:nvGrpSpPr>
          <p:cNvPr id="7813" name="Google Shape;7813;p19"/>
          <p:cNvGrpSpPr/>
          <p:nvPr/>
        </p:nvGrpSpPr>
        <p:grpSpPr>
          <a:xfrm rot="1574134">
            <a:off x="3441138" y="4663966"/>
            <a:ext cx="2261716" cy="949902"/>
            <a:chOff x="1411350" y="554900"/>
            <a:chExt cx="1298300" cy="545275"/>
          </a:xfrm>
        </p:grpSpPr>
        <p:sp>
          <p:nvSpPr>
            <p:cNvPr id="7814" name="Google Shape;7814;p19"/>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19"/>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19"/>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19"/>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19"/>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19"/>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19"/>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19"/>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19"/>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19"/>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19"/>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19"/>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19"/>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19"/>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19"/>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19"/>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19"/>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19"/>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19"/>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19"/>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19"/>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19"/>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19"/>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19"/>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19"/>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19"/>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19"/>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19"/>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19"/>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19"/>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19"/>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19"/>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19"/>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19"/>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19"/>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19"/>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19"/>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19"/>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19"/>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19"/>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19"/>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19"/>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19"/>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19"/>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19"/>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19"/>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19"/>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19"/>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19"/>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19"/>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19"/>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19"/>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19"/>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19"/>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19"/>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19"/>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19"/>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19"/>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19"/>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19"/>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19"/>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19"/>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19"/>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19"/>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19"/>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19"/>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19"/>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19"/>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19"/>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19"/>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19"/>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19"/>
          <p:cNvGrpSpPr/>
          <p:nvPr/>
        </p:nvGrpSpPr>
        <p:grpSpPr>
          <a:xfrm rot="-820589">
            <a:off x="1600230" y="-843809"/>
            <a:ext cx="2098832" cy="984632"/>
            <a:chOff x="1406550" y="1260600"/>
            <a:chExt cx="1204775" cy="565200"/>
          </a:xfrm>
        </p:grpSpPr>
        <p:sp>
          <p:nvSpPr>
            <p:cNvPr id="7886" name="Google Shape;7886;p19"/>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19"/>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19"/>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19"/>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19"/>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19"/>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19"/>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19"/>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19"/>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19"/>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19"/>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19"/>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19"/>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19"/>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19"/>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19"/>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19"/>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19"/>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19"/>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19"/>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19"/>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19"/>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19"/>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19"/>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19"/>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19"/>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19"/>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19"/>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19"/>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19"/>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19"/>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19"/>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19"/>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19"/>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19"/>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19"/>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19"/>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19"/>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19"/>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19"/>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19"/>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19"/>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19"/>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19"/>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19"/>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19"/>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19"/>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19"/>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19"/>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19"/>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19"/>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19"/>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19"/>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19"/>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19"/>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19"/>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19"/>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19"/>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19"/>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19"/>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19"/>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19"/>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19"/>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19"/>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19"/>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19"/>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19"/>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19"/>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19"/>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19"/>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19"/>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19"/>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19"/>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19"/>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19"/>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19"/>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19"/>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19"/>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19"/>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19"/>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19"/>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19"/>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19"/>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19"/>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19"/>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19"/>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19"/>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19"/>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19"/>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19"/>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19"/>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19"/>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19"/>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19"/>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19"/>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19"/>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19"/>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19"/>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19"/>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19"/>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19"/>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19"/>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19"/>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19"/>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19"/>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19"/>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19"/>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19"/>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19"/>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19"/>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19"/>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19"/>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19"/>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19"/>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19"/>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19"/>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19"/>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19"/>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19"/>
          <p:cNvGrpSpPr/>
          <p:nvPr/>
        </p:nvGrpSpPr>
        <p:grpSpPr>
          <a:xfrm>
            <a:off x="7524733" y="539490"/>
            <a:ext cx="2095529" cy="1058761"/>
            <a:chOff x="1423500" y="1965000"/>
            <a:chExt cx="1202875" cy="607750"/>
          </a:xfrm>
        </p:grpSpPr>
        <p:sp>
          <p:nvSpPr>
            <p:cNvPr id="8005" name="Google Shape;8005;p19"/>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19"/>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19"/>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19"/>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19"/>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19"/>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19"/>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19"/>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19"/>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19"/>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19"/>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19"/>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19"/>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19"/>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19"/>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19"/>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19"/>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19"/>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19"/>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19"/>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19"/>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19"/>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19"/>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19"/>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19"/>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19"/>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19"/>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19"/>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19"/>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19"/>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19"/>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19"/>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19"/>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19"/>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19"/>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19"/>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19"/>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19"/>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19"/>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19"/>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19"/>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19"/>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19"/>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19"/>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19"/>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19"/>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19"/>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19"/>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19"/>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19"/>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19"/>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19"/>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19"/>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19"/>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19"/>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19"/>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19"/>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19"/>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19"/>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19"/>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19"/>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19"/>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19"/>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19"/>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19"/>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19"/>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19"/>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19"/>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19"/>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19"/>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19"/>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19"/>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19"/>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19"/>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19"/>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19"/>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19"/>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19"/>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19"/>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19"/>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19"/>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19"/>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19"/>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19"/>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19"/>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19"/>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19"/>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19"/>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19"/>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19"/>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19"/>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19"/>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19"/>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19"/>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19"/>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19"/>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19"/>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19"/>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19"/>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19"/>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19"/>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19"/>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19"/>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19"/>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19"/>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19"/>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19"/>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19"/>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19"/>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19"/>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19"/>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19"/>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19"/>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19"/>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19"/>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19"/>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19"/>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19"/>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19"/>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19"/>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19"/>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19"/>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19"/>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19"/>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19"/>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19"/>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19"/>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19"/>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19"/>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19"/>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19"/>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19"/>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19"/>
          <p:cNvGrpSpPr/>
          <p:nvPr/>
        </p:nvGrpSpPr>
        <p:grpSpPr>
          <a:xfrm rot="1865203">
            <a:off x="-704803" y="4069992"/>
            <a:ext cx="2095512" cy="1058753"/>
            <a:chOff x="1423500" y="1965000"/>
            <a:chExt cx="1202875" cy="607750"/>
          </a:xfrm>
        </p:grpSpPr>
        <p:sp>
          <p:nvSpPr>
            <p:cNvPr id="8138" name="Google Shape;8138;p19"/>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19"/>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19"/>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19"/>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19"/>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19"/>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19"/>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19"/>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19"/>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19"/>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19"/>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19"/>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19"/>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19"/>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19"/>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19"/>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19"/>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19"/>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19"/>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19"/>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19"/>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19"/>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19"/>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19"/>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19"/>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19"/>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19"/>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19"/>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19"/>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19"/>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19"/>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19"/>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19"/>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19"/>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19"/>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19"/>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19"/>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19"/>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19"/>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19"/>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19"/>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19"/>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19"/>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19"/>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19"/>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19"/>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19"/>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19"/>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19"/>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19"/>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19"/>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19"/>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19"/>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19"/>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19"/>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19"/>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19"/>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19"/>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19"/>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19"/>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19"/>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19"/>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19"/>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19"/>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19"/>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19"/>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19"/>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19"/>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19"/>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19"/>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19"/>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19"/>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19"/>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19"/>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19"/>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19"/>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19"/>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19"/>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19"/>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19"/>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19"/>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19"/>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19"/>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19"/>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19"/>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19"/>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19"/>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19"/>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19"/>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19"/>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19"/>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19"/>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19"/>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19"/>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19"/>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19"/>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19"/>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19"/>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19"/>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19"/>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19"/>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19"/>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19"/>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19"/>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19"/>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19"/>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19"/>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19"/>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19"/>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19"/>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19"/>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19"/>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19"/>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19"/>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19"/>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19"/>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19"/>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19"/>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19"/>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19"/>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19"/>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19"/>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19"/>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19"/>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19"/>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19"/>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19"/>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19"/>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19"/>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19"/>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19"/>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19"/>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19"/>
          <p:cNvGrpSpPr/>
          <p:nvPr/>
        </p:nvGrpSpPr>
        <p:grpSpPr>
          <a:xfrm rot="-2700000">
            <a:off x="5563618" y="139103"/>
            <a:ext cx="608448" cy="494433"/>
            <a:chOff x="3883850" y="1662875"/>
            <a:chExt cx="361150" cy="293475"/>
          </a:xfrm>
        </p:grpSpPr>
        <p:sp>
          <p:nvSpPr>
            <p:cNvPr id="8271" name="Google Shape;8271;p19"/>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19"/>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19"/>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19"/>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19"/>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19"/>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19"/>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19"/>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19"/>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19"/>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19"/>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19"/>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19"/>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19"/>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19"/>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19"/>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19"/>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19"/>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19"/>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19"/>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19"/>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19"/>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19"/>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19"/>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19"/>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19"/>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19"/>
          <p:cNvGrpSpPr/>
          <p:nvPr/>
        </p:nvGrpSpPr>
        <p:grpSpPr>
          <a:xfrm rot="1811724">
            <a:off x="6273202" y="302655"/>
            <a:ext cx="260751" cy="160466"/>
            <a:chOff x="5492850" y="1205450"/>
            <a:chExt cx="260725" cy="160450"/>
          </a:xfrm>
        </p:grpSpPr>
        <p:sp>
          <p:nvSpPr>
            <p:cNvPr id="8298" name="Google Shape;8298;p19"/>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19"/>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19"/>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19"/>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19"/>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19"/>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19"/>
          <p:cNvGrpSpPr/>
          <p:nvPr/>
        </p:nvGrpSpPr>
        <p:grpSpPr>
          <a:xfrm rot="-1811716" flipH="1">
            <a:off x="6122689" y="496568"/>
            <a:ext cx="193361" cy="118994"/>
            <a:chOff x="5492850" y="1205450"/>
            <a:chExt cx="260725" cy="160450"/>
          </a:xfrm>
        </p:grpSpPr>
        <p:sp>
          <p:nvSpPr>
            <p:cNvPr id="8305" name="Google Shape;8305;p19"/>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19"/>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19"/>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19"/>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19"/>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19"/>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19"/>
          <p:cNvGrpSpPr/>
          <p:nvPr/>
        </p:nvGrpSpPr>
        <p:grpSpPr>
          <a:xfrm rot="1926705">
            <a:off x="8038467" y="4445312"/>
            <a:ext cx="784617" cy="494768"/>
            <a:chOff x="4015675" y="2112550"/>
            <a:chExt cx="545275" cy="343875"/>
          </a:xfrm>
        </p:grpSpPr>
        <p:sp>
          <p:nvSpPr>
            <p:cNvPr id="8312" name="Google Shape;8312;p19"/>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19"/>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19"/>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19"/>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19"/>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19"/>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19"/>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19"/>
          <p:cNvGrpSpPr/>
          <p:nvPr/>
        </p:nvGrpSpPr>
        <p:grpSpPr>
          <a:xfrm rot="2952480">
            <a:off x="318087" y="622301"/>
            <a:ext cx="348372" cy="283092"/>
            <a:chOff x="3883850" y="1662875"/>
            <a:chExt cx="361150" cy="293475"/>
          </a:xfrm>
        </p:grpSpPr>
        <p:sp>
          <p:nvSpPr>
            <p:cNvPr id="8320" name="Google Shape;8320;p19"/>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19"/>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19"/>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19"/>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19"/>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19"/>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19"/>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19"/>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19"/>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19"/>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19"/>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19"/>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19"/>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19"/>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19"/>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19"/>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19"/>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19"/>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19"/>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19"/>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19"/>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19"/>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19"/>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19"/>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19"/>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19"/>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19"/>
          <p:cNvGrpSpPr/>
          <p:nvPr/>
        </p:nvGrpSpPr>
        <p:grpSpPr>
          <a:xfrm rot="-1811716" flipH="1">
            <a:off x="8610927" y="4421831"/>
            <a:ext cx="193361" cy="118994"/>
            <a:chOff x="5492850" y="1205450"/>
            <a:chExt cx="260725" cy="160450"/>
          </a:xfrm>
        </p:grpSpPr>
        <p:sp>
          <p:nvSpPr>
            <p:cNvPr id="8347" name="Google Shape;8347;p19"/>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19"/>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19"/>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19"/>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19"/>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19"/>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3" name="Google Shape;8353;p19"/>
          <p:cNvSpPr txBox="1">
            <a:spLocks noGrp="1"/>
          </p:cNvSpPr>
          <p:nvPr>
            <p:ph type="title"/>
          </p:nvPr>
        </p:nvSpPr>
        <p:spPr>
          <a:xfrm>
            <a:off x="713225" y="1520300"/>
            <a:ext cx="1623000" cy="433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8354" name="Google Shape;8354;p19"/>
          <p:cNvSpPr txBox="1">
            <a:spLocks noGrp="1"/>
          </p:cNvSpPr>
          <p:nvPr>
            <p:ph type="subTitle" idx="1"/>
          </p:nvPr>
        </p:nvSpPr>
        <p:spPr>
          <a:xfrm>
            <a:off x="713225" y="1955900"/>
            <a:ext cx="1623000" cy="77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55" name="Google Shape;8355;p19"/>
          <p:cNvSpPr txBox="1">
            <a:spLocks noGrp="1"/>
          </p:cNvSpPr>
          <p:nvPr>
            <p:ph type="title" idx="2"/>
          </p:nvPr>
        </p:nvSpPr>
        <p:spPr>
          <a:xfrm>
            <a:off x="2949000" y="1520300"/>
            <a:ext cx="1620900" cy="437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8356" name="Google Shape;8356;p19"/>
          <p:cNvSpPr txBox="1">
            <a:spLocks noGrp="1"/>
          </p:cNvSpPr>
          <p:nvPr>
            <p:ph type="subTitle" idx="3"/>
          </p:nvPr>
        </p:nvSpPr>
        <p:spPr>
          <a:xfrm>
            <a:off x="2949001" y="1955900"/>
            <a:ext cx="1623000" cy="77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57" name="Google Shape;8357;p19"/>
          <p:cNvSpPr txBox="1">
            <a:spLocks noGrp="1"/>
          </p:cNvSpPr>
          <p:nvPr>
            <p:ph type="title" idx="4"/>
          </p:nvPr>
        </p:nvSpPr>
        <p:spPr>
          <a:xfrm>
            <a:off x="713225" y="3028150"/>
            <a:ext cx="1620900" cy="433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8358" name="Google Shape;8358;p19"/>
          <p:cNvSpPr txBox="1">
            <a:spLocks noGrp="1"/>
          </p:cNvSpPr>
          <p:nvPr>
            <p:ph type="subTitle" idx="5"/>
          </p:nvPr>
        </p:nvSpPr>
        <p:spPr>
          <a:xfrm>
            <a:off x="713225" y="3461950"/>
            <a:ext cx="1623000" cy="77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59" name="Google Shape;8359;p19"/>
          <p:cNvSpPr txBox="1">
            <a:spLocks noGrp="1"/>
          </p:cNvSpPr>
          <p:nvPr>
            <p:ph type="title" idx="6"/>
          </p:nvPr>
        </p:nvSpPr>
        <p:spPr>
          <a:xfrm>
            <a:off x="2949000" y="3028149"/>
            <a:ext cx="1620900" cy="433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8360" name="Google Shape;8360;p19"/>
          <p:cNvSpPr txBox="1">
            <a:spLocks noGrp="1"/>
          </p:cNvSpPr>
          <p:nvPr>
            <p:ph type="subTitle" idx="7"/>
          </p:nvPr>
        </p:nvSpPr>
        <p:spPr>
          <a:xfrm>
            <a:off x="2949001" y="3461950"/>
            <a:ext cx="1623000" cy="77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61" name="Google Shape;8361;p19"/>
          <p:cNvSpPr txBox="1">
            <a:spLocks noGrp="1"/>
          </p:cNvSpPr>
          <p:nvPr>
            <p:ph type="title" idx="8"/>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8362"/>
        <p:cNvGrpSpPr/>
        <p:nvPr/>
      </p:nvGrpSpPr>
      <p:grpSpPr>
        <a:xfrm>
          <a:off x="0" y="0"/>
          <a:ext cx="0" cy="0"/>
          <a:chOff x="0" y="0"/>
          <a:chExt cx="0" cy="0"/>
        </a:xfrm>
      </p:grpSpPr>
      <p:grpSp>
        <p:nvGrpSpPr>
          <p:cNvPr id="8363" name="Google Shape;8363;p20"/>
          <p:cNvGrpSpPr/>
          <p:nvPr/>
        </p:nvGrpSpPr>
        <p:grpSpPr>
          <a:xfrm rot="-531176">
            <a:off x="3739999" y="-498576"/>
            <a:ext cx="2261708" cy="949898"/>
            <a:chOff x="1411350" y="554900"/>
            <a:chExt cx="1298300" cy="545275"/>
          </a:xfrm>
        </p:grpSpPr>
        <p:sp>
          <p:nvSpPr>
            <p:cNvPr id="8364" name="Google Shape;8364;p20"/>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20"/>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20"/>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20"/>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20"/>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20"/>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20"/>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20"/>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20"/>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20"/>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20"/>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20"/>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20"/>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20"/>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20"/>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20"/>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20"/>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20"/>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20"/>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20"/>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20"/>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20"/>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20"/>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20"/>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20"/>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20"/>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20"/>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20"/>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20"/>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20"/>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20"/>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20"/>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20"/>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20"/>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20"/>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20"/>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20"/>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20"/>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20"/>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20"/>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20"/>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20"/>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20"/>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20"/>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20"/>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20"/>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20"/>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20"/>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20"/>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20"/>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20"/>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20"/>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20"/>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20"/>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20"/>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20"/>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20"/>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20"/>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20"/>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20"/>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20"/>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20"/>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20"/>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20"/>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20"/>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20"/>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20"/>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20"/>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20"/>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20"/>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20"/>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20"/>
          <p:cNvGrpSpPr/>
          <p:nvPr/>
        </p:nvGrpSpPr>
        <p:grpSpPr>
          <a:xfrm rot="-2378607">
            <a:off x="8096210" y="2678522"/>
            <a:ext cx="2095578" cy="1058786"/>
            <a:chOff x="1423500" y="1965000"/>
            <a:chExt cx="1202875" cy="607750"/>
          </a:xfrm>
        </p:grpSpPr>
        <p:sp>
          <p:nvSpPr>
            <p:cNvPr id="8436" name="Google Shape;8436;p20"/>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20"/>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20"/>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20"/>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20"/>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20"/>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20"/>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20"/>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20"/>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20"/>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20"/>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20"/>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20"/>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20"/>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20"/>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20"/>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20"/>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20"/>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20"/>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20"/>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20"/>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20"/>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20"/>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20"/>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20"/>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20"/>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20"/>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20"/>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20"/>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20"/>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20"/>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20"/>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20"/>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20"/>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20"/>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20"/>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20"/>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20"/>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20"/>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20"/>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20"/>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20"/>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20"/>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20"/>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20"/>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20"/>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20"/>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20"/>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20"/>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20"/>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20"/>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20"/>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20"/>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20"/>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20"/>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20"/>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20"/>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20"/>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20"/>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20"/>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20"/>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20"/>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20"/>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20"/>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20"/>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20"/>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20"/>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20"/>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20"/>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20"/>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20"/>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20"/>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20"/>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20"/>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20"/>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20"/>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20"/>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20"/>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20"/>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20"/>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20"/>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20"/>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20"/>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20"/>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20"/>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20"/>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20"/>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20"/>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20"/>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20"/>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20"/>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20"/>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20"/>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20"/>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20"/>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20"/>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20"/>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20"/>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20"/>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20"/>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20"/>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20"/>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20"/>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20"/>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20"/>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20"/>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20"/>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20"/>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20"/>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20"/>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20"/>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20"/>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20"/>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20"/>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20"/>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20"/>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20"/>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20"/>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20"/>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20"/>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20"/>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20"/>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20"/>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20"/>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20"/>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20"/>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20"/>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20"/>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20"/>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20"/>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20"/>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20"/>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20"/>
          <p:cNvGrpSpPr/>
          <p:nvPr/>
        </p:nvGrpSpPr>
        <p:grpSpPr>
          <a:xfrm rot="-2700000">
            <a:off x="7849618" y="431915"/>
            <a:ext cx="608448" cy="494433"/>
            <a:chOff x="3883850" y="1662875"/>
            <a:chExt cx="361150" cy="293475"/>
          </a:xfrm>
        </p:grpSpPr>
        <p:sp>
          <p:nvSpPr>
            <p:cNvPr id="8569" name="Google Shape;8569;p20"/>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20"/>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20"/>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20"/>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20"/>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20"/>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20"/>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20"/>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20"/>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20"/>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20"/>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20"/>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20"/>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20"/>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20"/>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20"/>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20"/>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20"/>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20"/>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20"/>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20"/>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20"/>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20"/>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20"/>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20"/>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20"/>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20"/>
          <p:cNvGrpSpPr/>
          <p:nvPr/>
        </p:nvGrpSpPr>
        <p:grpSpPr>
          <a:xfrm rot="1811724">
            <a:off x="8559202" y="595468"/>
            <a:ext cx="260751" cy="160466"/>
            <a:chOff x="5492850" y="1205450"/>
            <a:chExt cx="260725" cy="160450"/>
          </a:xfrm>
        </p:grpSpPr>
        <p:sp>
          <p:nvSpPr>
            <p:cNvPr id="8596" name="Google Shape;8596;p20"/>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20"/>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20"/>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20"/>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20"/>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20"/>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20"/>
          <p:cNvGrpSpPr/>
          <p:nvPr/>
        </p:nvGrpSpPr>
        <p:grpSpPr>
          <a:xfrm rot="-1811716" flipH="1">
            <a:off x="8408689" y="789381"/>
            <a:ext cx="193361" cy="118994"/>
            <a:chOff x="5492850" y="1205450"/>
            <a:chExt cx="260725" cy="160450"/>
          </a:xfrm>
        </p:grpSpPr>
        <p:sp>
          <p:nvSpPr>
            <p:cNvPr id="8603" name="Google Shape;8603;p20"/>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20"/>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20"/>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20"/>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20"/>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20"/>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20"/>
          <p:cNvGrpSpPr/>
          <p:nvPr/>
        </p:nvGrpSpPr>
        <p:grpSpPr>
          <a:xfrm rot="1926705">
            <a:off x="862417" y="-250863"/>
            <a:ext cx="784617" cy="494768"/>
            <a:chOff x="4015675" y="2112550"/>
            <a:chExt cx="545275" cy="343875"/>
          </a:xfrm>
        </p:grpSpPr>
        <p:sp>
          <p:nvSpPr>
            <p:cNvPr id="8610" name="Google Shape;8610;p20"/>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20"/>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20"/>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20"/>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20"/>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20"/>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20"/>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20"/>
          <p:cNvGrpSpPr/>
          <p:nvPr/>
        </p:nvGrpSpPr>
        <p:grpSpPr>
          <a:xfrm rot="2952480">
            <a:off x="318087" y="4571076"/>
            <a:ext cx="348372" cy="283092"/>
            <a:chOff x="3883850" y="1662875"/>
            <a:chExt cx="361150" cy="293475"/>
          </a:xfrm>
        </p:grpSpPr>
        <p:sp>
          <p:nvSpPr>
            <p:cNvPr id="8618" name="Google Shape;8618;p20"/>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20"/>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20"/>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20"/>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20"/>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20"/>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20"/>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20"/>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20"/>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20"/>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20"/>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20"/>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20"/>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20"/>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20"/>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20"/>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20"/>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20"/>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20"/>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20"/>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20"/>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20"/>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20"/>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20"/>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20"/>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20"/>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20"/>
          <p:cNvGrpSpPr/>
          <p:nvPr/>
        </p:nvGrpSpPr>
        <p:grpSpPr>
          <a:xfrm rot="-1811716" flipH="1">
            <a:off x="267564" y="4125706"/>
            <a:ext cx="193361" cy="118994"/>
            <a:chOff x="5492850" y="1205450"/>
            <a:chExt cx="260725" cy="160450"/>
          </a:xfrm>
        </p:grpSpPr>
        <p:sp>
          <p:nvSpPr>
            <p:cNvPr id="8645" name="Google Shape;8645;p20"/>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20"/>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20"/>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20"/>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20"/>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20"/>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20"/>
          <p:cNvGrpSpPr/>
          <p:nvPr/>
        </p:nvGrpSpPr>
        <p:grpSpPr>
          <a:xfrm>
            <a:off x="5793108" y="4609540"/>
            <a:ext cx="2095529" cy="1058761"/>
            <a:chOff x="1423500" y="1965000"/>
            <a:chExt cx="1202875" cy="607750"/>
          </a:xfrm>
        </p:grpSpPr>
        <p:sp>
          <p:nvSpPr>
            <p:cNvPr id="8652" name="Google Shape;8652;p20"/>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20"/>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20"/>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20"/>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20"/>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20"/>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20"/>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20"/>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20"/>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20"/>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20"/>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20"/>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20"/>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20"/>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20"/>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20"/>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20"/>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20"/>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20"/>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20"/>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20"/>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20"/>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20"/>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20"/>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20"/>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20"/>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20"/>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20"/>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20"/>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20"/>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20"/>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20"/>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20"/>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20"/>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20"/>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20"/>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20"/>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20"/>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20"/>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20"/>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20"/>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20"/>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20"/>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20"/>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20"/>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20"/>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20"/>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20"/>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20"/>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20"/>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20"/>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20"/>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20"/>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20"/>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20"/>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20"/>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20"/>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20"/>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20"/>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20"/>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20"/>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20"/>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20"/>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20"/>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20"/>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20"/>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20"/>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20"/>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20"/>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20"/>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20"/>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20"/>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20"/>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20"/>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20"/>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20"/>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20"/>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20"/>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20"/>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20"/>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20"/>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20"/>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20"/>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20"/>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20"/>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20"/>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20"/>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20"/>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20"/>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20"/>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20"/>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20"/>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20"/>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20"/>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20"/>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20"/>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20"/>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20"/>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20"/>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20"/>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20"/>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20"/>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20"/>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20"/>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20"/>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20"/>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20"/>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20"/>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20"/>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20"/>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20"/>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20"/>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20"/>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20"/>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20"/>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20"/>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20"/>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20"/>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20"/>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20"/>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20"/>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20"/>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20"/>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20"/>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20"/>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20"/>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20"/>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20"/>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20"/>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20"/>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20"/>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20"/>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4" name="Google Shape;8784;p20"/>
          <p:cNvGrpSpPr/>
          <p:nvPr/>
        </p:nvGrpSpPr>
        <p:grpSpPr>
          <a:xfrm rot="1087625">
            <a:off x="1187548" y="4567621"/>
            <a:ext cx="2098791" cy="984613"/>
            <a:chOff x="1406550" y="1260600"/>
            <a:chExt cx="1204775" cy="565200"/>
          </a:xfrm>
        </p:grpSpPr>
        <p:sp>
          <p:nvSpPr>
            <p:cNvPr id="8785" name="Google Shape;8785;p20"/>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20"/>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20"/>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20"/>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20"/>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20"/>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20"/>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20"/>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20"/>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20"/>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20"/>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20"/>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20"/>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20"/>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20"/>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20"/>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20"/>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20"/>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20"/>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20"/>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20"/>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20"/>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20"/>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20"/>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20"/>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20"/>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20"/>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20"/>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20"/>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20"/>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20"/>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20"/>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20"/>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20"/>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20"/>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20"/>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20"/>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20"/>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20"/>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20"/>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20"/>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20"/>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20"/>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20"/>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20"/>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20"/>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20"/>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20"/>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20"/>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20"/>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20"/>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20"/>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20"/>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20"/>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20"/>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20"/>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20"/>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20"/>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20"/>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20"/>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20"/>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20"/>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20"/>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20"/>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20"/>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20"/>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20"/>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20"/>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20"/>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20"/>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20"/>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20"/>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20"/>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20"/>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20"/>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20"/>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20"/>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20"/>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20"/>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20"/>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20"/>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20"/>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20"/>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20"/>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20"/>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20"/>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20"/>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20"/>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20"/>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20"/>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20"/>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20"/>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20"/>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20"/>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20"/>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20"/>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20"/>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20"/>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20"/>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20"/>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20"/>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20"/>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20"/>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20"/>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20"/>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20"/>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20"/>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20"/>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20"/>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20"/>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20"/>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20"/>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20"/>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20"/>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20"/>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20"/>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20"/>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20"/>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3" name="Google Shape;8903;p20"/>
          <p:cNvSpPr txBox="1">
            <a:spLocks noGrp="1"/>
          </p:cNvSpPr>
          <p:nvPr>
            <p:ph type="title"/>
          </p:nvPr>
        </p:nvSpPr>
        <p:spPr>
          <a:xfrm>
            <a:off x="962025" y="1496347"/>
            <a:ext cx="2275200" cy="484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8904" name="Google Shape;8904;p20"/>
          <p:cNvSpPr txBox="1">
            <a:spLocks noGrp="1"/>
          </p:cNvSpPr>
          <p:nvPr>
            <p:ph type="subTitle" idx="1"/>
          </p:nvPr>
        </p:nvSpPr>
        <p:spPr>
          <a:xfrm>
            <a:off x="962025" y="1945277"/>
            <a:ext cx="2275200" cy="5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05" name="Google Shape;8905;p20"/>
          <p:cNvSpPr txBox="1">
            <a:spLocks noGrp="1"/>
          </p:cNvSpPr>
          <p:nvPr>
            <p:ph type="title" idx="2"/>
          </p:nvPr>
        </p:nvSpPr>
        <p:spPr>
          <a:xfrm>
            <a:off x="962025" y="2857507"/>
            <a:ext cx="2275200" cy="484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8906" name="Google Shape;8906;p20"/>
          <p:cNvSpPr txBox="1">
            <a:spLocks noGrp="1"/>
          </p:cNvSpPr>
          <p:nvPr>
            <p:ph type="subTitle" idx="3"/>
          </p:nvPr>
        </p:nvSpPr>
        <p:spPr>
          <a:xfrm>
            <a:off x="962025" y="3306412"/>
            <a:ext cx="2275200" cy="5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07" name="Google Shape;8907;p20"/>
          <p:cNvSpPr txBox="1">
            <a:spLocks noGrp="1"/>
          </p:cNvSpPr>
          <p:nvPr>
            <p:ph type="title" idx="4"/>
          </p:nvPr>
        </p:nvSpPr>
        <p:spPr>
          <a:xfrm>
            <a:off x="5916324" y="1496356"/>
            <a:ext cx="2275200" cy="484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8908" name="Google Shape;8908;p20"/>
          <p:cNvSpPr txBox="1">
            <a:spLocks noGrp="1"/>
          </p:cNvSpPr>
          <p:nvPr>
            <p:ph type="subTitle" idx="5"/>
          </p:nvPr>
        </p:nvSpPr>
        <p:spPr>
          <a:xfrm>
            <a:off x="5916324" y="1945289"/>
            <a:ext cx="2275200" cy="5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09" name="Google Shape;8909;p20"/>
          <p:cNvSpPr txBox="1">
            <a:spLocks noGrp="1"/>
          </p:cNvSpPr>
          <p:nvPr>
            <p:ph type="title" idx="6"/>
          </p:nvPr>
        </p:nvSpPr>
        <p:spPr>
          <a:xfrm>
            <a:off x="5916323" y="2857503"/>
            <a:ext cx="2275200" cy="484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8910" name="Google Shape;8910;p20"/>
          <p:cNvSpPr txBox="1">
            <a:spLocks noGrp="1"/>
          </p:cNvSpPr>
          <p:nvPr>
            <p:ph type="subTitle" idx="7"/>
          </p:nvPr>
        </p:nvSpPr>
        <p:spPr>
          <a:xfrm>
            <a:off x="5916324" y="3306396"/>
            <a:ext cx="2275200" cy="5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11" name="Google Shape;8911;p20"/>
          <p:cNvSpPr txBox="1">
            <a:spLocks noGrp="1"/>
          </p:cNvSpPr>
          <p:nvPr>
            <p:ph type="title" idx="8"/>
          </p:nvPr>
        </p:nvSpPr>
        <p:spPr>
          <a:xfrm>
            <a:off x="3373334" y="1496347"/>
            <a:ext cx="2275200" cy="484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8912" name="Google Shape;8912;p20"/>
          <p:cNvSpPr txBox="1">
            <a:spLocks noGrp="1"/>
          </p:cNvSpPr>
          <p:nvPr>
            <p:ph type="subTitle" idx="9"/>
          </p:nvPr>
        </p:nvSpPr>
        <p:spPr>
          <a:xfrm>
            <a:off x="3373333" y="1945277"/>
            <a:ext cx="2275200" cy="5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13" name="Google Shape;8913;p20"/>
          <p:cNvSpPr txBox="1">
            <a:spLocks noGrp="1"/>
          </p:cNvSpPr>
          <p:nvPr>
            <p:ph type="title" idx="13"/>
          </p:nvPr>
        </p:nvSpPr>
        <p:spPr>
          <a:xfrm>
            <a:off x="3387435" y="2857507"/>
            <a:ext cx="2275200" cy="484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8914" name="Google Shape;8914;p20"/>
          <p:cNvSpPr txBox="1">
            <a:spLocks noGrp="1"/>
          </p:cNvSpPr>
          <p:nvPr>
            <p:ph type="subTitle" idx="14"/>
          </p:nvPr>
        </p:nvSpPr>
        <p:spPr>
          <a:xfrm>
            <a:off x="3387436" y="3306412"/>
            <a:ext cx="2275200" cy="590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15" name="Google Shape;8915;p20"/>
          <p:cNvSpPr txBox="1">
            <a:spLocks noGrp="1"/>
          </p:cNvSpPr>
          <p:nvPr>
            <p:ph type="title" idx="15"/>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1"/>
        <p:cNvGrpSpPr/>
        <p:nvPr/>
      </p:nvGrpSpPr>
      <p:grpSpPr>
        <a:xfrm>
          <a:off x="0" y="0"/>
          <a:ext cx="0" cy="0"/>
          <a:chOff x="0" y="0"/>
          <a:chExt cx="0" cy="0"/>
        </a:xfrm>
      </p:grpSpPr>
      <p:grpSp>
        <p:nvGrpSpPr>
          <p:cNvPr id="432" name="Google Shape;432;p3"/>
          <p:cNvGrpSpPr/>
          <p:nvPr/>
        </p:nvGrpSpPr>
        <p:grpSpPr>
          <a:xfrm rot="1574134">
            <a:off x="6267538" y="-273272"/>
            <a:ext cx="2261716" cy="949902"/>
            <a:chOff x="1411350" y="554900"/>
            <a:chExt cx="1298300" cy="545275"/>
          </a:xfrm>
        </p:grpSpPr>
        <p:sp>
          <p:nvSpPr>
            <p:cNvPr id="433" name="Google Shape;433;p3"/>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 name="Google Shape;504;p3"/>
          <p:cNvGrpSpPr/>
          <p:nvPr/>
        </p:nvGrpSpPr>
        <p:grpSpPr>
          <a:xfrm rot="-820589">
            <a:off x="-336195" y="4780591"/>
            <a:ext cx="2098832" cy="984632"/>
            <a:chOff x="1406550" y="1260600"/>
            <a:chExt cx="1204775" cy="565200"/>
          </a:xfrm>
        </p:grpSpPr>
        <p:sp>
          <p:nvSpPr>
            <p:cNvPr id="505" name="Google Shape;505;p3"/>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 name="Google Shape;623;p3"/>
          <p:cNvGrpSpPr/>
          <p:nvPr/>
        </p:nvGrpSpPr>
        <p:grpSpPr>
          <a:xfrm>
            <a:off x="1714483" y="-327710"/>
            <a:ext cx="2095529" cy="1058761"/>
            <a:chOff x="1423500" y="1965000"/>
            <a:chExt cx="1202875" cy="607750"/>
          </a:xfrm>
        </p:grpSpPr>
        <p:sp>
          <p:nvSpPr>
            <p:cNvPr id="624" name="Google Shape;624;p3"/>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 name="Google Shape;756;p3"/>
          <p:cNvGrpSpPr/>
          <p:nvPr/>
        </p:nvGrpSpPr>
        <p:grpSpPr>
          <a:xfrm rot="1530007">
            <a:off x="4628288" y="4743524"/>
            <a:ext cx="2095539" cy="1058766"/>
            <a:chOff x="1423500" y="1965000"/>
            <a:chExt cx="1202875" cy="607750"/>
          </a:xfrm>
        </p:grpSpPr>
        <p:sp>
          <p:nvSpPr>
            <p:cNvPr id="757" name="Google Shape;757;p3"/>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3"/>
          <p:cNvGrpSpPr/>
          <p:nvPr/>
        </p:nvGrpSpPr>
        <p:grpSpPr>
          <a:xfrm rot="-2700000">
            <a:off x="259568" y="966915"/>
            <a:ext cx="608448" cy="494433"/>
            <a:chOff x="3883850" y="1662875"/>
            <a:chExt cx="361150" cy="293475"/>
          </a:xfrm>
        </p:grpSpPr>
        <p:sp>
          <p:nvSpPr>
            <p:cNvPr id="890" name="Google Shape;890;p3"/>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3"/>
          <p:cNvGrpSpPr/>
          <p:nvPr/>
        </p:nvGrpSpPr>
        <p:grpSpPr>
          <a:xfrm rot="1811724">
            <a:off x="969152" y="1130468"/>
            <a:ext cx="260751" cy="160466"/>
            <a:chOff x="5492850" y="1205450"/>
            <a:chExt cx="260725" cy="160450"/>
          </a:xfrm>
        </p:grpSpPr>
        <p:sp>
          <p:nvSpPr>
            <p:cNvPr id="917" name="Google Shape;917;p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3"/>
          <p:cNvGrpSpPr/>
          <p:nvPr/>
        </p:nvGrpSpPr>
        <p:grpSpPr>
          <a:xfrm rot="-1811716" flipH="1">
            <a:off x="818639" y="1324381"/>
            <a:ext cx="193361" cy="118994"/>
            <a:chOff x="5492850" y="1205450"/>
            <a:chExt cx="260725" cy="160450"/>
          </a:xfrm>
        </p:grpSpPr>
        <p:sp>
          <p:nvSpPr>
            <p:cNvPr id="924" name="Google Shape;924;p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3"/>
          <p:cNvGrpSpPr/>
          <p:nvPr/>
        </p:nvGrpSpPr>
        <p:grpSpPr>
          <a:xfrm rot="1926705">
            <a:off x="8694204" y="1413812"/>
            <a:ext cx="784617" cy="494768"/>
            <a:chOff x="4015675" y="2112550"/>
            <a:chExt cx="545275" cy="343875"/>
          </a:xfrm>
        </p:grpSpPr>
        <p:sp>
          <p:nvSpPr>
            <p:cNvPr id="931" name="Google Shape;931;p3"/>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3"/>
          <p:cNvGrpSpPr/>
          <p:nvPr/>
        </p:nvGrpSpPr>
        <p:grpSpPr>
          <a:xfrm rot="2952480">
            <a:off x="7189087" y="4498551"/>
            <a:ext cx="348372" cy="283092"/>
            <a:chOff x="3883850" y="1662875"/>
            <a:chExt cx="361150" cy="293475"/>
          </a:xfrm>
        </p:grpSpPr>
        <p:sp>
          <p:nvSpPr>
            <p:cNvPr id="939" name="Google Shape;939;p3"/>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3"/>
          <p:cNvGrpSpPr/>
          <p:nvPr/>
        </p:nvGrpSpPr>
        <p:grpSpPr>
          <a:xfrm rot="-1811716" flipH="1">
            <a:off x="9266664" y="1390331"/>
            <a:ext cx="193361" cy="118994"/>
            <a:chOff x="5492850" y="1205450"/>
            <a:chExt cx="260725" cy="160450"/>
          </a:xfrm>
        </p:grpSpPr>
        <p:sp>
          <p:nvSpPr>
            <p:cNvPr id="966" name="Google Shape;966;p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 name="Google Shape;972;p3"/>
          <p:cNvSpPr txBox="1">
            <a:spLocks noGrp="1"/>
          </p:cNvSpPr>
          <p:nvPr>
            <p:ph type="title"/>
          </p:nvPr>
        </p:nvSpPr>
        <p:spPr>
          <a:xfrm>
            <a:off x="4502450" y="2686800"/>
            <a:ext cx="3711900" cy="5871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Clr>
                <a:schemeClr val="accent2"/>
              </a:buClr>
              <a:buSzPts val="3600"/>
              <a:buNone/>
              <a:defRPr sz="5300" b="0">
                <a:solidFill>
                  <a:schemeClr val="accent4"/>
                </a:solidFill>
                <a:latin typeface="Grandstander Black"/>
                <a:ea typeface="Grandstander Black"/>
                <a:cs typeface="Grandstander Black"/>
                <a:sym typeface="Grandstander Black"/>
              </a:defRPr>
            </a:lvl1pPr>
            <a:lvl2pPr lvl="1" algn="ctr">
              <a:spcBef>
                <a:spcPts val="0"/>
              </a:spcBef>
              <a:spcAft>
                <a:spcPts val="0"/>
              </a:spcAft>
              <a:buClr>
                <a:schemeClr val="accent2"/>
              </a:buClr>
              <a:buSzPts val="3600"/>
              <a:buNone/>
              <a:defRPr sz="3600">
                <a:solidFill>
                  <a:schemeClr val="accent2"/>
                </a:solidFill>
              </a:defRPr>
            </a:lvl2pPr>
            <a:lvl3pPr lvl="2" algn="ctr">
              <a:spcBef>
                <a:spcPts val="0"/>
              </a:spcBef>
              <a:spcAft>
                <a:spcPts val="0"/>
              </a:spcAft>
              <a:buClr>
                <a:schemeClr val="accent2"/>
              </a:buClr>
              <a:buSzPts val="3600"/>
              <a:buNone/>
              <a:defRPr sz="3600">
                <a:solidFill>
                  <a:schemeClr val="accent2"/>
                </a:solidFill>
              </a:defRPr>
            </a:lvl3pPr>
            <a:lvl4pPr lvl="3" algn="ctr">
              <a:spcBef>
                <a:spcPts val="0"/>
              </a:spcBef>
              <a:spcAft>
                <a:spcPts val="0"/>
              </a:spcAft>
              <a:buClr>
                <a:schemeClr val="accent2"/>
              </a:buClr>
              <a:buSzPts val="3600"/>
              <a:buNone/>
              <a:defRPr sz="3600">
                <a:solidFill>
                  <a:schemeClr val="accent2"/>
                </a:solidFill>
              </a:defRPr>
            </a:lvl4pPr>
            <a:lvl5pPr lvl="4" algn="ctr">
              <a:spcBef>
                <a:spcPts val="0"/>
              </a:spcBef>
              <a:spcAft>
                <a:spcPts val="0"/>
              </a:spcAft>
              <a:buClr>
                <a:schemeClr val="accent2"/>
              </a:buClr>
              <a:buSzPts val="3600"/>
              <a:buNone/>
              <a:defRPr sz="3600">
                <a:solidFill>
                  <a:schemeClr val="accent2"/>
                </a:solidFill>
              </a:defRPr>
            </a:lvl5pPr>
            <a:lvl6pPr lvl="5" algn="ctr">
              <a:spcBef>
                <a:spcPts val="0"/>
              </a:spcBef>
              <a:spcAft>
                <a:spcPts val="0"/>
              </a:spcAft>
              <a:buClr>
                <a:schemeClr val="accent2"/>
              </a:buClr>
              <a:buSzPts val="3600"/>
              <a:buNone/>
              <a:defRPr sz="3600">
                <a:solidFill>
                  <a:schemeClr val="accent2"/>
                </a:solidFill>
              </a:defRPr>
            </a:lvl6pPr>
            <a:lvl7pPr lvl="6" algn="ctr">
              <a:spcBef>
                <a:spcPts val="0"/>
              </a:spcBef>
              <a:spcAft>
                <a:spcPts val="0"/>
              </a:spcAft>
              <a:buClr>
                <a:schemeClr val="accent2"/>
              </a:buClr>
              <a:buSzPts val="3600"/>
              <a:buNone/>
              <a:defRPr sz="3600">
                <a:solidFill>
                  <a:schemeClr val="accent2"/>
                </a:solidFill>
              </a:defRPr>
            </a:lvl7pPr>
            <a:lvl8pPr lvl="7" algn="ctr">
              <a:spcBef>
                <a:spcPts val="0"/>
              </a:spcBef>
              <a:spcAft>
                <a:spcPts val="0"/>
              </a:spcAft>
              <a:buClr>
                <a:schemeClr val="accent2"/>
              </a:buClr>
              <a:buSzPts val="3600"/>
              <a:buNone/>
              <a:defRPr sz="3600">
                <a:solidFill>
                  <a:schemeClr val="accent2"/>
                </a:solidFill>
              </a:defRPr>
            </a:lvl8pPr>
            <a:lvl9pPr lvl="8" algn="ctr">
              <a:spcBef>
                <a:spcPts val="0"/>
              </a:spcBef>
              <a:spcAft>
                <a:spcPts val="0"/>
              </a:spcAft>
              <a:buClr>
                <a:schemeClr val="accent2"/>
              </a:buClr>
              <a:buSzPts val="3600"/>
              <a:buNone/>
              <a:defRPr sz="3600">
                <a:solidFill>
                  <a:schemeClr val="accent2"/>
                </a:solidFill>
              </a:defRPr>
            </a:lvl9pPr>
          </a:lstStyle>
          <a:p>
            <a:endParaRPr/>
          </a:p>
        </p:txBody>
      </p:sp>
      <p:sp>
        <p:nvSpPr>
          <p:cNvPr id="973" name="Google Shape;973;p3"/>
          <p:cNvSpPr txBox="1">
            <a:spLocks noGrp="1"/>
          </p:cNvSpPr>
          <p:nvPr>
            <p:ph type="title" idx="2" hasCustomPrompt="1"/>
          </p:nvPr>
        </p:nvSpPr>
        <p:spPr>
          <a:xfrm>
            <a:off x="5647700" y="1398738"/>
            <a:ext cx="1421400" cy="7698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6000"/>
              <a:buNone/>
              <a:defRPr sz="6000" b="0">
                <a:solidFill>
                  <a:schemeClr val="lt1"/>
                </a:solidFill>
                <a:latin typeface="Grandstander Black"/>
                <a:ea typeface="Grandstander Black"/>
                <a:cs typeface="Grandstander Black"/>
                <a:sym typeface="Grandstander Black"/>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74" name="Google Shape;974;p3"/>
          <p:cNvSpPr txBox="1">
            <a:spLocks noGrp="1"/>
          </p:cNvSpPr>
          <p:nvPr>
            <p:ph type="subTitle" idx="1"/>
          </p:nvPr>
        </p:nvSpPr>
        <p:spPr>
          <a:xfrm>
            <a:off x="4391600" y="3715513"/>
            <a:ext cx="3933600" cy="226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8916"/>
        <p:cNvGrpSpPr/>
        <p:nvPr/>
      </p:nvGrpSpPr>
      <p:grpSpPr>
        <a:xfrm>
          <a:off x="0" y="0"/>
          <a:ext cx="0" cy="0"/>
          <a:chOff x="0" y="0"/>
          <a:chExt cx="0" cy="0"/>
        </a:xfrm>
      </p:grpSpPr>
      <p:grpSp>
        <p:nvGrpSpPr>
          <p:cNvPr id="8917" name="Google Shape;8917;p21"/>
          <p:cNvGrpSpPr/>
          <p:nvPr/>
        </p:nvGrpSpPr>
        <p:grpSpPr>
          <a:xfrm>
            <a:off x="3145158" y="4651640"/>
            <a:ext cx="2095529" cy="1058761"/>
            <a:chOff x="1423500" y="1965000"/>
            <a:chExt cx="1202875" cy="607750"/>
          </a:xfrm>
        </p:grpSpPr>
        <p:sp>
          <p:nvSpPr>
            <p:cNvPr id="8918" name="Google Shape;8918;p21"/>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21"/>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21"/>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21"/>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21"/>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21"/>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21"/>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21"/>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21"/>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21"/>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21"/>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21"/>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21"/>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21"/>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21"/>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21"/>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21"/>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21"/>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21"/>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21"/>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21"/>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21"/>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21"/>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21"/>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21"/>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21"/>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21"/>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21"/>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21"/>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21"/>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21"/>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21"/>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21"/>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21"/>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21"/>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21"/>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21"/>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21"/>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21"/>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21"/>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21"/>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21"/>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21"/>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21"/>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21"/>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21"/>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21"/>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21"/>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21"/>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21"/>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21"/>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21"/>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21"/>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21"/>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21"/>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21"/>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21"/>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21"/>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21"/>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21"/>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21"/>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21"/>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21"/>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21"/>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21"/>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21"/>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21"/>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21"/>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21"/>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21"/>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21"/>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21"/>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21"/>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21"/>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21"/>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21"/>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21"/>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21"/>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21"/>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21"/>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21"/>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21"/>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21"/>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21"/>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21"/>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21"/>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21"/>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21"/>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21"/>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21"/>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21"/>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21"/>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21"/>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21"/>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21"/>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21"/>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21"/>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21"/>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21"/>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21"/>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21"/>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21"/>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21"/>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21"/>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21"/>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21"/>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21"/>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21"/>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21"/>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21"/>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21"/>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21"/>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21"/>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21"/>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21"/>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21"/>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21"/>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21"/>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21"/>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21"/>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21"/>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21"/>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21"/>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21"/>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21"/>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21"/>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21"/>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21"/>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21"/>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21"/>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21"/>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21"/>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21"/>
          <p:cNvGrpSpPr/>
          <p:nvPr/>
        </p:nvGrpSpPr>
        <p:grpSpPr>
          <a:xfrm rot="-820589">
            <a:off x="6346617" y="-320346"/>
            <a:ext cx="2098832" cy="984632"/>
            <a:chOff x="1406550" y="1260600"/>
            <a:chExt cx="1204775" cy="565200"/>
          </a:xfrm>
        </p:grpSpPr>
        <p:sp>
          <p:nvSpPr>
            <p:cNvPr id="9051" name="Google Shape;9051;p21"/>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21"/>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21"/>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21"/>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21"/>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21"/>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21"/>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21"/>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21"/>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21"/>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21"/>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21"/>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21"/>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21"/>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21"/>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21"/>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21"/>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21"/>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21"/>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21"/>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21"/>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21"/>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21"/>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21"/>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21"/>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21"/>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21"/>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21"/>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21"/>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21"/>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21"/>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21"/>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21"/>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21"/>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21"/>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21"/>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21"/>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21"/>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21"/>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21"/>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21"/>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21"/>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21"/>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21"/>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21"/>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21"/>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21"/>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21"/>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21"/>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21"/>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21"/>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21"/>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21"/>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21"/>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21"/>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21"/>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21"/>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21"/>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21"/>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21"/>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21"/>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21"/>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21"/>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21"/>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21"/>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21"/>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21"/>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21"/>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21"/>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21"/>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21"/>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21"/>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21"/>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21"/>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21"/>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21"/>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21"/>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21"/>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21"/>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21"/>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21"/>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21"/>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21"/>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21"/>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21"/>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21"/>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21"/>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21"/>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21"/>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21"/>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21"/>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21"/>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21"/>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21"/>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21"/>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21"/>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21"/>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21"/>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21"/>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21"/>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21"/>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21"/>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21"/>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21"/>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21"/>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21"/>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21"/>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21"/>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21"/>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21"/>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21"/>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21"/>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21"/>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21"/>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21"/>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21"/>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21"/>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21"/>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21"/>
          <p:cNvGrpSpPr/>
          <p:nvPr/>
        </p:nvGrpSpPr>
        <p:grpSpPr>
          <a:xfrm rot="1574134">
            <a:off x="-1533887" y="64553"/>
            <a:ext cx="2261716" cy="949902"/>
            <a:chOff x="1411350" y="554900"/>
            <a:chExt cx="1298300" cy="545275"/>
          </a:xfrm>
        </p:grpSpPr>
        <p:sp>
          <p:nvSpPr>
            <p:cNvPr id="9170" name="Google Shape;9170;p21"/>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21"/>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21"/>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21"/>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21"/>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21"/>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21"/>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21"/>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21"/>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21"/>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21"/>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21"/>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21"/>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21"/>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21"/>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21"/>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21"/>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21"/>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21"/>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21"/>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21"/>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21"/>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21"/>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21"/>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21"/>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21"/>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21"/>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21"/>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21"/>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21"/>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21"/>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21"/>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21"/>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21"/>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21"/>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21"/>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21"/>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21"/>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21"/>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21"/>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21"/>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21"/>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21"/>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21"/>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21"/>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21"/>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21"/>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21"/>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21"/>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21"/>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21"/>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21"/>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21"/>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21"/>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21"/>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21"/>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21"/>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21"/>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21"/>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21"/>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21"/>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21"/>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21"/>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21"/>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21"/>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21"/>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21"/>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21"/>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21"/>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21"/>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21"/>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21"/>
          <p:cNvGrpSpPr/>
          <p:nvPr/>
        </p:nvGrpSpPr>
        <p:grpSpPr>
          <a:xfrm rot="2280519">
            <a:off x="8509025" y="2778334"/>
            <a:ext cx="537748" cy="439389"/>
            <a:chOff x="3419775" y="1620100"/>
            <a:chExt cx="406350" cy="332025"/>
          </a:xfrm>
        </p:grpSpPr>
        <p:sp>
          <p:nvSpPr>
            <p:cNvPr id="9242" name="Google Shape;9242;p21"/>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21"/>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21"/>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21"/>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21"/>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21"/>
          <p:cNvGrpSpPr/>
          <p:nvPr/>
        </p:nvGrpSpPr>
        <p:grpSpPr>
          <a:xfrm rot="-2700000">
            <a:off x="134368" y="4412315"/>
            <a:ext cx="608448" cy="494433"/>
            <a:chOff x="3883850" y="1662875"/>
            <a:chExt cx="361150" cy="293475"/>
          </a:xfrm>
        </p:grpSpPr>
        <p:sp>
          <p:nvSpPr>
            <p:cNvPr id="9248" name="Google Shape;9248;p21"/>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21"/>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21"/>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21"/>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21"/>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21"/>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21"/>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21"/>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21"/>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21"/>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21"/>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21"/>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21"/>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21"/>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21"/>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21"/>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21"/>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21"/>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21"/>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21"/>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21"/>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21"/>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21"/>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21"/>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21"/>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21"/>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21"/>
          <p:cNvGrpSpPr/>
          <p:nvPr/>
        </p:nvGrpSpPr>
        <p:grpSpPr>
          <a:xfrm rot="4092362">
            <a:off x="8979810" y="3177674"/>
            <a:ext cx="260746" cy="160463"/>
            <a:chOff x="5492850" y="1205450"/>
            <a:chExt cx="260725" cy="160450"/>
          </a:xfrm>
        </p:grpSpPr>
        <p:sp>
          <p:nvSpPr>
            <p:cNvPr id="9275" name="Google Shape;9275;p21"/>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21"/>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21"/>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21"/>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21"/>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21"/>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21"/>
          <p:cNvGrpSpPr/>
          <p:nvPr/>
        </p:nvGrpSpPr>
        <p:grpSpPr>
          <a:xfrm rot="1811724">
            <a:off x="843952" y="4575868"/>
            <a:ext cx="260751" cy="160466"/>
            <a:chOff x="5492850" y="1205450"/>
            <a:chExt cx="260725" cy="160450"/>
          </a:xfrm>
        </p:grpSpPr>
        <p:sp>
          <p:nvSpPr>
            <p:cNvPr id="9282" name="Google Shape;9282;p21"/>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21"/>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21"/>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21"/>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21"/>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21"/>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21"/>
          <p:cNvGrpSpPr/>
          <p:nvPr/>
        </p:nvGrpSpPr>
        <p:grpSpPr>
          <a:xfrm rot="-1811716" flipH="1">
            <a:off x="693439" y="4769781"/>
            <a:ext cx="193361" cy="118994"/>
            <a:chOff x="5492850" y="1205450"/>
            <a:chExt cx="260725" cy="160450"/>
          </a:xfrm>
        </p:grpSpPr>
        <p:sp>
          <p:nvSpPr>
            <p:cNvPr id="9289" name="Google Shape;9289;p21"/>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21"/>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21"/>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21"/>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21"/>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21"/>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21"/>
          <p:cNvGrpSpPr/>
          <p:nvPr/>
        </p:nvGrpSpPr>
        <p:grpSpPr>
          <a:xfrm rot="1926705">
            <a:off x="4100067" y="106937"/>
            <a:ext cx="784617" cy="494768"/>
            <a:chOff x="4015675" y="2112550"/>
            <a:chExt cx="545275" cy="343875"/>
          </a:xfrm>
        </p:grpSpPr>
        <p:sp>
          <p:nvSpPr>
            <p:cNvPr id="9296" name="Google Shape;9296;p21"/>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21"/>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21"/>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21"/>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21"/>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21"/>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21"/>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3" name="Google Shape;9303;p21"/>
          <p:cNvGrpSpPr/>
          <p:nvPr/>
        </p:nvGrpSpPr>
        <p:grpSpPr>
          <a:xfrm rot="2952480">
            <a:off x="264412" y="126576"/>
            <a:ext cx="348372" cy="283092"/>
            <a:chOff x="3883850" y="1662875"/>
            <a:chExt cx="361150" cy="293475"/>
          </a:xfrm>
        </p:grpSpPr>
        <p:sp>
          <p:nvSpPr>
            <p:cNvPr id="9304" name="Google Shape;9304;p21"/>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21"/>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21"/>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21"/>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21"/>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21"/>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21"/>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21"/>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21"/>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21"/>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21"/>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21"/>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21"/>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21"/>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21"/>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21"/>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21"/>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21"/>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21"/>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21"/>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21"/>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21"/>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21"/>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21"/>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21"/>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21"/>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21"/>
          <p:cNvGrpSpPr/>
          <p:nvPr/>
        </p:nvGrpSpPr>
        <p:grpSpPr>
          <a:xfrm rot="1811724">
            <a:off x="8347852" y="277318"/>
            <a:ext cx="260751" cy="160466"/>
            <a:chOff x="5492850" y="1205450"/>
            <a:chExt cx="260725" cy="160450"/>
          </a:xfrm>
        </p:grpSpPr>
        <p:sp>
          <p:nvSpPr>
            <p:cNvPr id="9331" name="Google Shape;9331;p21"/>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21"/>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21"/>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21"/>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21"/>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21"/>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21"/>
          <p:cNvGrpSpPr/>
          <p:nvPr/>
        </p:nvGrpSpPr>
        <p:grpSpPr>
          <a:xfrm rot="-8873295">
            <a:off x="6637979" y="4770112"/>
            <a:ext cx="784617" cy="494768"/>
            <a:chOff x="4015675" y="2112550"/>
            <a:chExt cx="545275" cy="343875"/>
          </a:xfrm>
        </p:grpSpPr>
        <p:sp>
          <p:nvSpPr>
            <p:cNvPr id="9338" name="Google Shape;9338;p21"/>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21"/>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21"/>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21"/>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21"/>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21"/>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21"/>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5" name="Google Shape;9345;p21"/>
          <p:cNvSpPr txBox="1">
            <a:spLocks noGrp="1"/>
          </p:cNvSpPr>
          <p:nvPr>
            <p:ph type="title" hasCustomPrompt="1"/>
          </p:nvPr>
        </p:nvSpPr>
        <p:spPr>
          <a:xfrm>
            <a:off x="3096125" y="1496725"/>
            <a:ext cx="913800" cy="441000"/>
          </a:xfrm>
          <a:prstGeom prst="rect">
            <a:avLst/>
          </a:prstGeom>
          <a:noFill/>
          <a:ln>
            <a:noFill/>
          </a:ln>
        </p:spPr>
        <p:txBody>
          <a:bodyPr spcFirstLastPara="1" wrap="square" lIns="91425" tIns="91425" rIns="91425" bIns="91425" anchor="ctr" anchorCtr="0">
            <a:noAutofit/>
          </a:bodyPr>
          <a:lstStyle>
            <a:lvl1pPr lvl="0" algn="r" rtl="0">
              <a:spcBef>
                <a:spcPts val="0"/>
              </a:spcBef>
              <a:spcAft>
                <a:spcPts val="0"/>
              </a:spcAft>
              <a:buSzPts val="2400"/>
              <a:buFont typeface="Actor"/>
              <a:buNone/>
              <a:defRPr sz="2200"/>
            </a:lvl1pPr>
            <a:lvl2pPr lvl="1" algn="ctr" rtl="0">
              <a:spcBef>
                <a:spcPts val="0"/>
              </a:spcBef>
              <a:spcAft>
                <a:spcPts val="0"/>
              </a:spcAft>
              <a:buSzPts val="2400"/>
              <a:buFont typeface="Actor"/>
              <a:buNone/>
              <a:defRPr sz="2400">
                <a:latin typeface="Actor"/>
                <a:ea typeface="Actor"/>
                <a:cs typeface="Actor"/>
                <a:sym typeface="Actor"/>
              </a:defRPr>
            </a:lvl2pPr>
            <a:lvl3pPr lvl="2" algn="ctr" rtl="0">
              <a:spcBef>
                <a:spcPts val="0"/>
              </a:spcBef>
              <a:spcAft>
                <a:spcPts val="0"/>
              </a:spcAft>
              <a:buSzPts val="2400"/>
              <a:buFont typeface="Actor"/>
              <a:buNone/>
              <a:defRPr sz="2400">
                <a:latin typeface="Actor"/>
                <a:ea typeface="Actor"/>
                <a:cs typeface="Actor"/>
                <a:sym typeface="Actor"/>
              </a:defRPr>
            </a:lvl3pPr>
            <a:lvl4pPr lvl="3" algn="ctr" rtl="0">
              <a:spcBef>
                <a:spcPts val="0"/>
              </a:spcBef>
              <a:spcAft>
                <a:spcPts val="0"/>
              </a:spcAft>
              <a:buSzPts val="2400"/>
              <a:buFont typeface="Actor"/>
              <a:buNone/>
              <a:defRPr sz="2400">
                <a:latin typeface="Actor"/>
                <a:ea typeface="Actor"/>
                <a:cs typeface="Actor"/>
                <a:sym typeface="Actor"/>
              </a:defRPr>
            </a:lvl4pPr>
            <a:lvl5pPr lvl="4" algn="ctr" rtl="0">
              <a:spcBef>
                <a:spcPts val="0"/>
              </a:spcBef>
              <a:spcAft>
                <a:spcPts val="0"/>
              </a:spcAft>
              <a:buSzPts val="2400"/>
              <a:buFont typeface="Actor"/>
              <a:buNone/>
              <a:defRPr sz="2400">
                <a:latin typeface="Actor"/>
                <a:ea typeface="Actor"/>
                <a:cs typeface="Actor"/>
                <a:sym typeface="Actor"/>
              </a:defRPr>
            </a:lvl5pPr>
            <a:lvl6pPr lvl="5" algn="ctr" rtl="0">
              <a:spcBef>
                <a:spcPts val="0"/>
              </a:spcBef>
              <a:spcAft>
                <a:spcPts val="0"/>
              </a:spcAft>
              <a:buSzPts val="2400"/>
              <a:buFont typeface="Actor"/>
              <a:buNone/>
              <a:defRPr sz="2400">
                <a:latin typeface="Actor"/>
                <a:ea typeface="Actor"/>
                <a:cs typeface="Actor"/>
                <a:sym typeface="Actor"/>
              </a:defRPr>
            </a:lvl6pPr>
            <a:lvl7pPr lvl="6" algn="ctr" rtl="0">
              <a:spcBef>
                <a:spcPts val="0"/>
              </a:spcBef>
              <a:spcAft>
                <a:spcPts val="0"/>
              </a:spcAft>
              <a:buSzPts val="2400"/>
              <a:buFont typeface="Actor"/>
              <a:buNone/>
              <a:defRPr sz="2400">
                <a:latin typeface="Actor"/>
                <a:ea typeface="Actor"/>
                <a:cs typeface="Actor"/>
                <a:sym typeface="Actor"/>
              </a:defRPr>
            </a:lvl7pPr>
            <a:lvl8pPr lvl="7" algn="ctr" rtl="0">
              <a:spcBef>
                <a:spcPts val="0"/>
              </a:spcBef>
              <a:spcAft>
                <a:spcPts val="0"/>
              </a:spcAft>
              <a:buSzPts val="2400"/>
              <a:buFont typeface="Actor"/>
              <a:buNone/>
              <a:defRPr sz="2400">
                <a:latin typeface="Actor"/>
                <a:ea typeface="Actor"/>
                <a:cs typeface="Actor"/>
                <a:sym typeface="Actor"/>
              </a:defRPr>
            </a:lvl8pPr>
            <a:lvl9pPr lvl="8" algn="ctr" rtl="0">
              <a:spcBef>
                <a:spcPts val="0"/>
              </a:spcBef>
              <a:spcAft>
                <a:spcPts val="0"/>
              </a:spcAft>
              <a:buSzPts val="2400"/>
              <a:buFont typeface="Actor"/>
              <a:buNone/>
              <a:defRPr sz="2400">
                <a:latin typeface="Actor"/>
                <a:ea typeface="Actor"/>
                <a:cs typeface="Actor"/>
                <a:sym typeface="Actor"/>
              </a:defRPr>
            </a:lvl9pPr>
          </a:lstStyle>
          <a:p>
            <a:r>
              <a:t>xx%</a:t>
            </a:r>
          </a:p>
        </p:txBody>
      </p:sp>
      <p:sp>
        <p:nvSpPr>
          <p:cNvPr id="9346" name="Google Shape;9346;p21"/>
          <p:cNvSpPr txBox="1">
            <a:spLocks noGrp="1"/>
          </p:cNvSpPr>
          <p:nvPr>
            <p:ph type="subTitle" idx="1"/>
          </p:nvPr>
        </p:nvSpPr>
        <p:spPr>
          <a:xfrm>
            <a:off x="713225" y="1937725"/>
            <a:ext cx="3296700" cy="280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47" name="Google Shape;9347;p21"/>
          <p:cNvSpPr txBox="1">
            <a:spLocks noGrp="1"/>
          </p:cNvSpPr>
          <p:nvPr>
            <p:ph type="title" idx="2"/>
          </p:nvPr>
        </p:nvSpPr>
        <p:spPr>
          <a:xfrm>
            <a:off x="713225" y="1496725"/>
            <a:ext cx="2382900" cy="441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9348" name="Google Shape;9348;p21"/>
          <p:cNvSpPr txBox="1">
            <a:spLocks noGrp="1"/>
          </p:cNvSpPr>
          <p:nvPr>
            <p:ph type="title" idx="3" hasCustomPrompt="1"/>
          </p:nvPr>
        </p:nvSpPr>
        <p:spPr>
          <a:xfrm>
            <a:off x="3096125" y="2942850"/>
            <a:ext cx="913800" cy="441000"/>
          </a:xfrm>
          <a:prstGeom prst="rect">
            <a:avLst/>
          </a:prstGeom>
          <a:noFill/>
          <a:ln>
            <a:noFill/>
          </a:ln>
        </p:spPr>
        <p:txBody>
          <a:bodyPr spcFirstLastPara="1" wrap="square" lIns="91425" tIns="91425" rIns="91425" bIns="91425" anchor="ctr" anchorCtr="0">
            <a:noAutofit/>
          </a:bodyPr>
          <a:lstStyle>
            <a:lvl1pPr lvl="0" algn="r" rtl="0">
              <a:spcBef>
                <a:spcPts val="0"/>
              </a:spcBef>
              <a:spcAft>
                <a:spcPts val="0"/>
              </a:spcAft>
              <a:buSzPts val="2400"/>
              <a:buFont typeface="Actor"/>
              <a:buNone/>
              <a:defRPr sz="2200"/>
            </a:lvl1pPr>
            <a:lvl2pPr lvl="1" algn="ctr" rtl="0">
              <a:spcBef>
                <a:spcPts val="0"/>
              </a:spcBef>
              <a:spcAft>
                <a:spcPts val="0"/>
              </a:spcAft>
              <a:buSzPts val="2400"/>
              <a:buFont typeface="Actor"/>
              <a:buNone/>
              <a:defRPr sz="2400">
                <a:latin typeface="Actor"/>
                <a:ea typeface="Actor"/>
                <a:cs typeface="Actor"/>
                <a:sym typeface="Actor"/>
              </a:defRPr>
            </a:lvl2pPr>
            <a:lvl3pPr lvl="2" algn="ctr" rtl="0">
              <a:spcBef>
                <a:spcPts val="0"/>
              </a:spcBef>
              <a:spcAft>
                <a:spcPts val="0"/>
              </a:spcAft>
              <a:buSzPts val="2400"/>
              <a:buFont typeface="Actor"/>
              <a:buNone/>
              <a:defRPr sz="2400">
                <a:latin typeface="Actor"/>
                <a:ea typeface="Actor"/>
                <a:cs typeface="Actor"/>
                <a:sym typeface="Actor"/>
              </a:defRPr>
            </a:lvl3pPr>
            <a:lvl4pPr lvl="3" algn="ctr" rtl="0">
              <a:spcBef>
                <a:spcPts val="0"/>
              </a:spcBef>
              <a:spcAft>
                <a:spcPts val="0"/>
              </a:spcAft>
              <a:buSzPts val="2400"/>
              <a:buFont typeface="Actor"/>
              <a:buNone/>
              <a:defRPr sz="2400">
                <a:latin typeface="Actor"/>
                <a:ea typeface="Actor"/>
                <a:cs typeface="Actor"/>
                <a:sym typeface="Actor"/>
              </a:defRPr>
            </a:lvl4pPr>
            <a:lvl5pPr lvl="4" algn="ctr" rtl="0">
              <a:spcBef>
                <a:spcPts val="0"/>
              </a:spcBef>
              <a:spcAft>
                <a:spcPts val="0"/>
              </a:spcAft>
              <a:buSzPts val="2400"/>
              <a:buFont typeface="Actor"/>
              <a:buNone/>
              <a:defRPr sz="2400">
                <a:latin typeface="Actor"/>
                <a:ea typeface="Actor"/>
                <a:cs typeface="Actor"/>
                <a:sym typeface="Actor"/>
              </a:defRPr>
            </a:lvl5pPr>
            <a:lvl6pPr lvl="5" algn="ctr" rtl="0">
              <a:spcBef>
                <a:spcPts val="0"/>
              </a:spcBef>
              <a:spcAft>
                <a:spcPts val="0"/>
              </a:spcAft>
              <a:buSzPts val="2400"/>
              <a:buFont typeface="Actor"/>
              <a:buNone/>
              <a:defRPr sz="2400">
                <a:latin typeface="Actor"/>
                <a:ea typeface="Actor"/>
                <a:cs typeface="Actor"/>
                <a:sym typeface="Actor"/>
              </a:defRPr>
            </a:lvl6pPr>
            <a:lvl7pPr lvl="6" algn="ctr" rtl="0">
              <a:spcBef>
                <a:spcPts val="0"/>
              </a:spcBef>
              <a:spcAft>
                <a:spcPts val="0"/>
              </a:spcAft>
              <a:buSzPts val="2400"/>
              <a:buFont typeface="Actor"/>
              <a:buNone/>
              <a:defRPr sz="2400">
                <a:latin typeface="Actor"/>
                <a:ea typeface="Actor"/>
                <a:cs typeface="Actor"/>
                <a:sym typeface="Actor"/>
              </a:defRPr>
            </a:lvl7pPr>
            <a:lvl8pPr lvl="7" algn="ctr" rtl="0">
              <a:spcBef>
                <a:spcPts val="0"/>
              </a:spcBef>
              <a:spcAft>
                <a:spcPts val="0"/>
              </a:spcAft>
              <a:buSzPts val="2400"/>
              <a:buFont typeface="Actor"/>
              <a:buNone/>
              <a:defRPr sz="2400">
                <a:latin typeface="Actor"/>
                <a:ea typeface="Actor"/>
                <a:cs typeface="Actor"/>
                <a:sym typeface="Actor"/>
              </a:defRPr>
            </a:lvl8pPr>
            <a:lvl9pPr lvl="8" algn="ctr" rtl="0">
              <a:spcBef>
                <a:spcPts val="0"/>
              </a:spcBef>
              <a:spcAft>
                <a:spcPts val="0"/>
              </a:spcAft>
              <a:buSzPts val="2400"/>
              <a:buFont typeface="Actor"/>
              <a:buNone/>
              <a:defRPr sz="2400">
                <a:latin typeface="Actor"/>
                <a:ea typeface="Actor"/>
                <a:cs typeface="Actor"/>
                <a:sym typeface="Actor"/>
              </a:defRPr>
            </a:lvl9pPr>
          </a:lstStyle>
          <a:p>
            <a:r>
              <a:t>xx%</a:t>
            </a:r>
          </a:p>
        </p:txBody>
      </p:sp>
      <p:sp>
        <p:nvSpPr>
          <p:cNvPr id="9349" name="Google Shape;9349;p21"/>
          <p:cNvSpPr txBox="1">
            <a:spLocks noGrp="1"/>
          </p:cNvSpPr>
          <p:nvPr>
            <p:ph type="subTitle" idx="4"/>
          </p:nvPr>
        </p:nvSpPr>
        <p:spPr>
          <a:xfrm>
            <a:off x="713225" y="3383850"/>
            <a:ext cx="3296700" cy="280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50" name="Google Shape;9350;p21"/>
          <p:cNvSpPr txBox="1">
            <a:spLocks noGrp="1"/>
          </p:cNvSpPr>
          <p:nvPr>
            <p:ph type="title" idx="5"/>
          </p:nvPr>
        </p:nvSpPr>
        <p:spPr>
          <a:xfrm>
            <a:off x="713225" y="2942850"/>
            <a:ext cx="2382900" cy="441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9351" name="Google Shape;9351;p21"/>
          <p:cNvSpPr txBox="1">
            <a:spLocks noGrp="1"/>
          </p:cNvSpPr>
          <p:nvPr>
            <p:ph type="title" idx="6" hasCustomPrompt="1"/>
          </p:nvPr>
        </p:nvSpPr>
        <p:spPr>
          <a:xfrm>
            <a:off x="6954900" y="1496725"/>
            <a:ext cx="913800" cy="441000"/>
          </a:xfrm>
          <a:prstGeom prst="rect">
            <a:avLst/>
          </a:prstGeom>
          <a:noFill/>
          <a:ln>
            <a:noFill/>
          </a:ln>
        </p:spPr>
        <p:txBody>
          <a:bodyPr spcFirstLastPara="1" wrap="square" lIns="91425" tIns="91425" rIns="91425" bIns="91425" anchor="ctr" anchorCtr="0">
            <a:noAutofit/>
          </a:bodyPr>
          <a:lstStyle>
            <a:lvl1pPr lvl="0" algn="r" rtl="0">
              <a:spcBef>
                <a:spcPts val="0"/>
              </a:spcBef>
              <a:spcAft>
                <a:spcPts val="0"/>
              </a:spcAft>
              <a:buSzPts val="2400"/>
              <a:buFont typeface="Actor"/>
              <a:buNone/>
              <a:defRPr sz="2200"/>
            </a:lvl1pPr>
            <a:lvl2pPr lvl="1" algn="ctr" rtl="0">
              <a:spcBef>
                <a:spcPts val="0"/>
              </a:spcBef>
              <a:spcAft>
                <a:spcPts val="0"/>
              </a:spcAft>
              <a:buSzPts val="2400"/>
              <a:buFont typeface="Actor"/>
              <a:buNone/>
              <a:defRPr sz="2400">
                <a:latin typeface="Actor"/>
                <a:ea typeface="Actor"/>
                <a:cs typeface="Actor"/>
                <a:sym typeface="Actor"/>
              </a:defRPr>
            </a:lvl2pPr>
            <a:lvl3pPr lvl="2" algn="ctr" rtl="0">
              <a:spcBef>
                <a:spcPts val="0"/>
              </a:spcBef>
              <a:spcAft>
                <a:spcPts val="0"/>
              </a:spcAft>
              <a:buSzPts val="2400"/>
              <a:buFont typeface="Actor"/>
              <a:buNone/>
              <a:defRPr sz="2400">
                <a:latin typeface="Actor"/>
                <a:ea typeface="Actor"/>
                <a:cs typeface="Actor"/>
                <a:sym typeface="Actor"/>
              </a:defRPr>
            </a:lvl3pPr>
            <a:lvl4pPr lvl="3" algn="ctr" rtl="0">
              <a:spcBef>
                <a:spcPts val="0"/>
              </a:spcBef>
              <a:spcAft>
                <a:spcPts val="0"/>
              </a:spcAft>
              <a:buSzPts val="2400"/>
              <a:buFont typeface="Actor"/>
              <a:buNone/>
              <a:defRPr sz="2400">
                <a:latin typeface="Actor"/>
                <a:ea typeface="Actor"/>
                <a:cs typeface="Actor"/>
                <a:sym typeface="Actor"/>
              </a:defRPr>
            </a:lvl4pPr>
            <a:lvl5pPr lvl="4" algn="ctr" rtl="0">
              <a:spcBef>
                <a:spcPts val="0"/>
              </a:spcBef>
              <a:spcAft>
                <a:spcPts val="0"/>
              </a:spcAft>
              <a:buSzPts val="2400"/>
              <a:buFont typeface="Actor"/>
              <a:buNone/>
              <a:defRPr sz="2400">
                <a:latin typeface="Actor"/>
                <a:ea typeface="Actor"/>
                <a:cs typeface="Actor"/>
                <a:sym typeface="Actor"/>
              </a:defRPr>
            </a:lvl5pPr>
            <a:lvl6pPr lvl="5" algn="ctr" rtl="0">
              <a:spcBef>
                <a:spcPts val="0"/>
              </a:spcBef>
              <a:spcAft>
                <a:spcPts val="0"/>
              </a:spcAft>
              <a:buSzPts val="2400"/>
              <a:buFont typeface="Actor"/>
              <a:buNone/>
              <a:defRPr sz="2400">
                <a:latin typeface="Actor"/>
                <a:ea typeface="Actor"/>
                <a:cs typeface="Actor"/>
                <a:sym typeface="Actor"/>
              </a:defRPr>
            </a:lvl6pPr>
            <a:lvl7pPr lvl="6" algn="ctr" rtl="0">
              <a:spcBef>
                <a:spcPts val="0"/>
              </a:spcBef>
              <a:spcAft>
                <a:spcPts val="0"/>
              </a:spcAft>
              <a:buSzPts val="2400"/>
              <a:buFont typeface="Actor"/>
              <a:buNone/>
              <a:defRPr sz="2400">
                <a:latin typeface="Actor"/>
                <a:ea typeface="Actor"/>
                <a:cs typeface="Actor"/>
                <a:sym typeface="Actor"/>
              </a:defRPr>
            </a:lvl7pPr>
            <a:lvl8pPr lvl="7" algn="ctr" rtl="0">
              <a:spcBef>
                <a:spcPts val="0"/>
              </a:spcBef>
              <a:spcAft>
                <a:spcPts val="0"/>
              </a:spcAft>
              <a:buSzPts val="2400"/>
              <a:buFont typeface="Actor"/>
              <a:buNone/>
              <a:defRPr sz="2400">
                <a:latin typeface="Actor"/>
                <a:ea typeface="Actor"/>
                <a:cs typeface="Actor"/>
                <a:sym typeface="Actor"/>
              </a:defRPr>
            </a:lvl8pPr>
            <a:lvl9pPr lvl="8" algn="ctr" rtl="0">
              <a:spcBef>
                <a:spcPts val="0"/>
              </a:spcBef>
              <a:spcAft>
                <a:spcPts val="0"/>
              </a:spcAft>
              <a:buSzPts val="2400"/>
              <a:buFont typeface="Actor"/>
              <a:buNone/>
              <a:defRPr sz="2400">
                <a:latin typeface="Actor"/>
                <a:ea typeface="Actor"/>
                <a:cs typeface="Actor"/>
                <a:sym typeface="Actor"/>
              </a:defRPr>
            </a:lvl9pPr>
          </a:lstStyle>
          <a:p>
            <a:r>
              <a:t>xx%</a:t>
            </a:r>
          </a:p>
        </p:txBody>
      </p:sp>
      <p:sp>
        <p:nvSpPr>
          <p:cNvPr id="9352" name="Google Shape;9352;p21"/>
          <p:cNvSpPr txBox="1">
            <a:spLocks noGrp="1"/>
          </p:cNvSpPr>
          <p:nvPr>
            <p:ph type="subTitle" idx="7"/>
          </p:nvPr>
        </p:nvSpPr>
        <p:spPr>
          <a:xfrm>
            <a:off x="4572000" y="1937725"/>
            <a:ext cx="3296700" cy="280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53" name="Google Shape;9353;p21"/>
          <p:cNvSpPr txBox="1">
            <a:spLocks noGrp="1"/>
          </p:cNvSpPr>
          <p:nvPr>
            <p:ph type="title" idx="8"/>
          </p:nvPr>
        </p:nvSpPr>
        <p:spPr>
          <a:xfrm>
            <a:off x="4572000" y="1496725"/>
            <a:ext cx="2382900" cy="441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9354" name="Google Shape;9354;p21"/>
          <p:cNvSpPr txBox="1">
            <a:spLocks noGrp="1"/>
          </p:cNvSpPr>
          <p:nvPr>
            <p:ph type="title" idx="9" hasCustomPrompt="1"/>
          </p:nvPr>
        </p:nvSpPr>
        <p:spPr>
          <a:xfrm>
            <a:off x="6954900" y="2942850"/>
            <a:ext cx="913800" cy="441000"/>
          </a:xfrm>
          <a:prstGeom prst="rect">
            <a:avLst/>
          </a:prstGeom>
          <a:noFill/>
          <a:ln>
            <a:noFill/>
          </a:ln>
        </p:spPr>
        <p:txBody>
          <a:bodyPr spcFirstLastPara="1" wrap="square" lIns="91425" tIns="91425" rIns="91425" bIns="91425" anchor="ctr" anchorCtr="0">
            <a:noAutofit/>
          </a:bodyPr>
          <a:lstStyle>
            <a:lvl1pPr lvl="0" algn="r" rtl="0">
              <a:spcBef>
                <a:spcPts val="0"/>
              </a:spcBef>
              <a:spcAft>
                <a:spcPts val="0"/>
              </a:spcAft>
              <a:buSzPts val="2400"/>
              <a:buFont typeface="Actor"/>
              <a:buNone/>
              <a:defRPr sz="2200"/>
            </a:lvl1pPr>
            <a:lvl2pPr lvl="1" algn="ctr" rtl="0">
              <a:spcBef>
                <a:spcPts val="0"/>
              </a:spcBef>
              <a:spcAft>
                <a:spcPts val="0"/>
              </a:spcAft>
              <a:buSzPts val="2400"/>
              <a:buFont typeface="Actor"/>
              <a:buNone/>
              <a:defRPr sz="2400">
                <a:latin typeface="Actor"/>
                <a:ea typeface="Actor"/>
                <a:cs typeface="Actor"/>
                <a:sym typeface="Actor"/>
              </a:defRPr>
            </a:lvl2pPr>
            <a:lvl3pPr lvl="2" algn="ctr" rtl="0">
              <a:spcBef>
                <a:spcPts val="0"/>
              </a:spcBef>
              <a:spcAft>
                <a:spcPts val="0"/>
              </a:spcAft>
              <a:buSzPts val="2400"/>
              <a:buFont typeface="Actor"/>
              <a:buNone/>
              <a:defRPr sz="2400">
                <a:latin typeface="Actor"/>
                <a:ea typeface="Actor"/>
                <a:cs typeface="Actor"/>
                <a:sym typeface="Actor"/>
              </a:defRPr>
            </a:lvl3pPr>
            <a:lvl4pPr lvl="3" algn="ctr" rtl="0">
              <a:spcBef>
                <a:spcPts val="0"/>
              </a:spcBef>
              <a:spcAft>
                <a:spcPts val="0"/>
              </a:spcAft>
              <a:buSzPts val="2400"/>
              <a:buFont typeface="Actor"/>
              <a:buNone/>
              <a:defRPr sz="2400">
                <a:latin typeface="Actor"/>
                <a:ea typeface="Actor"/>
                <a:cs typeface="Actor"/>
                <a:sym typeface="Actor"/>
              </a:defRPr>
            </a:lvl4pPr>
            <a:lvl5pPr lvl="4" algn="ctr" rtl="0">
              <a:spcBef>
                <a:spcPts val="0"/>
              </a:spcBef>
              <a:spcAft>
                <a:spcPts val="0"/>
              </a:spcAft>
              <a:buSzPts val="2400"/>
              <a:buFont typeface="Actor"/>
              <a:buNone/>
              <a:defRPr sz="2400">
                <a:latin typeface="Actor"/>
                <a:ea typeface="Actor"/>
                <a:cs typeface="Actor"/>
                <a:sym typeface="Actor"/>
              </a:defRPr>
            </a:lvl5pPr>
            <a:lvl6pPr lvl="5" algn="ctr" rtl="0">
              <a:spcBef>
                <a:spcPts val="0"/>
              </a:spcBef>
              <a:spcAft>
                <a:spcPts val="0"/>
              </a:spcAft>
              <a:buSzPts val="2400"/>
              <a:buFont typeface="Actor"/>
              <a:buNone/>
              <a:defRPr sz="2400">
                <a:latin typeface="Actor"/>
                <a:ea typeface="Actor"/>
                <a:cs typeface="Actor"/>
                <a:sym typeface="Actor"/>
              </a:defRPr>
            </a:lvl6pPr>
            <a:lvl7pPr lvl="6" algn="ctr" rtl="0">
              <a:spcBef>
                <a:spcPts val="0"/>
              </a:spcBef>
              <a:spcAft>
                <a:spcPts val="0"/>
              </a:spcAft>
              <a:buSzPts val="2400"/>
              <a:buFont typeface="Actor"/>
              <a:buNone/>
              <a:defRPr sz="2400">
                <a:latin typeface="Actor"/>
                <a:ea typeface="Actor"/>
                <a:cs typeface="Actor"/>
                <a:sym typeface="Actor"/>
              </a:defRPr>
            </a:lvl7pPr>
            <a:lvl8pPr lvl="7" algn="ctr" rtl="0">
              <a:spcBef>
                <a:spcPts val="0"/>
              </a:spcBef>
              <a:spcAft>
                <a:spcPts val="0"/>
              </a:spcAft>
              <a:buSzPts val="2400"/>
              <a:buFont typeface="Actor"/>
              <a:buNone/>
              <a:defRPr sz="2400">
                <a:latin typeface="Actor"/>
                <a:ea typeface="Actor"/>
                <a:cs typeface="Actor"/>
                <a:sym typeface="Actor"/>
              </a:defRPr>
            </a:lvl8pPr>
            <a:lvl9pPr lvl="8" algn="ctr" rtl="0">
              <a:spcBef>
                <a:spcPts val="0"/>
              </a:spcBef>
              <a:spcAft>
                <a:spcPts val="0"/>
              </a:spcAft>
              <a:buSzPts val="2400"/>
              <a:buFont typeface="Actor"/>
              <a:buNone/>
              <a:defRPr sz="2400">
                <a:latin typeface="Actor"/>
                <a:ea typeface="Actor"/>
                <a:cs typeface="Actor"/>
                <a:sym typeface="Actor"/>
              </a:defRPr>
            </a:lvl9pPr>
          </a:lstStyle>
          <a:p>
            <a:r>
              <a:t>xx%</a:t>
            </a:r>
          </a:p>
        </p:txBody>
      </p:sp>
      <p:sp>
        <p:nvSpPr>
          <p:cNvPr id="9355" name="Google Shape;9355;p21"/>
          <p:cNvSpPr txBox="1">
            <a:spLocks noGrp="1"/>
          </p:cNvSpPr>
          <p:nvPr>
            <p:ph type="subTitle" idx="13"/>
          </p:nvPr>
        </p:nvSpPr>
        <p:spPr>
          <a:xfrm>
            <a:off x="4572000" y="3383850"/>
            <a:ext cx="3296700" cy="280800"/>
          </a:xfrm>
          <a:prstGeom prst="rect">
            <a:avLst/>
          </a:prstGeom>
          <a:ln>
            <a:noFill/>
          </a:ln>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56" name="Google Shape;9356;p21"/>
          <p:cNvSpPr txBox="1">
            <a:spLocks noGrp="1"/>
          </p:cNvSpPr>
          <p:nvPr>
            <p:ph type="title" idx="14"/>
          </p:nvPr>
        </p:nvSpPr>
        <p:spPr>
          <a:xfrm>
            <a:off x="4572000" y="2942850"/>
            <a:ext cx="2382900" cy="441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500"/>
              <a:buNone/>
              <a:defRPr sz="2200">
                <a:solidFill>
                  <a:schemeClr val="accent5"/>
                </a:solidFill>
              </a:defRPr>
            </a:lvl1pPr>
            <a:lvl2pPr lvl="1" algn="ctr" rtl="0">
              <a:spcBef>
                <a:spcPts val="0"/>
              </a:spcBef>
              <a:spcAft>
                <a:spcPts val="0"/>
              </a:spcAft>
              <a:buClr>
                <a:schemeClr val="accent2"/>
              </a:buClr>
              <a:buSzPts val="2500"/>
              <a:buNone/>
              <a:defRPr sz="2500">
                <a:solidFill>
                  <a:schemeClr val="accent2"/>
                </a:solidFill>
              </a:defRPr>
            </a:lvl2pPr>
            <a:lvl3pPr lvl="2" algn="ctr" rtl="0">
              <a:spcBef>
                <a:spcPts val="0"/>
              </a:spcBef>
              <a:spcAft>
                <a:spcPts val="0"/>
              </a:spcAft>
              <a:buClr>
                <a:schemeClr val="accent2"/>
              </a:buClr>
              <a:buSzPts val="2500"/>
              <a:buNone/>
              <a:defRPr sz="2500">
                <a:solidFill>
                  <a:schemeClr val="accent2"/>
                </a:solidFill>
              </a:defRPr>
            </a:lvl3pPr>
            <a:lvl4pPr lvl="3" algn="ctr" rtl="0">
              <a:spcBef>
                <a:spcPts val="0"/>
              </a:spcBef>
              <a:spcAft>
                <a:spcPts val="0"/>
              </a:spcAft>
              <a:buClr>
                <a:schemeClr val="accent2"/>
              </a:buClr>
              <a:buSzPts val="2500"/>
              <a:buNone/>
              <a:defRPr sz="2500">
                <a:solidFill>
                  <a:schemeClr val="accent2"/>
                </a:solidFill>
              </a:defRPr>
            </a:lvl4pPr>
            <a:lvl5pPr lvl="4" algn="ctr" rtl="0">
              <a:spcBef>
                <a:spcPts val="0"/>
              </a:spcBef>
              <a:spcAft>
                <a:spcPts val="0"/>
              </a:spcAft>
              <a:buClr>
                <a:schemeClr val="accent2"/>
              </a:buClr>
              <a:buSzPts val="2500"/>
              <a:buNone/>
              <a:defRPr sz="2500">
                <a:solidFill>
                  <a:schemeClr val="accent2"/>
                </a:solidFill>
              </a:defRPr>
            </a:lvl5pPr>
            <a:lvl6pPr lvl="5" algn="ctr" rtl="0">
              <a:spcBef>
                <a:spcPts val="0"/>
              </a:spcBef>
              <a:spcAft>
                <a:spcPts val="0"/>
              </a:spcAft>
              <a:buClr>
                <a:schemeClr val="accent2"/>
              </a:buClr>
              <a:buSzPts val="2500"/>
              <a:buNone/>
              <a:defRPr sz="2500">
                <a:solidFill>
                  <a:schemeClr val="accent2"/>
                </a:solidFill>
              </a:defRPr>
            </a:lvl6pPr>
            <a:lvl7pPr lvl="6" algn="ctr" rtl="0">
              <a:spcBef>
                <a:spcPts val="0"/>
              </a:spcBef>
              <a:spcAft>
                <a:spcPts val="0"/>
              </a:spcAft>
              <a:buClr>
                <a:schemeClr val="accent2"/>
              </a:buClr>
              <a:buSzPts val="2500"/>
              <a:buNone/>
              <a:defRPr sz="2500">
                <a:solidFill>
                  <a:schemeClr val="accent2"/>
                </a:solidFill>
              </a:defRPr>
            </a:lvl7pPr>
            <a:lvl8pPr lvl="7" algn="ctr" rtl="0">
              <a:spcBef>
                <a:spcPts val="0"/>
              </a:spcBef>
              <a:spcAft>
                <a:spcPts val="0"/>
              </a:spcAft>
              <a:buClr>
                <a:schemeClr val="accent2"/>
              </a:buClr>
              <a:buSzPts val="2500"/>
              <a:buNone/>
              <a:defRPr sz="2500">
                <a:solidFill>
                  <a:schemeClr val="accent2"/>
                </a:solidFill>
              </a:defRPr>
            </a:lvl8pPr>
            <a:lvl9pPr lvl="8" algn="ctr" rtl="0">
              <a:spcBef>
                <a:spcPts val="0"/>
              </a:spcBef>
              <a:spcAft>
                <a:spcPts val="0"/>
              </a:spcAft>
              <a:buClr>
                <a:schemeClr val="accent2"/>
              </a:buClr>
              <a:buSzPts val="2500"/>
              <a:buNone/>
              <a:defRPr sz="2500">
                <a:solidFill>
                  <a:schemeClr val="accent2"/>
                </a:solidFill>
              </a:defRPr>
            </a:lvl9pPr>
          </a:lstStyle>
          <a:p>
            <a:endParaRPr/>
          </a:p>
        </p:txBody>
      </p:sp>
      <p:sp>
        <p:nvSpPr>
          <p:cNvPr id="9357" name="Google Shape;9357;p21"/>
          <p:cNvSpPr txBox="1">
            <a:spLocks noGrp="1"/>
          </p:cNvSpPr>
          <p:nvPr>
            <p:ph type="title" idx="15"/>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9358"/>
        <p:cNvGrpSpPr/>
        <p:nvPr/>
      </p:nvGrpSpPr>
      <p:grpSpPr>
        <a:xfrm>
          <a:off x="0" y="0"/>
          <a:ext cx="0" cy="0"/>
          <a:chOff x="0" y="0"/>
          <a:chExt cx="0" cy="0"/>
        </a:xfrm>
      </p:grpSpPr>
      <p:grpSp>
        <p:nvGrpSpPr>
          <p:cNvPr id="9359" name="Google Shape;9359;p22"/>
          <p:cNvGrpSpPr/>
          <p:nvPr/>
        </p:nvGrpSpPr>
        <p:grpSpPr>
          <a:xfrm>
            <a:off x="3145158" y="4651640"/>
            <a:ext cx="2095529" cy="1058761"/>
            <a:chOff x="1423500" y="1965000"/>
            <a:chExt cx="1202875" cy="607750"/>
          </a:xfrm>
        </p:grpSpPr>
        <p:sp>
          <p:nvSpPr>
            <p:cNvPr id="9360" name="Google Shape;9360;p22"/>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22"/>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22"/>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22"/>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22"/>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22"/>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22"/>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22"/>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22"/>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22"/>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22"/>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22"/>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22"/>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22"/>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22"/>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22"/>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22"/>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22"/>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22"/>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22"/>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22"/>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22"/>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22"/>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22"/>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22"/>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22"/>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22"/>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22"/>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22"/>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22"/>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22"/>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22"/>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22"/>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22"/>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22"/>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22"/>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22"/>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22"/>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22"/>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22"/>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22"/>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22"/>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22"/>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22"/>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22"/>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22"/>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22"/>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22"/>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22"/>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22"/>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22"/>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22"/>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22"/>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22"/>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22"/>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22"/>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22"/>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22"/>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22"/>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22"/>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22"/>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22"/>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22"/>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22"/>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22"/>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22"/>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22"/>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22"/>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22"/>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22"/>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22"/>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22"/>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22"/>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22"/>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22"/>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22"/>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22"/>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22"/>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22"/>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22"/>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22"/>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22"/>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22"/>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22"/>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22"/>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22"/>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22"/>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22"/>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22"/>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22"/>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22"/>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22"/>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22"/>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22"/>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22"/>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22"/>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22"/>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22"/>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22"/>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22"/>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22"/>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22"/>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22"/>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22"/>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22"/>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22"/>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22"/>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22"/>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22"/>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22"/>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22"/>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22"/>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22"/>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22"/>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22"/>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22"/>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22"/>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22"/>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22"/>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22"/>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22"/>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22"/>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22"/>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22"/>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22"/>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22"/>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22"/>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22"/>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22"/>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22"/>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22"/>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22"/>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22"/>
          <p:cNvGrpSpPr/>
          <p:nvPr/>
        </p:nvGrpSpPr>
        <p:grpSpPr>
          <a:xfrm rot="-820589">
            <a:off x="6346617" y="-320346"/>
            <a:ext cx="2098832" cy="984632"/>
            <a:chOff x="1406550" y="1260600"/>
            <a:chExt cx="1204775" cy="565200"/>
          </a:xfrm>
        </p:grpSpPr>
        <p:sp>
          <p:nvSpPr>
            <p:cNvPr id="9493" name="Google Shape;9493;p22"/>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22"/>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22"/>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22"/>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22"/>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22"/>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22"/>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22"/>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22"/>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22"/>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22"/>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22"/>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22"/>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22"/>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22"/>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22"/>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22"/>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22"/>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22"/>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22"/>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22"/>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22"/>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22"/>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22"/>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22"/>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22"/>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22"/>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22"/>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22"/>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22"/>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22"/>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22"/>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22"/>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22"/>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22"/>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22"/>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22"/>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22"/>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22"/>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22"/>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22"/>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22"/>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22"/>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22"/>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22"/>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22"/>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22"/>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22"/>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22"/>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22"/>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22"/>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22"/>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22"/>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22"/>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22"/>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22"/>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22"/>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22"/>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22"/>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22"/>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22"/>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22"/>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22"/>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22"/>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22"/>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22"/>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22"/>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22"/>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22"/>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22"/>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22"/>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22"/>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22"/>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22"/>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22"/>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22"/>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22"/>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22"/>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22"/>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22"/>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22"/>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22"/>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22"/>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22"/>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22"/>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22"/>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22"/>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22"/>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22"/>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22"/>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22"/>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22"/>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22"/>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22"/>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22"/>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22"/>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22"/>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22"/>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22"/>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22"/>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22"/>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22"/>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22"/>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22"/>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22"/>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22"/>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22"/>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22"/>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22"/>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22"/>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22"/>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22"/>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22"/>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22"/>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22"/>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22"/>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22"/>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22"/>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1" name="Google Shape;9611;p22"/>
          <p:cNvGrpSpPr/>
          <p:nvPr/>
        </p:nvGrpSpPr>
        <p:grpSpPr>
          <a:xfrm rot="1574134">
            <a:off x="-1533887" y="64553"/>
            <a:ext cx="2261716" cy="949902"/>
            <a:chOff x="1411350" y="554900"/>
            <a:chExt cx="1298300" cy="545275"/>
          </a:xfrm>
        </p:grpSpPr>
        <p:sp>
          <p:nvSpPr>
            <p:cNvPr id="9612" name="Google Shape;9612;p22"/>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22"/>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22"/>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22"/>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22"/>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22"/>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22"/>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22"/>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22"/>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22"/>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22"/>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22"/>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22"/>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22"/>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22"/>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22"/>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22"/>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22"/>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22"/>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22"/>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22"/>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22"/>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22"/>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22"/>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22"/>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22"/>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22"/>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22"/>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22"/>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22"/>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22"/>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22"/>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22"/>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22"/>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22"/>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22"/>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22"/>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22"/>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22"/>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22"/>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22"/>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22"/>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22"/>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22"/>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22"/>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22"/>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22"/>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22"/>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22"/>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22"/>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22"/>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22"/>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22"/>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22"/>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22"/>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22"/>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22"/>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22"/>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22"/>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22"/>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22"/>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22"/>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22"/>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22"/>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22"/>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22"/>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22"/>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22"/>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22"/>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22"/>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22"/>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22"/>
          <p:cNvGrpSpPr/>
          <p:nvPr/>
        </p:nvGrpSpPr>
        <p:grpSpPr>
          <a:xfrm rot="2280519">
            <a:off x="8509025" y="2778334"/>
            <a:ext cx="537748" cy="439389"/>
            <a:chOff x="3419775" y="1620100"/>
            <a:chExt cx="406350" cy="332025"/>
          </a:xfrm>
        </p:grpSpPr>
        <p:sp>
          <p:nvSpPr>
            <p:cNvPr id="9684" name="Google Shape;9684;p22"/>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22"/>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22"/>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22"/>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22"/>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9" name="Google Shape;9689;p22"/>
          <p:cNvGrpSpPr/>
          <p:nvPr/>
        </p:nvGrpSpPr>
        <p:grpSpPr>
          <a:xfrm rot="-2700000">
            <a:off x="-34607" y="4663890"/>
            <a:ext cx="608448" cy="494433"/>
            <a:chOff x="3883850" y="1662875"/>
            <a:chExt cx="361150" cy="293475"/>
          </a:xfrm>
        </p:grpSpPr>
        <p:sp>
          <p:nvSpPr>
            <p:cNvPr id="9690" name="Google Shape;9690;p22"/>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22"/>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22"/>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22"/>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22"/>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22"/>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22"/>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22"/>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22"/>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22"/>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22"/>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22"/>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22"/>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22"/>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22"/>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22"/>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22"/>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22"/>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22"/>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22"/>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22"/>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22"/>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22"/>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22"/>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22"/>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22"/>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6" name="Google Shape;9716;p22"/>
          <p:cNvGrpSpPr/>
          <p:nvPr/>
        </p:nvGrpSpPr>
        <p:grpSpPr>
          <a:xfrm rot="4092362">
            <a:off x="8979810" y="3177674"/>
            <a:ext cx="260746" cy="160463"/>
            <a:chOff x="5492850" y="1205450"/>
            <a:chExt cx="260725" cy="160450"/>
          </a:xfrm>
        </p:grpSpPr>
        <p:sp>
          <p:nvSpPr>
            <p:cNvPr id="9717" name="Google Shape;9717;p2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2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2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2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2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2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22"/>
          <p:cNvGrpSpPr/>
          <p:nvPr/>
        </p:nvGrpSpPr>
        <p:grpSpPr>
          <a:xfrm rot="1811724">
            <a:off x="843952" y="4575868"/>
            <a:ext cx="260751" cy="160466"/>
            <a:chOff x="5492850" y="1205450"/>
            <a:chExt cx="260725" cy="160450"/>
          </a:xfrm>
        </p:grpSpPr>
        <p:sp>
          <p:nvSpPr>
            <p:cNvPr id="9724" name="Google Shape;9724;p2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2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2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2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2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2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22"/>
          <p:cNvGrpSpPr/>
          <p:nvPr/>
        </p:nvGrpSpPr>
        <p:grpSpPr>
          <a:xfrm rot="-1811716" flipH="1">
            <a:off x="693439" y="4769781"/>
            <a:ext cx="193361" cy="118994"/>
            <a:chOff x="5492850" y="1205450"/>
            <a:chExt cx="260725" cy="160450"/>
          </a:xfrm>
        </p:grpSpPr>
        <p:sp>
          <p:nvSpPr>
            <p:cNvPr id="9731" name="Google Shape;9731;p2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2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2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2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2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2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22"/>
          <p:cNvGrpSpPr/>
          <p:nvPr/>
        </p:nvGrpSpPr>
        <p:grpSpPr>
          <a:xfrm rot="2952480">
            <a:off x="264412" y="126576"/>
            <a:ext cx="348372" cy="283092"/>
            <a:chOff x="3883850" y="1662875"/>
            <a:chExt cx="361150" cy="293475"/>
          </a:xfrm>
        </p:grpSpPr>
        <p:sp>
          <p:nvSpPr>
            <p:cNvPr id="9738" name="Google Shape;9738;p22"/>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22"/>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22"/>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22"/>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22"/>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22"/>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22"/>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22"/>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22"/>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22"/>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22"/>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22"/>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22"/>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22"/>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22"/>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22"/>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22"/>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22"/>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22"/>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22"/>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22"/>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22"/>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22"/>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22"/>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22"/>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22"/>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4" name="Google Shape;9764;p22"/>
          <p:cNvGrpSpPr/>
          <p:nvPr/>
        </p:nvGrpSpPr>
        <p:grpSpPr>
          <a:xfrm rot="1811724">
            <a:off x="8347852" y="277318"/>
            <a:ext cx="260751" cy="160466"/>
            <a:chOff x="5492850" y="1205450"/>
            <a:chExt cx="260725" cy="160450"/>
          </a:xfrm>
        </p:grpSpPr>
        <p:sp>
          <p:nvSpPr>
            <p:cNvPr id="9765" name="Google Shape;9765;p2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2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2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2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2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2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22"/>
          <p:cNvGrpSpPr/>
          <p:nvPr/>
        </p:nvGrpSpPr>
        <p:grpSpPr>
          <a:xfrm rot="-8873295">
            <a:off x="6637979" y="4770112"/>
            <a:ext cx="784617" cy="494768"/>
            <a:chOff x="4015675" y="2112550"/>
            <a:chExt cx="545275" cy="343875"/>
          </a:xfrm>
        </p:grpSpPr>
        <p:sp>
          <p:nvSpPr>
            <p:cNvPr id="9772" name="Google Shape;9772;p22"/>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22"/>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22"/>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22"/>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22"/>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22"/>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22"/>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9" name="Google Shape;9779;p22"/>
          <p:cNvGrpSpPr/>
          <p:nvPr/>
        </p:nvGrpSpPr>
        <p:grpSpPr>
          <a:xfrm rot="-1811716" flipH="1">
            <a:off x="4046964" y="418781"/>
            <a:ext cx="193361" cy="118994"/>
            <a:chOff x="5492850" y="1205450"/>
            <a:chExt cx="260725" cy="160450"/>
          </a:xfrm>
        </p:grpSpPr>
        <p:sp>
          <p:nvSpPr>
            <p:cNvPr id="9780" name="Google Shape;9780;p22"/>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22"/>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22"/>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22"/>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22"/>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22"/>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6" name="Google Shape;9786;p22"/>
          <p:cNvSpPr txBox="1">
            <a:spLocks noGrp="1"/>
          </p:cNvSpPr>
          <p:nvPr>
            <p:ph type="subTitle" idx="1"/>
          </p:nvPr>
        </p:nvSpPr>
        <p:spPr>
          <a:xfrm>
            <a:off x="713225" y="1817225"/>
            <a:ext cx="40677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9787" name="Google Shape;9787;p22"/>
          <p:cNvSpPr txBox="1">
            <a:spLocks noGrp="1"/>
          </p:cNvSpPr>
          <p:nvPr>
            <p:ph type="ctrTitle"/>
          </p:nvPr>
        </p:nvSpPr>
        <p:spPr>
          <a:xfrm>
            <a:off x="713225" y="1107725"/>
            <a:ext cx="4067700" cy="7095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5300">
                <a:solidFill>
                  <a:schemeClr val="accent4"/>
                </a:solidFill>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788" name="Google Shape;9788;p22"/>
          <p:cNvSpPr txBox="1"/>
          <p:nvPr/>
        </p:nvSpPr>
        <p:spPr>
          <a:xfrm>
            <a:off x="713225" y="3819525"/>
            <a:ext cx="3858900" cy="7800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200">
                <a:solidFill>
                  <a:schemeClr val="dk1"/>
                </a:solidFill>
                <a:latin typeface="Epilogue"/>
                <a:ea typeface="Epilogue"/>
                <a:cs typeface="Epilogue"/>
                <a:sym typeface="Epilogue"/>
              </a:rPr>
              <a:t>CREDITS: This presentation template was created by </a:t>
            </a:r>
            <a:r>
              <a:rPr lang="en" sz="1200" b="1">
                <a:solidFill>
                  <a:schemeClr val="dk1"/>
                </a:solidFill>
                <a:uFill>
                  <a:noFill/>
                </a:uFill>
                <a:latin typeface="Epilogue"/>
                <a:ea typeface="Epilogue"/>
                <a:cs typeface="Epilogue"/>
                <a:sym typeface="Epilogue"/>
                <a:hlinkClick r:id="rId2">
                  <a:extLst>
                    <a:ext uri="{A12FA001-AC4F-418D-AE19-62706E023703}">
                      <ahyp:hlinkClr xmlns:ahyp="http://schemas.microsoft.com/office/drawing/2018/hyperlinkcolor" val="tx"/>
                    </a:ext>
                  </a:extLst>
                </a:hlinkClick>
              </a:rPr>
              <a:t>Slidesgo</a:t>
            </a:r>
            <a:r>
              <a:rPr lang="en" sz="1200">
                <a:solidFill>
                  <a:schemeClr val="dk1"/>
                </a:solidFill>
                <a:latin typeface="Epilogue"/>
                <a:ea typeface="Epilogue"/>
                <a:cs typeface="Epilogue"/>
                <a:sym typeface="Epilogue"/>
              </a:rPr>
              <a:t>, including icons by </a:t>
            </a:r>
            <a:r>
              <a:rPr lang="en" sz="1200" b="1">
                <a:solidFill>
                  <a:schemeClr val="dk1"/>
                </a:solidFill>
                <a:uFill>
                  <a:noFill/>
                </a:uFill>
                <a:latin typeface="Epilogue"/>
                <a:ea typeface="Epilogue"/>
                <a:cs typeface="Epilogue"/>
                <a:sym typeface="Epilogue"/>
                <a:hlinkClick r:id="rId3">
                  <a:extLst>
                    <a:ext uri="{A12FA001-AC4F-418D-AE19-62706E023703}">
                      <ahyp:hlinkClr xmlns:ahyp="http://schemas.microsoft.com/office/drawing/2018/hyperlinkcolor" val="tx"/>
                    </a:ext>
                  </a:extLst>
                </a:hlinkClick>
              </a:rPr>
              <a:t>Flaticon</a:t>
            </a:r>
            <a:r>
              <a:rPr lang="en" sz="1200">
                <a:solidFill>
                  <a:schemeClr val="dk1"/>
                </a:solidFill>
                <a:latin typeface="Epilogue"/>
                <a:ea typeface="Epilogue"/>
                <a:cs typeface="Epilogue"/>
                <a:sym typeface="Epilogue"/>
              </a:rPr>
              <a:t> and infographics &amp; images by </a:t>
            </a:r>
            <a:r>
              <a:rPr lang="en" sz="1200" b="1">
                <a:solidFill>
                  <a:schemeClr val="dk1"/>
                </a:solidFill>
                <a:uFill>
                  <a:noFill/>
                </a:uFill>
                <a:latin typeface="Epilogue"/>
                <a:ea typeface="Epilogue"/>
                <a:cs typeface="Epilogue"/>
                <a:sym typeface="Epilogue"/>
                <a:hlinkClick r:id="rId4">
                  <a:extLst>
                    <a:ext uri="{A12FA001-AC4F-418D-AE19-62706E023703}">
                      <ahyp:hlinkClr xmlns:ahyp="http://schemas.microsoft.com/office/drawing/2018/hyperlinkcolor" val="tx"/>
                    </a:ext>
                  </a:extLst>
                </a:hlinkClick>
              </a:rPr>
              <a:t>Freepik</a:t>
            </a:r>
            <a:endParaRPr sz="1200" b="1">
              <a:solidFill>
                <a:schemeClr val="dk1"/>
              </a:solidFill>
              <a:highlight>
                <a:srgbClr val="DFDEFC"/>
              </a:highlight>
              <a:latin typeface="Epilogue"/>
              <a:ea typeface="Epilogue"/>
              <a:cs typeface="Epilogue"/>
              <a:sym typeface="Epilogue"/>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13">
    <p:spTree>
      <p:nvGrpSpPr>
        <p:cNvPr id="1" name="Shape 9789"/>
        <p:cNvGrpSpPr/>
        <p:nvPr/>
      </p:nvGrpSpPr>
      <p:grpSpPr>
        <a:xfrm>
          <a:off x="0" y="0"/>
          <a:ext cx="0" cy="0"/>
          <a:chOff x="0" y="0"/>
          <a:chExt cx="0" cy="0"/>
        </a:xfrm>
      </p:grpSpPr>
      <p:grpSp>
        <p:nvGrpSpPr>
          <p:cNvPr id="9790" name="Google Shape;9790;p23"/>
          <p:cNvGrpSpPr/>
          <p:nvPr/>
        </p:nvGrpSpPr>
        <p:grpSpPr>
          <a:xfrm rot="1574134">
            <a:off x="3441138" y="4663966"/>
            <a:ext cx="2261716" cy="949902"/>
            <a:chOff x="1411350" y="554900"/>
            <a:chExt cx="1298300" cy="545275"/>
          </a:xfrm>
        </p:grpSpPr>
        <p:sp>
          <p:nvSpPr>
            <p:cNvPr id="9791" name="Google Shape;9791;p23"/>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23"/>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23"/>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23"/>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23"/>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23"/>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23"/>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23"/>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23"/>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23"/>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23"/>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23"/>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23"/>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23"/>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23"/>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23"/>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23"/>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23"/>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23"/>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23"/>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23"/>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23"/>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23"/>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23"/>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23"/>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23"/>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23"/>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23"/>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23"/>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23"/>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23"/>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23"/>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23"/>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23"/>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23"/>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23"/>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23"/>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23"/>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23"/>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23"/>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23"/>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23"/>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23"/>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23"/>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23"/>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23"/>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23"/>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23"/>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23"/>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23"/>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23"/>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23"/>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23"/>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23"/>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23"/>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23"/>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23"/>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23"/>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23"/>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23"/>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23"/>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23"/>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23"/>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23"/>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23"/>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23"/>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23"/>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23"/>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23"/>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23"/>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23"/>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23"/>
          <p:cNvGrpSpPr/>
          <p:nvPr/>
        </p:nvGrpSpPr>
        <p:grpSpPr>
          <a:xfrm rot="-820589">
            <a:off x="1593180" y="-106009"/>
            <a:ext cx="2098832" cy="984632"/>
            <a:chOff x="1406550" y="1260600"/>
            <a:chExt cx="1204775" cy="565200"/>
          </a:xfrm>
        </p:grpSpPr>
        <p:sp>
          <p:nvSpPr>
            <p:cNvPr id="9863" name="Google Shape;9863;p23"/>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23"/>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23"/>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23"/>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23"/>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23"/>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23"/>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23"/>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23"/>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23"/>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23"/>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23"/>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23"/>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23"/>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23"/>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23"/>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23"/>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23"/>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23"/>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23"/>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23"/>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23"/>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23"/>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23"/>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23"/>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23"/>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23"/>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23"/>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23"/>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23"/>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23"/>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23"/>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23"/>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23"/>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23"/>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23"/>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23"/>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23"/>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23"/>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23"/>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23"/>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23"/>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23"/>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23"/>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23"/>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23"/>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23"/>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23"/>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23"/>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23"/>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23"/>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23"/>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23"/>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23"/>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23"/>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23"/>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23"/>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23"/>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23"/>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23"/>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23"/>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23"/>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23"/>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23"/>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23"/>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23"/>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23"/>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23"/>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23"/>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23"/>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23"/>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23"/>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23"/>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23"/>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23"/>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23"/>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23"/>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23"/>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23"/>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23"/>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23"/>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23"/>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23"/>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23"/>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23"/>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23"/>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23"/>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23"/>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23"/>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23"/>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23"/>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23"/>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23"/>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23"/>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23"/>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23"/>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23"/>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23"/>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23"/>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23"/>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23"/>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23"/>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23"/>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23"/>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23"/>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23"/>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23"/>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23"/>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23"/>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23"/>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23"/>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23"/>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23"/>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23"/>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23"/>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23"/>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23"/>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23"/>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23"/>
          <p:cNvGrpSpPr/>
          <p:nvPr/>
        </p:nvGrpSpPr>
        <p:grpSpPr>
          <a:xfrm>
            <a:off x="7524733" y="539490"/>
            <a:ext cx="2095529" cy="1058761"/>
            <a:chOff x="1423500" y="1965000"/>
            <a:chExt cx="1202875" cy="607750"/>
          </a:xfrm>
        </p:grpSpPr>
        <p:sp>
          <p:nvSpPr>
            <p:cNvPr id="9982" name="Google Shape;9982;p23"/>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23"/>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23"/>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23"/>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23"/>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23"/>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23"/>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23"/>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23"/>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23"/>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23"/>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23"/>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23"/>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23"/>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23"/>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23"/>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23"/>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23"/>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23"/>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23"/>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23"/>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23"/>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23"/>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23"/>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23"/>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23"/>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23"/>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23"/>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23"/>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23"/>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23"/>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23"/>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23"/>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23"/>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23"/>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23"/>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23"/>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23"/>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23"/>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23"/>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23"/>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23"/>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23"/>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23"/>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23"/>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23"/>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23"/>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23"/>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23"/>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23"/>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23"/>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23"/>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23"/>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23"/>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23"/>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23"/>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23"/>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23"/>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23"/>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23"/>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23"/>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23"/>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23"/>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23"/>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23"/>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23"/>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23"/>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23"/>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23"/>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23"/>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23"/>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23"/>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23"/>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23"/>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23"/>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23"/>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23"/>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23"/>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23"/>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23"/>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23"/>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23"/>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23"/>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23"/>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23"/>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23"/>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23"/>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23"/>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23"/>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23"/>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23"/>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23"/>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23"/>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23"/>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23"/>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23"/>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23"/>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23"/>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23"/>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23"/>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23"/>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23"/>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23"/>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23"/>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23"/>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23"/>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23"/>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23"/>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23"/>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23"/>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23"/>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23"/>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23"/>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23"/>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23"/>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23"/>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23"/>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23"/>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23"/>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23"/>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23"/>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23"/>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23"/>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23"/>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23"/>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23"/>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23"/>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23"/>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23"/>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23"/>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23"/>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23"/>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23"/>
          <p:cNvGrpSpPr/>
          <p:nvPr/>
        </p:nvGrpSpPr>
        <p:grpSpPr>
          <a:xfrm rot="1865203">
            <a:off x="-704803" y="4069992"/>
            <a:ext cx="2095512" cy="1058753"/>
            <a:chOff x="1423500" y="1965000"/>
            <a:chExt cx="1202875" cy="607750"/>
          </a:xfrm>
        </p:grpSpPr>
        <p:sp>
          <p:nvSpPr>
            <p:cNvPr id="10115" name="Google Shape;10115;p23"/>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23"/>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23"/>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23"/>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23"/>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23"/>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23"/>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23"/>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23"/>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23"/>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23"/>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23"/>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23"/>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23"/>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23"/>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23"/>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23"/>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23"/>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23"/>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23"/>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23"/>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23"/>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23"/>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23"/>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23"/>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23"/>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23"/>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23"/>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23"/>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23"/>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23"/>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23"/>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23"/>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23"/>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23"/>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23"/>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23"/>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23"/>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23"/>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23"/>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23"/>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23"/>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23"/>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23"/>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23"/>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23"/>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23"/>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23"/>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23"/>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23"/>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23"/>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23"/>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23"/>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23"/>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23"/>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23"/>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23"/>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23"/>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23"/>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23"/>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23"/>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23"/>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23"/>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23"/>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23"/>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23"/>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23"/>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23"/>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23"/>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23"/>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23"/>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23"/>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23"/>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23"/>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23"/>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23"/>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23"/>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23"/>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23"/>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23"/>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23"/>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23"/>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23"/>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23"/>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23"/>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23"/>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23"/>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23"/>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23"/>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23"/>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23"/>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23"/>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23"/>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23"/>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23"/>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23"/>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23"/>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23"/>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23"/>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23"/>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23"/>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23"/>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23"/>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23"/>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23"/>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23"/>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23"/>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23"/>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23"/>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23"/>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23"/>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23"/>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23"/>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23"/>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23"/>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23"/>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23"/>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23"/>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23"/>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23"/>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23"/>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23"/>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23"/>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23"/>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23"/>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23"/>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23"/>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23"/>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23"/>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23"/>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23"/>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23"/>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23"/>
          <p:cNvGrpSpPr/>
          <p:nvPr/>
        </p:nvGrpSpPr>
        <p:grpSpPr>
          <a:xfrm rot="-2700000">
            <a:off x="5563618" y="139103"/>
            <a:ext cx="608448" cy="494433"/>
            <a:chOff x="3883850" y="1662875"/>
            <a:chExt cx="361150" cy="293475"/>
          </a:xfrm>
        </p:grpSpPr>
        <p:sp>
          <p:nvSpPr>
            <p:cNvPr id="10248" name="Google Shape;10248;p23"/>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23"/>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23"/>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23"/>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23"/>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23"/>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23"/>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23"/>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23"/>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23"/>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23"/>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23"/>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23"/>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23"/>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23"/>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23"/>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23"/>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23"/>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23"/>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23"/>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23"/>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23"/>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23"/>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23"/>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23"/>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23"/>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23"/>
          <p:cNvGrpSpPr/>
          <p:nvPr/>
        </p:nvGrpSpPr>
        <p:grpSpPr>
          <a:xfrm rot="1811724">
            <a:off x="6273202" y="302655"/>
            <a:ext cx="260751" cy="160466"/>
            <a:chOff x="5492850" y="1205450"/>
            <a:chExt cx="260725" cy="160450"/>
          </a:xfrm>
        </p:grpSpPr>
        <p:sp>
          <p:nvSpPr>
            <p:cNvPr id="10275" name="Google Shape;10275;p2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2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2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2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2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2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23"/>
          <p:cNvGrpSpPr/>
          <p:nvPr/>
        </p:nvGrpSpPr>
        <p:grpSpPr>
          <a:xfrm rot="-1811716" flipH="1">
            <a:off x="6122689" y="496568"/>
            <a:ext cx="193361" cy="118994"/>
            <a:chOff x="5492850" y="1205450"/>
            <a:chExt cx="260725" cy="160450"/>
          </a:xfrm>
        </p:grpSpPr>
        <p:sp>
          <p:nvSpPr>
            <p:cNvPr id="10282" name="Google Shape;10282;p2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2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2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2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2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2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23"/>
          <p:cNvGrpSpPr/>
          <p:nvPr/>
        </p:nvGrpSpPr>
        <p:grpSpPr>
          <a:xfrm rot="1926705">
            <a:off x="8038467" y="4445312"/>
            <a:ext cx="784617" cy="494768"/>
            <a:chOff x="4015675" y="2112550"/>
            <a:chExt cx="545275" cy="343875"/>
          </a:xfrm>
        </p:grpSpPr>
        <p:sp>
          <p:nvSpPr>
            <p:cNvPr id="10289" name="Google Shape;10289;p23"/>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23"/>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23"/>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23"/>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23"/>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23"/>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23"/>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23"/>
          <p:cNvGrpSpPr/>
          <p:nvPr/>
        </p:nvGrpSpPr>
        <p:grpSpPr>
          <a:xfrm rot="2952480">
            <a:off x="318087" y="622301"/>
            <a:ext cx="348372" cy="283092"/>
            <a:chOff x="3883850" y="1662875"/>
            <a:chExt cx="361150" cy="293475"/>
          </a:xfrm>
        </p:grpSpPr>
        <p:sp>
          <p:nvSpPr>
            <p:cNvPr id="10297" name="Google Shape;10297;p23"/>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23"/>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23"/>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23"/>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23"/>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23"/>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23"/>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23"/>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23"/>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23"/>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23"/>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23"/>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23"/>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23"/>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23"/>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23"/>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23"/>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23"/>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23"/>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23"/>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23"/>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23"/>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23"/>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23"/>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23"/>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23"/>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3" name="Google Shape;10323;p23"/>
          <p:cNvGrpSpPr/>
          <p:nvPr/>
        </p:nvGrpSpPr>
        <p:grpSpPr>
          <a:xfrm rot="-1811716" flipH="1">
            <a:off x="8610927" y="4421831"/>
            <a:ext cx="193361" cy="118994"/>
            <a:chOff x="5492850" y="1205450"/>
            <a:chExt cx="260725" cy="160450"/>
          </a:xfrm>
        </p:grpSpPr>
        <p:sp>
          <p:nvSpPr>
            <p:cNvPr id="10324" name="Google Shape;10324;p2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2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2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2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2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2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14">
    <p:spTree>
      <p:nvGrpSpPr>
        <p:cNvPr id="1" name="Shape 10330"/>
        <p:cNvGrpSpPr/>
        <p:nvPr/>
      </p:nvGrpSpPr>
      <p:grpSpPr>
        <a:xfrm>
          <a:off x="0" y="0"/>
          <a:ext cx="0" cy="0"/>
          <a:chOff x="0" y="0"/>
          <a:chExt cx="0" cy="0"/>
        </a:xfrm>
      </p:grpSpPr>
      <p:grpSp>
        <p:nvGrpSpPr>
          <p:cNvPr id="10331" name="Google Shape;10331;p24"/>
          <p:cNvGrpSpPr/>
          <p:nvPr/>
        </p:nvGrpSpPr>
        <p:grpSpPr>
          <a:xfrm rot="-531176">
            <a:off x="3739999" y="-498576"/>
            <a:ext cx="2261708" cy="949898"/>
            <a:chOff x="1411350" y="554900"/>
            <a:chExt cx="1298300" cy="545275"/>
          </a:xfrm>
        </p:grpSpPr>
        <p:sp>
          <p:nvSpPr>
            <p:cNvPr id="10332" name="Google Shape;10332;p24"/>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24"/>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24"/>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24"/>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24"/>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24"/>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24"/>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24"/>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24"/>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24"/>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24"/>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24"/>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24"/>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24"/>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24"/>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24"/>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24"/>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24"/>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24"/>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24"/>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24"/>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24"/>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24"/>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24"/>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24"/>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24"/>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24"/>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24"/>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24"/>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24"/>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24"/>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24"/>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24"/>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24"/>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24"/>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24"/>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24"/>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24"/>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24"/>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24"/>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24"/>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24"/>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24"/>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24"/>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24"/>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24"/>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24"/>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24"/>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24"/>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24"/>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24"/>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24"/>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24"/>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24"/>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24"/>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24"/>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24"/>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24"/>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24"/>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24"/>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24"/>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24"/>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24"/>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24"/>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24"/>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24"/>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24"/>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24"/>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24"/>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24"/>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24"/>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24"/>
          <p:cNvGrpSpPr/>
          <p:nvPr/>
        </p:nvGrpSpPr>
        <p:grpSpPr>
          <a:xfrm rot="-2378607">
            <a:off x="8096210" y="2678522"/>
            <a:ext cx="2095578" cy="1058786"/>
            <a:chOff x="1423500" y="1965000"/>
            <a:chExt cx="1202875" cy="607750"/>
          </a:xfrm>
        </p:grpSpPr>
        <p:sp>
          <p:nvSpPr>
            <p:cNvPr id="10404" name="Google Shape;10404;p24"/>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24"/>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24"/>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24"/>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24"/>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24"/>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24"/>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24"/>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24"/>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24"/>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24"/>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24"/>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24"/>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24"/>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24"/>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24"/>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24"/>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24"/>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24"/>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24"/>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24"/>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24"/>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24"/>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24"/>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24"/>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24"/>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24"/>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24"/>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24"/>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24"/>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24"/>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24"/>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24"/>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24"/>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24"/>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24"/>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24"/>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24"/>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24"/>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24"/>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24"/>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24"/>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24"/>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24"/>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24"/>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24"/>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24"/>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24"/>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24"/>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24"/>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24"/>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24"/>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24"/>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24"/>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24"/>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24"/>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24"/>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24"/>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24"/>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24"/>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24"/>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24"/>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24"/>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24"/>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24"/>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24"/>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24"/>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24"/>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24"/>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24"/>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24"/>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24"/>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24"/>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24"/>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24"/>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24"/>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24"/>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24"/>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24"/>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24"/>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24"/>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24"/>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24"/>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24"/>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24"/>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24"/>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24"/>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24"/>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24"/>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24"/>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24"/>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24"/>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24"/>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24"/>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24"/>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24"/>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24"/>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24"/>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24"/>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24"/>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24"/>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24"/>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24"/>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24"/>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24"/>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24"/>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24"/>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24"/>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24"/>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24"/>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24"/>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24"/>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24"/>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24"/>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24"/>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24"/>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24"/>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24"/>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24"/>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24"/>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24"/>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24"/>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24"/>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24"/>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24"/>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24"/>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24"/>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24"/>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24"/>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24"/>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24"/>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24"/>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6" name="Google Shape;10536;p24"/>
          <p:cNvGrpSpPr/>
          <p:nvPr/>
        </p:nvGrpSpPr>
        <p:grpSpPr>
          <a:xfrm rot="-2700000">
            <a:off x="7849618" y="431915"/>
            <a:ext cx="608448" cy="494433"/>
            <a:chOff x="3883850" y="1662875"/>
            <a:chExt cx="361150" cy="293475"/>
          </a:xfrm>
        </p:grpSpPr>
        <p:sp>
          <p:nvSpPr>
            <p:cNvPr id="10537" name="Google Shape;10537;p24"/>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24"/>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24"/>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24"/>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24"/>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24"/>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24"/>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24"/>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24"/>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24"/>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24"/>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24"/>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24"/>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24"/>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24"/>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24"/>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24"/>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24"/>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24"/>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24"/>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24"/>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24"/>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24"/>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24"/>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24"/>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24"/>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24"/>
          <p:cNvGrpSpPr/>
          <p:nvPr/>
        </p:nvGrpSpPr>
        <p:grpSpPr>
          <a:xfrm rot="1811724">
            <a:off x="8559202" y="595468"/>
            <a:ext cx="260751" cy="160466"/>
            <a:chOff x="5492850" y="1205450"/>
            <a:chExt cx="260725" cy="160450"/>
          </a:xfrm>
        </p:grpSpPr>
        <p:sp>
          <p:nvSpPr>
            <p:cNvPr id="10564" name="Google Shape;10564;p2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2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2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2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2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2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24"/>
          <p:cNvGrpSpPr/>
          <p:nvPr/>
        </p:nvGrpSpPr>
        <p:grpSpPr>
          <a:xfrm rot="-1811716" flipH="1">
            <a:off x="8408689" y="789381"/>
            <a:ext cx="193361" cy="118994"/>
            <a:chOff x="5492850" y="1205450"/>
            <a:chExt cx="260725" cy="160450"/>
          </a:xfrm>
        </p:grpSpPr>
        <p:sp>
          <p:nvSpPr>
            <p:cNvPr id="10571" name="Google Shape;10571;p2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2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2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2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2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2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24"/>
          <p:cNvGrpSpPr/>
          <p:nvPr/>
        </p:nvGrpSpPr>
        <p:grpSpPr>
          <a:xfrm rot="1926705">
            <a:off x="862417" y="-250863"/>
            <a:ext cx="784617" cy="494768"/>
            <a:chOff x="4015675" y="2112550"/>
            <a:chExt cx="545275" cy="343875"/>
          </a:xfrm>
        </p:grpSpPr>
        <p:sp>
          <p:nvSpPr>
            <p:cNvPr id="10578" name="Google Shape;10578;p24"/>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24"/>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24"/>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24"/>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24"/>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24"/>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24"/>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24"/>
          <p:cNvGrpSpPr/>
          <p:nvPr/>
        </p:nvGrpSpPr>
        <p:grpSpPr>
          <a:xfrm rot="2952480">
            <a:off x="318087" y="4571076"/>
            <a:ext cx="348372" cy="283092"/>
            <a:chOff x="3883850" y="1662875"/>
            <a:chExt cx="361150" cy="293475"/>
          </a:xfrm>
        </p:grpSpPr>
        <p:sp>
          <p:nvSpPr>
            <p:cNvPr id="10586" name="Google Shape;10586;p24"/>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24"/>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24"/>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24"/>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24"/>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24"/>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24"/>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24"/>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24"/>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24"/>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24"/>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24"/>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24"/>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24"/>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24"/>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24"/>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24"/>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24"/>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24"/>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24"/>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24"/>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24"/>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24"/>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24"/>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24"/>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24"/>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2" name="Google Shape;10612;p24"/>
          <p:cNvGrpSpPr/>
          <p:nvPr/>
        </p:nvGrpSpPr>
        <p:grpSpPr>
          <a:xfrm rot="-1811716" flipH="1">
            <a:off x="267564" y="4125706"/>
            <a:ext cx="193361" cy="118994"/>
            <a:chOff x="5492850" y="1205450"/>
            <a:chExt cx="260725" cy="160450"/>
          </a:xfrm>
        </p:grpSpPr>
        <p:sp>
          <p:nvSpPr>
            <p:cNvPr id="10613" name="Google Shape;10613;p2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2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2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2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2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2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24"/>
          <p:cNvGrpSpPr/>
          <p:nvPr/>
        </p:nvGrpSpPr>
        <p:grpSpPr>
          <a:xfrm rot="509016">
            <a:off x="5317166" y="4575523"/>
            <a:ext cx="2098792" cy="984613"/>
            <a:chOff x="1406550" y="1260600"/>
            <a:chExt cx="1204775" cy="565200"/>
          </a:xfrm>
        </p:grpSpPr>
        <p:sp>
          <p:nvSpPr>
            <p:cNvPr id="10620" name="Google Shape;10620;p24"/>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24"/>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24"/>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24"/>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24"/>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24"/>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24"/>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24"/>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24"/>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24"/>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24"/>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24"/>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24"/>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24"/>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24"/>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24"/>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24"/>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24"/>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24"/>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24"/>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24"/>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24"/>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24"/>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24"/>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24"/>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24"/>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24"/>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24"/>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24"/>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24"/>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24"/>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24"/>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24"/>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24"/>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24"/>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24"/>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24"/>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24"/>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24"/>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24"/>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24"/>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24"/>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24"/>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24"/>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24"/>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24"/>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24"/>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24"/>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24"/>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24"/>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24"/>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24"/>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24"/>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24"/>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24"/>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24"/>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24"/>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24"/>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24"/>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24"/>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24"/>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24"/>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24"/>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24"/>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24"/>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24"/>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24"/>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24"/>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24"/>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24"/>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24"/>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24"/>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24"/>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24"/>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24"/>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24"/>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24"/>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24"/>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24"/>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24"/>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24"/>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24"/>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24"/>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24"/>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24"/>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24"/>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24"/>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24"/>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24"/>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24"/>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24"/>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24"/>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24"/>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24"/>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24"/>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24"/>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24"/>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24"/>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24"/>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24"/>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24"/>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24"/>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24"/>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24"/>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24"/>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24"/>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24"/>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24"/>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24"/>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24"/>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24"/>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24"/>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24"/>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24"/>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24"/>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24"/>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24"/>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24"/>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741"/>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0742"/>
        <p:cNvGrpSpPr/>
        <p:nvPr/>
      </p:nvGrpSpPr>
      <p:grpSpPr>
        <a:xfrm>
          <a:off x="0" y="0"/>
          <a:ext cx="0" cy="0"/>
          <a:chOff x="0" y="0"/>
          <a:chExt cx="0" cy="0"/>
        </a:xfrm>
      </p:grpSpPr>
      <p:sp>
        <p:nvSpPr>
          <p:cNvPr id="10743" name="Google Shape;10743;p2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75"/>
        <p:cNvGrpSpPr/>
        <p:nvPr/>
      </p:nvGrpSpPr>
      <p:grpSpPr>
        <a:xfrm>
          <a:off x="0" y="0"/>
          <a:ext cx="0" cy="0"/>
          <a:chOff x="0" y="0"/>
          <a:chExt cx="0" cy="0"/>
        </a:xfrm>
      </p:grpSpPr>
      <p:grpSp>
        <p:nvGrpSpPr>
          <p:cNvPr id="976" name="Google Shape;976;p4"/>
          <p:cNvGrpSpPr/>
          <p:nvPr/>
        </p:nvGrpSpPr>
        <p:grpSpPr>
          <a:xfrm>
            <a:off x="3145158" y="4651640"/>
            <a:ext cx="2095529" cy="1058761"/>
            <a:chOff x="1423500" y="1965000"/>
            <a:chExt cx="1202875" cy="607750"/>
          </a:xfrm>
        </p:grpSpPr>
        <p:sp>
          <p:nvSpPr>
            <p:cNvPr id="977" name="Google Shape;977;p4"/>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 name="Google Shape;1109;p4"/>
          <p:cNvGrpSpPr/>
          <p:nvPr/>
        </p:nvGrpSpPr>
        <p:grpSpPr>
          <a:xfrm rot="-820589">
            <a:off x="6346617" y="-320346"/>
            <a:ext cx="2098832" cy="984632"/>
            <a:chOff x="1406550" y="1260600"/>
            <a:chExt cx="1204775" cy="565200"/>
          </a:xfrm>
        </p:grpSpPr>
        <p:sp>
          <p:nvSpPr>
            <p:cNvPr id="1110" name="Google Shape;1110;p4"/>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 name="Google Shape;1228;p4"/>
          <p:cNvGrpSpPr/>
          <p:nvPr/>
        </p:nvGrpSpPr>
        <p:grpSpPr>
          <a:xfrm rot="1574134">
            <a:off x="-1533887" y="64553"/>
            <a:ext cx="2261716" cy="949902"/>
            <a:chOff x="1411350" y="554900"/>
            <a:chExt cx="1298300" cy="545275"/>
          </a:xfrm>
        </p:grpSpPr>
        <p:sp>
          <p:nvSpPr>
            <p:cNvPr id="1229" name="Google Shape;1229;p4"/>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 name="Google Shape;1300;p4"/>
          <p:cNvGrpSpPr/>
          <p:nvPr/>
        </p:nvGrpSpPr>
        <p:grpSpPr>
          <a:xfrm rot="2280519">
            <a:off x="8509025" y="2778334"/>
            <a:ext cx="537748" cy="439389"/>
            <a:chOff x="3419775" y="1620100"/>
            <a:chExt cx="406350" cy="332025"/>
          </a:xfrm>
        </p:grpSpPr>
        <p:sp>
          <p:nvSpPr>
            <p:cNvPr id="1301" name="Google Shape;1301;p4"/>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4"/>
          <p:cNvGrpSpPr/>
          <p:nvPr/>
        </p:nvGrpSpPr>
        <p:grpSpPr>
          <a:xfrm rot="-2700000">
            <a:off x="134368" y="4412315"/>
            <a:ext cx="608448" cy="494433"/>
            <a:chOff x="3883850" y="1662875"/>
            <a:chExt cx="361150" cy="293475"/>
          </a:xfrm>
        </p:grpSpPr>
        <p:sp>
          <p:nvSpPr>
            <p:cNvPr id="1307" name="Google Shape;1307;p4"/>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4"/>
          <p:cNvGrpSpPr/>
          <p:nvPr/>
        </p:nvGrpSpPr>
        <p:grpSpPr>
          <a:xfrm rot="4092362">
            <a:off x="8979810" y="3177674"/>
            <a:ext cx="260746" cy="160463"/>
            <a:chOff x="5492850" y="1205450"/>
            <a:chExt cx="260725" cy="160450"/>
          </a:xfrm>
        </p:grpSpPr>
        <p:sp>
          <p:nvSpPr>
            <p:cNvPr id="1334" name="Google Shape;1334;p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 name="Google Shape;1340;p4"/>
          <p:cNvGrpSpPr/>
          <p:nvPr/>
        </p:nvGrpSpPr>
        <p:grpSpPr>
          <a:xfrm rot="1811724">
            <a:off x="843952" y="4575868"/>
            <a:ext cx="260751" cy="160466"/>
            <a:chOff x="5492850" y="1205450"/>
            <a:chExt cx="260725" cy="160450"/>
          </a:xfrm>
        </p:grpSpPr>
        <p:sp>
          <p:nvSpPr>
            <p:cNvPr id="1341" name="Google Shape;1341;p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4"/>
          <p:cNvGrpSpPr/>
          <p:nvPr/>
        </p:nvGrpSpPr>
        <p:grpSpPr>
          <a:xfrm rot="-1811716" flipH="1">
            <a:off x="693439" y="4769781"/>
            <a:ext cx="193361" cy="118994"/>
            <a:chOff x="5492850" y="1205450"/>
            <a:chExt cx="260725" cy="160450"/>
          </a:xfrm>
        </p:grpSpPr>
        <p:sp>
          <p:nvSpPr>
            <p:cNvPr id="1348" name="Google Shape;1348;p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 name="Google Shape;1354;p4"/>
          <p:cNvGrpSpPr/>
          <p:nvPr/>
        </p:nvGrpSpPr>
        <p:grpSpPr>
          <a:xfrm rot="2952480">
            <a:off x="264412" y="126576"/>
            <a:ext cx="348372" cy="283092"/>
            <a:chOff x="3883850" y="1662875"/>
            <a:chExt cx="361150" cy="293475"/>
          </a:xfrm>
        </p:grpSpPr>
        <p:sp>
          <p:nvSpPr>
            <p:cNvPr id="1355" name="Google Shape;1355;p4"/>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 name="Google Shape;1381;p4"/>
          <p:cNvGrpSpPr/>
          <p:nvPr/>
        </p:nvGrpSpPr>
        <p:grpSpPr>
          <a:xfrm rot="1811724">
            <a:off x="8347852" y="277318"/>
            <a:ext cx="260751" cy="160466"/>
            <a:chOff x="5492850" y="1205450"/>
            <a:chExt cx="260725" cy="160450"/>
          </a:xfrm>
        </p:grpSpPr>
        <p:sp>
          <p:nvSpPr>
            <p:cNvPr id="1382" name="Google Shape;1382;p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 name="Google Shape;1388;p4"/>
          <p:cNvGrpSpPr/>
          <p:nvPr/>
        </p:nvGrpSpPr>
        <p:grpSpPr>
          <a:xfrm rot="-8873295">
            <a:off x="6637979" y="4770112"/>
            <a:ext cx="784617" cy="494768"/>
            <a:chOff x="4015675" y="2112550"/>
            <a:chExt cx="545275" cy="343875"/>
          </a:xfrm>
        </p:grpSpPr>
        <p:sp>
          <p:nvSpPr>
            <p:cNvPr id="1389" name="Google Shape;1389;p4"/>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 name="Google Shape;1396;p4"/>
          <p:cNvGrpSpPr/>
          <p:nvPr/>
        </p:nvGrpSpPr>
        <p:grpSpPr>
          <a:xfrm rot="-1811716" flipH="1">
            <a:off x="4046964" y="418781"/>
            <a:ext cx="193361" cy="118994"/>
            <a:chOff x="5492850" y="1205450"/>
            <a:chExt cx="260725" cy="160450"/>
          </a:xfrm>
        </p:grpSpPr>
        <p:sp>
          <p:nvSpPr>
            <p:cNvPr id="1397" name="Google Shape;1397;p4"/>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 name="Google Shape;1403;p4"/>
          <p:cNvSpPr txBox="1">
            <a:spLocks noGrp="1"/>
          </p:cNvSpPr>
          <p:nvPr>
            <p:ph type="body" idx="1"/>
          </p:nvPr>
        </p:nvSpPr>
        <p:spPr>
          <a:xfrm>
            <a:off x="713225" y="1129900"/>
            <a:ext cx="6850800" cy="16323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100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sp>
        <p:nvSpPr>
          <p:cNvPr id="1404" name="Google Shape;1404;p4"/>
          <p:cNvSpPr txBox="1">
            <a:spLocks noGrp="1"/>
          </p:cNvSpPr>
          <p:nvPr>
            <p:ph type="title"/>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405"/>
        <p:cNvGrpSpPr/>
        <p:nvPr/>
      </p:nvGrpSpPr>
      <p:grpSpPr>
        <a:xfrm>
          <a:off x="0" y="0"/>
          <a:ext cx="0" cy="0"/>
          <a:chOff x="0" y="0"/>
          <a:chExt cx="0" cy="0"/>
        </a:xfrm>
      </p:grpSpPr>
      <p:grpSp>
        <p:nvGrpSpPr>
          <p:cNvPr id="1406" name="Google Shape;1406;p5"/>
          <p:cNvGrpSpPr/>
          <p:nvPr/>
        </p:nvGrpSpPr>
        <p:grpSpPr>
          <a:xfrm rot="-531176">
            <a:off x="3739999" y="-498576"/>
            <a:ext cx="2261708" cy="949898"/>
            <a:chOff x="1411350" y="554900"/>
            <a:chExt cx="1298300" cy="545275"/>
          </a:xfrm>
        </p:grpSpPr>
        <p:sp>
          <p:nvSpPr>
            <p:cNvPr id="1407" name="Google Shape;1407;p5"/>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5"/>
          <p:cNvGrpSpPr/>
          <p:nvPr/>
        </p:nvGrpSpPr>
        <p:grpSpPr>
          <a:xfrm rot="-2378607">
            <a:off x="8096210" y="2678522"/>
            <a:ext cx="2095578" cy="1058786"/>
            <a:chOff x="1423500" y="1965000"/>
            <a:chExt cx="1202875" cy="607750"/>
          </a:xfrm>
        </p:grpSpPr>
        <p:sp>
          <p:nvSpPr>
            <p:cNvPr id="1479" name="Google Shape;1479;p5"/>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 name="Google Shape;1611;p5"/>
          <p:cNvGrpSpPr/>
          <p:nvPr/>
        </p:nvGrpSpPr>
        <p:grpSpPr>
          <a:xfrm rot="-2700000">
            <a:off x="7849618" y="431915"/>
            <a:ext cx="608448" cy="494433"/>
            <a:chOff x="3883850" y="1662875"/>
            <a:chExt cx="361150" cy="293475"/>
          </a:xfrm>
        </p:grpSpPr>
        <p:sp>
          <p:nvSpPr>
            <p:cNvPr id="1612" name="Google Shape;1612;p5"/>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 name="Google Shape;1638;p5"/>
          <p:cNvGrpSpPr/>
          <p:nvPr/>
        </p:nvGrpSpPr>
        <p:grpSpPr>
          <a:xfrm rot="1811724">
            <a:off x="8559202" y="595468"/>
            <a:ext cx="260751" cy="160466"/>
            <a:chOff x="5492850" y="1205450"/>
            <a:chExt cx="260725" cy="160450"/>
          </a:xfrm>
        </p:grpSpPr>
        <p:sp>
          <p:nvSpPr>
            <p:cNvPr id="1639" name="Google Shape;1639;p5"/>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5"/>
          <p:cNvGrpSpPr/>
          <p:nvPr/>
        </p:nvGrpSpPr>
        <p:grpSpPr>
          <a:xfrm rot="-1811716" flipH="1">
            <a:off x="8408689" y="789381"/>
            <a:ext cx="193361" cy="118994"/>
            <a:chOff x="5492850" y="1205450"/>
            <a:chExt cx="260725" cy="160450"/>
          </a:xfrm>
        </p:grpSpPr>
        <p:sp>
          <p:nvSpPr>
            <p:cNvPr id="1646" name="Google Shape;1646;p5"/>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 name="Google Shape;1652;p5"/>
          <p:cNvGrpSpPr/>
          <p:nvPr/>
        </p:nvGrpSpPr>
        <p:grpSpPr>
          <a:xfrm rot="1926705">
            <a:off x="862417" y="-250863"/>
            <a:ext cx="784617" cy="494768"/>
            <a:chOff x="4015675" y="2112550"/>
            <a:chExt cx="545275" cy="343875"/>
          </a:xfrm>
        </p:grpSpPr>
        <p:sp>
          <p:nvSpPr>
            <p:cNvPr id="1653" name="Google Shape;1653;p5"/>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5"/>
          <p:cNvGrpSpPr/>
          <p:nvPr/>
        </p:nvGrpSpPr>
        <p:grpSpPr>
          <a:xfrm rot="2952480">
            <a:off x="318087" y="4571076"/>
            <a:ext cx="348372" cy="283092"/>
            <a:chOff x="3883850" y="1662875"/>
            <a:chExt cx="361150" cy="293475"/>
          </a:xfrm>
        </p:grpSpPr>
        <p:sp>
          <p:nvSpPr>
            <p:cNvPr id="1661" name="Google Shape;1661;p5"/>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5"/>
          <p:cNvGrpSpPr/>
          <p:nvPr/>
        </p:nvGrpSpPr>
        <p:grpSpPr>
          <a:xfrm rot="-1811716" flipH="1">
            <a:off x="267564" y="4125706"/>
            <a:ext cx="193361" cy="118994"/>
            <a:chOff x="5492850" y="1205450"/>
            <a:chExt cx="260725" cy="160450"/>
          </a:xfrm>
        </p:grpSpPr>
        <p:sp>
          <p:nvSpPr>
            <p:cNvPr id="1688" name="Google Shape;1688;p5"/>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5"/>
          <p:cNvGrpSpPr/>
          <p:nvPr/>
        </p:nvGrpSpPr>
        <p:grpSpPr>
          <a:xfrm rot="509016">
            <a:off x="5317166" y="4575523"/>
            <a:ext cx="2098792" cy="984613"/>
            <a:chOff x="1406550" y="1260600"/>
            <a:chExt cx="1204775" cy="565200"/>
          </a:xfrm>
        </p:grpSpPr>
        <p:sp>
          <p:nvSpPr>
            <p:cNvPr id="1695" name="Google Shape;1695;p5"/>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3" name="Google Shape;1813;p5"/>
          <p:cNvSpPr txBox="1">
            <a:spLocks noGrp="1"/>
          </p:cNvSpPr>
          <p:nvPr>
            <p:ph type="subTitle" idx="1"/>
          </p:nvPr>
        </p:nvSpPr>
        <p:spPr>
          <a:xfrm>
            <a:off x="1018075" y="2131775"/>
            <a:ext cx="1930500" cy="406500"/>
          </a:xfrm>
          <a:prstGeom prst="rect">
            <a:avLst/>
          </a:prstGeom>
        </p:spPr>
        <p:txBody>
          <a:bodyPr spcFirstLastPara="1" wrap="square" lIns="91425" tIns="91425" rIns="91425" bIns="91425" anchor="b" anchorCtr="0">
            <a:noAutofit/>
          </a:bodyPr>
          <a:lstStyle>
            <a:lvl1pPr lvl="0" algn="r">
              <a:lnSpc>
                <a:spcPct val="100000"/>
              </a:lnSpc>
              <a:spcBef>
                <a:spcPts val="0"/>
              </a:spcBef>
              <a:spcAft>
                <a:spcPts val="0"/>
              </a:spcAft>
              <a:buClr>
                <a:schemeClr val="accent2"/>
              </a:buClr>
              <a:buSzPts val="2500"/>
              <a:buFont typeface="Bebas Neue"/>
              <a:buNone/>
              <a:defRPr sz="2200" b="1">
                <a:solidFill>
                  <a:schemeClr val="accent5"/>
                </a:solidFill>
                <a:latin typeface="Grandstander"/>
                <a:ea typeface="Grandstander"/>
                <a:cs typeface="Grandstander"/>
                <a:sym typeface="Grandstander"/>
              </a:defRPr>
            </a:lvl1pPr>
            <a:lvl2pPr lvl="1" algn="ctr">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2pPr>
            <a:lvl3pPr lvl="2" algn="ctr">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3pPr>
            <a:lvl4pPr lvl="3" algn="ctr">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4pPr>
            <a:lvl5pPr lvl="4" algn="ctr">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5pPr>
            <a:lvl6pPr lvl="5" algn="ctr">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6pPr>
            <a:lvl7pPr lvl="6" algn="ctr">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7pPr>
            <a:lvl8pPr lvl="7" algn="ctr">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8pPr>
            <a:lvl9pPr lvl="8" algn="ctr">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9pPr>
          </a:lstStyle>
          <a:p>
            <a:endParaRPr/>
          </a:p>
        </p:txBody>
      </p:sp>
      <p:sp>
        <p:nvSpPr>
          <p:cNvPr id="1814" name="Google Shape;1814;p5"/>
          <p:cNvSpPr txBox="1">
            <a:spLocks noGrp="1"/>
          </p:cNvSpPr>
          <p:nvPr>
            <p:ph type="subTitle" idx="2"/>
          </p:nvPr>
        </p:nvSpPr>
        <p:spPr>
          <a:xfrm>
            <a:off x="6195425" y="2131781"/>
            <a:ext cx="1930500" cy="406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2500"/>
              <a:buFont typeface="Bebas Neue"/>
              <a:buNone/>
              <a:defRPr sz="2200" b="1">
                <a:solidFill>
                  <a:schemeClr val="accent5"/>
                </a:solidFill>
                <a:latin typeface="Grandstander"/>
                <a:ea typeface="Grandstander"/>
                <a:cs typeface="Grandstander"/>
                <a:sym typeface="Grandstander"/>
              </a:defRPr>
            </a:lvl1pPr>
            <a:lvl2pPr lvl="1"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2pPr>
            <a:lvl3pPr lvl="2"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3pPr>
            <a:lvl4pPr lvl="3"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4pPr>
            <a:lvl5pPr lvl="4"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5pPr>
            <a:lvl6pPr lvl="5"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6pPr>
            <a:lvl7pPr lvl="6"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7pPr>
            <a:lvl8pPr lvl="7"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8pPr>
            <a:lvl9pPr lvl="8" algn="ctr" rtl="0">
              <a:lnSpc>
                <a:spcPct val="100000"/>
              </a:lnSpc>
              <a:spcBef>
                <a:spcPts val="0"/>
              </a:spcBef>
              <a:spcAft>
                <a:spcPts val="0"/>
              </a:spcAft>
              <a:buClr>
                <a:schemeClr val="accent2"/>
              </a:buClr>
              <a:buSzPts val="2500"/>
              <a:buFont typeface="Bebas Neue"/>
              <a:buNone/>
              <a:defRPr sz="2500">
                <a:solidFill>
                  <a:schemeClr val="accent2"/>
                </a:solidFill>
                <a:latin typeface="Bebas Neue"/>
                <a:ea typeface="Bebas Neue"/>
                <a:cs typeface="Bebas Neue"/>
                <a:sym typeface="Bebas Neue"/>
              </a:defRPr>
            </a:lvl9pPr>
          </a:lstStyle>
          <a:p>
            <a:endParaRPr/>
          </a:p>
        </p:txBody>
      </p:sp>
      <p:sp>
        <p:nvSpPr>
          <p:cNvPr id="1815" name="Google Shape;1815;p5"/>
          <p:cNvSpPr txBox="1">
            <a:spLocks noGrp="1"/>
          </p:cNvSpPr>
          <p:nvPr>
            <p:ph type="subTitle" idx="3"/>
          </p:nvPr>
        </p:nvSpPr>
        <p:spPr>
          <a:xfrm>
            <a:off x="1378975" y="2554600"/>
            <a:ext cx="1569600" cy="63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6" name="Google Shape;1816;p5"/>
          <p:cNvSpPr txBox="1">
            <a:spLocks noGrp="1"/>
          </p:cNvSpPr>
          <p:nvPr>
            <p:ph type="subTitle" idx="4"/>
          </p:nvPr>
        </p:nvSpPr>
        <p:spPr>
          <a:xfrm>
            <a:off x="6195425" y="2554506"/>
            <a:ext cx="1569600" cy="63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7" name="Google Shape;1817;p5"/>
          <p:cNvSpPr txBox="1">
            <a:spLocks noGrp="1"/>
          </p:cNvSpPr>
          <p:nvPr>
            <p:ph type="title"/>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18"/>
        <p:cNvGrpSpPr/>
        <p:nvPr/>
      </p:nvGrpSpPr>
      <p:grpSpPr>
        <a:xfrm>
          <a:off x="0" y="0"/>
          <a:ext cx="0" cy="0"/>
          <a:chOff x="0" y="0"/>
          <a:chExt cx="0" cy="0"/>
        </a:xfrm>
      </p:grpSpPr>
      <p:grpSp>
        <p:nvGrpSpPr>
          <p:cNvPr id="1819" name="Google Shape;1819;p6"/>
          <p:cNvGrpSpPr/>
          <p:nvPr/>
        </p:nvGrpSpPr>
        <p:grpSpPr>
          <a:xfrm rot="1574134">
            <a:off x="8143263" y="3048753"/>
            <a:ext cx="2261716" cy="949902"/>
            <a:chOff x="1411350" y="554900"/>
            <a:chExt cx="1298300" cy="545275"/>
          </a:xfrm>
        </p:grpSpPr>
        <p:sp>
          <p:nvSpPr>
            <p:cNvPr id="1820" name="Google Shape;1820;p6"/>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6"/>
          <p:cNvGrpSpPr/>
          <p:nvPr/>
        </p:nvGrpSpPr>
        <p:grpSpPr>
          <a:xfrm rot="-820589">
            <a:off x="86655" y="4834141"/>
            <a:ext cx="2098832" cy="984632"/>
            <a:chOff x="1406550" y="1260600"/>
            <a:chExt cx="1204775" cy="565200"/>
          </a:xfrm>
        </p:grpSpPr>
        <p:sp>
          <p:nvSpPr>
            <p:cNvPr id="1892" name="Google Shape;1892;p6"/>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 name="Google Shape;2010;p6"/>
          <p:cNvGrpSpPr/>
          <p:nvPr/>
        </p:nvGrpSpPr>
        <p:grpSpPr>
          <a:xfrm rot="2280519">
            <a:off x="8155337" y="4161284"/>
            <a:ext cx="537748" cy="439389"/>
            <a:chOff x="3419775" y="1620100"/>
            <a:chExt cx="406350" cy="332025"/>
          </a:xfrm>
        </p:grpSpPr>
        <p:sp>
          <p:nvSpPr>
            <p:cNvPr id="2011" name="Google Shape;2011;p6"/>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 name="Google Shape;2016;p6"/>
          <p:cNvGrpSpPr/>
          <p:nvPr/>
        </p:nvGrpSpPr>
        <p:grpSpPr>
          <a:xfrm rot="4092362">
            <a:off x="8626122" y="4560624"/>
            <a:ext cx="260746" cy="160463"/>
            <a:chOff x="5492850" y="1205450"/>
            <a:chExt cx="260725" cy="160450"/>
          </a:xfrm>
        </p:grpSpPr>
        <p:sp>
          <p:nvSpPr>
            <p:cNvPr id="2017" name="Google Shape;2017;p6"/>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 name="Google Shape;2023;p6"/>
          <p:cNvGrpSpPr/>
          <p:nvPr/>
        </p:nvGrpSpPr>
        <p:grpSpPr>
          <a:xfrm rot="1811724">
            <a:off x="6899902" y="324343"/>
            <a:ext cx="260751" cy="160466"/>
            <a:chOff x="5492850" y="1205450"/>
            <a:chExt cx="260725" cy="160450"/>
          </a:xfrm>
        </p:grpSpPr>
        <p:sp>
          <p:nvSpPr>
            <p:cNvPr id="2024" name="Google Shape;2024;p6"/>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6"/>
          <p:cNvGrpSpPr/>
          <p:nvPr/>
        </p:nvGrpSpPr>
        <p:grpSpPr>
          <a:xfrm rot="-8873295">
            <a:off x="4" y="-47038"/>
            <a:ext cx="784617" cy="494768"/>
            <a:chOff x="4015675" y="2112550"/>
            <a:chExt cx="545275" cy="343875"/>
          </a:xfrm>
        </p:grpSpPr>
        <p:sp>
          <p:nvSpPr>
            <p:cNvPr id="2031" name="Google Shape;2031;p6"/>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 name="Google Shape;2038;p6"/>
          <p:cNvGrpSpPr/>
          <p:nvPr/>
        </p:nvGrpSpPr>
        <p:grpSpPr>
          <a:xfrm rot="1032270">
            <a:off x="-376893" y="2357235"/>
            <a:ext cx="662478" cy="503934"/>
            <a:chOff x="3462025" y="2044700"/>
            <a:chExt cx="540700" cy="411300"/>
          </a:xfrm>
        </p:grpSpPr>
        <p:sp>
          <p:nvSpPr>
            <p:cNvPr id="2039" name="Google Shape;2039;p6"/>
            <p:cNvSpPr/>
            <p:nvPr/>
          </p:nvSpPr>
          <p:spPr>
            <a:xfrm>
              <a:off x="3462450" y="2136825"/>
              <a:ext cx="175375" cy="63075"/>
            </a:xfrm>
            <a:custGeom>
              <a:avLst/>
              <a:gdLst/>
              <a:ahLst/>
              <a:cxnLst/>
              <a:rect l="l" t="t" r="r" b="b"/>
              <a:pathLst>
                <a:path w="7015" h="2523" extrusionOk="0">
                  <a:moveTo>
                    <a:pt x="2860" y="0"/>
                  </a:moveTo>
                  <a:cubicBezTo>
                    <a:pt x="1821" y="0"/>
                    <a:pt x="782" y="162"/>
                    <a:pt x="1" y="648"/>
                  </a:cubicBezTo>
                  <a:lnTo>
                    <a:pt x="34" y="966"/>
                  </a:lnTo>
                  <a:cubicBezTo>
                    <a:pt x="463" y="797"/>
                    <a:pt x="902" y="726"/>
                    <a:pt x="1337" y="726"/>
                  </a:cubicBezTo>
                  <a:cubicBezTo>
                    <a:pt x="3532" y="726"/>
                    <a:pt x="5608" y="2522"/>
                    <a:pt x="5608" y="2522"/>
                  </a:cubicBezTo>
                  <a:lnTo>
                    <a:pt x="6964" y="1451"/>
                  </a:lnTo>
                  <a:lnTo>
                    <a:pt x="7014" y="648"/>
                  </a:lnTo>
                  <a:cubicBezTo>
                    <a:pt x="7014" y="648"/>
                    <a:pt x="4939" y="0"/>
                    <a:pt x="2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
            <p:cNvSpPr/>
            <p:nvPr/>
          </p:nvSpPr>
          <p:spPr>
            <a:xfrm>
              <a:off x="3462025" y="2136825"/>
              <a:ext cx="174950" cy="39225"/>
            </a:xfrm>
            <a:custGeom>
              <a:avLst/>
              <a:gdLst/>
              <a:ahLst/>
              <a:cxnLst/>
              <a:rect l="l" t="t" r="r" b="b"/>
              <a:pathLst>
                <a:path w="6998" h="1569" extrusionOk="0">
                  <a:moveTo>
                    <a:pt x="2864" y="0"/>
                  </a:moveTo>
                  <a:cubicBezTo>
                    <a:pt x="1827" y="0"/>
                    <a:pt x="788" y="162"/>
                    <a:pt x="1" y="648"/>
                  </a:cubicBezTo>
                  <a:lnTo>
                    <a:pt x="18" y="832"/>
                  </a:lnTo>
                  <a:cubicBezTo>
                    <a:pt x="562" y="587"/>
                    <a:pt x="1209" y="492"/>
                    <a:pt x="1886" y="492"/>
                  </a:cubicBezTo>
                  <a:cubicBezTo>
                    <a:pt x="3853" y="492"/>
                    <a:pt x="6079" y="1294"/>
                    <a:pt x="6813" y="1568"/>
                  </a:cubicBezTo>
                  <a:lnTo>
                    <a:pt x="6964" y="1451"/>
                  </a:lnTo>
                  <a:lnTo>
                    <a:pt x="6998" y="648"/>
                  </a:lnTo>
                  <a:cubicBezTo>
                    <a:pt x="6998" y="648"/>
                    <a:pt x="4937" y="0"/>
                    <a:pt x="2864"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
            <p:cNvSpPr/>
            <p:nvPr/>
          </p:nvSpPr>
          <p:spPr>
            <a:xfrm>
              <a:off x="3499700" y="2044700"/>
              <a:ext cx="503025" cy="411300"/>
            </a:xfrm>
            <a:custGeom>
              <a:avLst/>
              <a:gdLst/>
              <a:ahLst/>
              <a:cxnLst/>
              <a:rect l="l" t="t" r="r" b="b"/>
              <a:pathLst>
                <a:path w="20121" h="16452" extrusionOk="0">
                  <a:moveTo>
                    <a:pt x="9773" y="1"/>
                  </a:moveTo>
                  <a:cubicBezTo>
                    <a:pt x="5904" y="1"/>
                    <a:pt x="5042" y="3082"/>
                    <a:pt x="4603" y="4584"/>
                  </a:cubicBezTo>
                  <a:cubicBezTo>
                    <a:pt x="4118" y="6207"/>
                    <a:pt x="2126" y="5421"/>
                    <a:pt x="1306" y="8099"/>
                  </a:cubicBezTo>
                  <a:cubicBezTo>
                    <a:pt x="0" y="12350"/>
                    <a:pt x="1959" y="16451"/>
                    <a:pt x="6729" y="16451"/>
                  </a:cubicBezTo>
                  <a:lnTo>
                    <a:pt x="15433" y="16451"/>
                  </a:lnTo>
                  <a:cubicBezTo>
                    <a:pt x="17459" y="16451"/>
                    <a:pt x="16772" y="13656"/>
                    <a:pt x="17074" y="12869"/>
                  </a:cubicBezTo>
                  <a:cubicBezTo>
                    <a:pt x="17358" y="12099"/>
                    <a:pt x="20120" y="11564"/>
                    <a:pt x="19836" y="9170"/>
                  </a:cubicBezTo>
                  <a:cubicBezTo>
                    <a:pt x="19618" y="7479"/>
                    <a:pt x="15232" y="533"/>
                    <a:pt x="10629" y="48"/>
                  </a:cubicBezTo>
                  <a:cubicBezTo>
                    <a:pt x="10329" y="16"/>
                    <a:pt x="10043" y="1"/>
                    <a:pt x="9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
            <p:cNvSpPr/>
            <p:nvPr/>
          </p:nvSpPr>
          <p:spPr>
            <a:xfrm>
              <a:off x="3508475" y="2090225"/>
              <a:ext cx="493825" cy="365775"/>
            </a:xfrm>
            <a:custGeom>
              <a:avLst/>
              <a:gdLst/>
              <a:ahLst/>
              <a:cxnLst/>
              <a:rect l="l" t="t" r="r" b="b"/>
              <a:pathLst>
                <a:path w="19753" h="14631" extrusionOk="0">
                  <a:moveTo>
                    <a:pt x="14145" y="1"/>
                  </a:moveTo>
                  <a:lnTo>
                    <a:pt x="14145" y="1"/>
                  </a:lnTo>
                  <a:cubicBezTo>
                    <a:pt x="14597" y="419"/>
                    <a:pt x="15015" y="871"/>
                    <a:pt x="15417" y="1323"/>
                  </a:cubicBezTo>
                  <a:cubicBezTo>
                    <a:pt x="17894" y="4269"/>
                    <a:pt x="17978" y="7098"/>
                    <a:pt x="15601" y="7650"/>
                  </a:cubicBezTo>
                  <a:cubicBezTo>
                    <a:pt x="15342" y="7707"/>
                    <a:pt x="15063" y="7735"/>
                    <a:pt x="14770" y="7735"/>
                  </a:cubicBezTo>
                  <a:cubicBezTo>
                    <a:pt x="13249" y="7735"/>
                    <a:pt x="11330" y="6994"/>
                    <a:pt x="9575" y="5759"/>
                  </a:cubicBezTo>
                  <a:lnTo>
                    <a:pt x="9575" y="5759"/>
                  </a:lnTo>
                  <a:cubicBezTo>
                    <a:pt x="12136" y="7918"/>
                    <a:pt x="13141" y="10429"/>
                    <a:pt x="12120" y="11751"/>
                  </a:cubicBezTo>
                  <a:cubicBezTo>
                    <a:pt x="11657" y="12344"/>
                    <a:pt x="10819" y="12637"/>
                    <a:pt x="9772" y="12637"/>
                  </a:cubicBezTo>
                  <a:cubicBezTo>
                    <a:pt x="8394" y="12637"/>
                    <a:pt x="6653" y="12130"/>
                    <a:pt x="4922" y="11132"/>
                  </a:cubicBezTo>
                  <a:cubicBezTo>
                    <a:pt x="3098" y="10094"/>
                    <a:pt x="1591" y="8671"/>
                    <a:pt x="737" y="7282"/>
                  </a:cubicBezTo>
                  <a:lnTo>
                    <a:pt x="737" y="7282"/>
                  </a:lnTo>
                  <a:cubicBezTo>
                    <a:pt x="1" y="11165"/>
                    <a:pt x="2010" y="14630"/>
                    <a:pt x="6395" y="14630"/>
                  </a:cubicBezTo>
                  <a:lnTo>
                    <a:pt x="15099" y="14630"/>
                  </a:lnTo>
                  <a:cubicBezTo>
                    <a:pt x="17141" y="14630"/>
                    <a:pt x="16421" y="11835"/>
                    <a:pt x="16723" y="11048"/>
                  </a:cubicBezTo>
                  <a:cubicBezTo>
                    <a:pt x="17007" y="10278"/>
                    <a:pt x="19752" y="9743"/>
                    <a:pt x="19451" y="7349"/>
                  </a:cubicBezTo>
                  <a:cubicBezTo>
                    <a:pt x="19317" y="6144"/>
                    <a:pt x="17057" y="2328"/>
                    <a:pt x="1414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
            <p:cNvSpPr/>
            <p:nvPr/>
          </p:nvSpPr>
          <p:spPr>
            <a:xfrm>
              <a:off x="3680900" y="2053325"/>
              <a:ext cx="146475" cy="71700"/>
            </a:xfrm>
            <a:custGeom>
              <a:avLst/>
              <a:gdLst/>
              <a:ahLst/>
              <a:cxnLst/>
              <a:rect l="l" t="t" r="r" b="b"/>
              <a:pathLst>
                <a:path w="5859" h="2868" extrusionOk="0">
                  <a:moveTo>
                    <a:pt x="2738" y="1"/>
                  </a:moveTo>
                  <a:cubicBezTo>
                    <a:pt x="1219" y="1"/>
                    <a:pt x="0" y="572"/>
                    <a:pt x="0" y="1343"/>
                  </a:cubicBezTo>
                  <a:cubicBezTo>
                    <a:pt x="0" y="2130"/>
                    <a:pt x="1306" y="2799"/>
                    <a:pt x="2929" y="2866"/>
                  </a:cubicBezTo>
                  <a:cubicBezTo>
                    <a:pt x="2974" y="2867"/>
                    <a:pt x="3018" y="2868"/>
                    <a:pt x="3062" y="2868"/>
                  </a:cubicBezTo>
                  <a:cubicBezTo>
                    <a:pt x="4623" y="2868"/>
                    <a:pt x="5859" y="2292"/>
                    <a:pt x="5859" y="1527"/>
                  </a:cubicBezTo>
                  <a:cubicBezTo>
                    <a:pt x="5859" y="724"/>
                    <a:pt x="4570" y="54"/>
                    <a:pt x="2929" y="4"/>
                  </a:cubicBezTo>
                  <a:cubicBezTo>
                    <a:pt x="2865" y="2"/>
                    <a:pt x="2801" y="1"/>
                    <a:pt x="273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
            <p:cNvSpPr/>
            <p:nvPr/>
          </p:nvSpPr>
          <p:spPr>
            <a:xfrm>
              <a:off x="3804350" y="2117425"/>
              <a:ext cx="63625" cy="30575"/>
            </a:xfrm>
            <a:custGeom>
              <a:avLst/>
              <a:gdLst/>
              <a:ahLst/>
              <a:cxnLst/>
              <a:rect l="l" t="t" r="r" b="b"/>
              <a:pathLst>
                <a:path w="2545" h="1223" extrusionOk="0">
                  <a:moveTo>
                    <a:pt x="1825" y="1"/>
                  </a:moveTo>
                  <a:cubicBezTo>
                    <a:pt x="1557" y="319"/>
                    <a:pt x="1055" y="620"/>
                    <a:pt x="469" y="804"/>
                  </a:cubicBezTo>
                  <a:cubicBezTo>
                    <a:pt x="301" y="838"/>
                    <a:pt x="151" y="888"/>
                    <a:pt x="0" y="905"/>
                  </a:cubicBezTo>
                  <a:cubicBezTo>
                    <a:pt x="234" y="1089"/>
                    <a:pt x="670" y="1223"/>
                    <a:pt x="1172" y="1223"/>
                  </a:cubicBezTo>
                  <a:cubicBezTo>
                    <a:pt x="1925" y="1223"/>
                    <a:pt x="2544" y="921"/>
                    <a:pt x="2544" y="570"/>
                  </a:cubicBezTo>
                  <a:cubicBezTo>
                    <a:pt x="2544" y="319"/>
                    <a:pt x="2243" y="118"/>
                    <a:pt x="182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
            <p:cNvSpPr/>
            <p:nvPr/>
          </p:nvSpPr>
          <p:spPr>
            <a:xfrm>
              <a:off x="3854550" y="2312025"/>
              <a:ext cx="71175" cy="84550"/>
            </a:xfrm>
            <a:custGeom>
              <a:avLst/>
              <a:gdLst/>
              <a:ahLst/>
              <a:cxnLst/>
              <a:rect l="l" t="t" r="r" b="b"/>
              <a:pathLst>
                <a:path w="2847" h="3382" extrusionOk="0">
                  <a:moveTo>
                    <a:pt x="2846" y="0"/>
                  </a:moveTo>
                  <a:lnTo>
                    <a:pt x="2846" y="0"/>
                  </a:lnTo>
                  <a:cubicBezTo>
                    <a:pt x="2399" y="448"/>
                    <a:pt x="1531" y="529"/>
                    <a:pt x="959" y="529"/>
                  </a:cubicBezTo>
                  <a:cubicBezTo>
                    <a:pt x="633" y="529"/>
                    <a:pt x="402" y="502"/>
                    <a:pt x="402" y="502"/>
                  </a:cubicBezTo>
                  <a:lnTo>
                    <a:pt x="402" y="502"/>
                  </a:lnTo>
                  <a:cubicBezTo>
                    <a:pt x="402" y="503"/>
                    <a:pt x="1038" y="2126"/>
                    <a:pt x="1" y="3381"/>
                  </a:cubicBezTo>
                  <a:cubicBezTo>
                    <a:pt x="838" y="2545"/>
                    <a:pt x="1591" y="1975"/>
                    <a:pt x="2227" y="1959"/>
                  </a:cubicBezTo>
                  <a:cubicBezTo>
                    <a:pt x="1993" y="1289"/>
                    <a:pt x="2846" y="1"/>
                    <a:pt x="284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6" name="Google Shape;2046;p6"/>
          <p:cNvSpPr txBox="1">
            <a:spLocks noGrp="1"/>
          </p:cNvSpPr>
          <p:nvPr>
            <p:ph type="title"/>
          </p:nvPr>
        </p:nvSpPr>
        <p:spPr>
          <a:xfrm>
            <a:off x="713225" y="539500"/>
            <a:ext cx="7717500" cy="590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047"/>
        <p:cNvGrpSpPr/>
        <p:nvPr/>
      </p:nvGrpSpPr>
      <p:grpSpPr>
        <a:xfrm>
          <a:off x="0" y="0"/>
          <a:ext cx="0" cy="0"/>
          <a:chOff x="0" y="0"/>
          <a:chExt cx="0" cy="0"/>
        </a:xfrm>
      </p:grpSpPr>
      <p:grpSp>
        <p:nvGrpSpPr>
          <p:cNvPr id="2048" name="Google Shape;2048;p7"/>
          <p:cNvGrpSpPr/>
          <p:nvPr/>
        </p:nvGrpSpPr>
        <p:grpSpPr>
          <a:xfrm rot="1574134">
            <a:off x="3441138" y="4663966"/>
            <a:ext cx="2261716" cy="949902"/>
            <a:chOff x="1411350" y="554900"/>
            <a:chExt cx="1298300" cy="545275"/>
          </a:xfrm>
        </p:grpSpPr>
        <p:sp>
          <p:nvSpPr>
            <p:cNvPr id="2049" name="Google Shape;2049;p7"/>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7"/>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7"/>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7"/>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7"/>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7"/>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7"/>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7"/>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7"/>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7"/>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7"/>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7"/>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7"/>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7"/>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7"/>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 name="Google Shape;2120;p7"/>
          <p:cNvGrpSpPr/>
          <p:nvPr/>
        </p:nvGrpSpPr>
        <p:grpSpPr>
          <a:xfrm rot="-820589">
            <a:off x="1593180" y="-106009"/>
            <a:ext cx="2098832" cy="984632"/>
            <a:chOff x="1406550" y="1260600"/>
            <a:chExt cx="1204775" cy="565200"/>
          </a:xfrm>
        </p:grpSpPr>
        <p:sp>
          <p:nvSpPr>
            <p:cNvPr id="2121" name="Google Shape;2121;p7"/>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7"/>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7"/>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7"/>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7"/>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7"/>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7"/>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7"/>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7"/>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7"/>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7"/>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7"/>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7"/>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7"/>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7"/>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7"/>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7"/>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7"/>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7"/>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7"/>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7"/>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7"/>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7"/>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7"/>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7"/>
          <p:cNvGrpSpPr/>
          <p:nvPr/>
        </p:nvGrpSpPr>
        <p:grpSpPr>
          <a:xfrm>
            <a:off x="7524733" y="539490"/>
            <a:ext cx="2095529" cy="1058761"/>
            <a:chOff x="1423500" y="1965000"/>
            <a:chExt cx="1202875" cy="607750"/>
          </a:xfrm>
        </p:grpSpPr>
        <p:sp>
          <p:nvSpPr>
            <p:cNvPr id="2240" name="Google Shape;2240;p7"/>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7"/>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7"/>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7"/>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7"/>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7"/>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7"/>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7"/>
          <p:cNvGrpSpPr/>
          <p:nvPr/>
        </p:nvGrpSpPr>
        <p:grpSpPr>
          <a:xfrm rot="1865203">
            <a:off x="-704803" y="4069992"/>
            <a:ext cx="2095512" cy="1058753"/>
            <a:chOff x="1423500" y="1965000"/>
            <a:chExt cx="1202875" cy="607750"/>
          </a:xfrm>
        </p:grpSpPr>
        <p:sp>
          <p:nvSpPr>
            <p:cNvPr id="2373" name="Google Shape;2373;p7"/>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7"/>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7"/>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7"/>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7"/>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7"/>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7"/>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7"/>
          <p:cNvGrpSpPr/>
          <p:nvPr/>
        </p:nvGrpSpPr>
        <p:grpSpPr>
          <a:xfrm rot="-2700000">
            <a:off x="5563618" y="139103"/>
            <a:ext cx="608448" cy="494433"/>
            <a:chOff x="3883850" y="1662875"/>
            <a:chExt cx="361150" cy="293475"/>
          </a:xfrm>
        </p:grpSpPr>
        <p:sp>
          <p:nvSpPr>
            <p:cNvPr id="2506" name="Google Shape;2506;p7"/>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2" name="Google Shape;2532;p7"/>
          <p:cNvGrpSpPr/>
          <p:nvPr/>
        </p:nvGrpSpPr>
        <p:grpSpPr>
          <a:xfrm rot="1811724">
            <a:off x="6273202" y="302655"/>
            <a:ext cx="260751" cy="160466"/>
            <a:chOff x="5492850" y="1205450"/>
            <a:chExt cx="260725" cy="160450"/>
          </a:xfrm>
        </p:grpSpPr>
        <p:sp>
          <p:nvSpPr>
            <p:cNvPr id="2533" name="Google Shape;2533;p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9" name="Google Shape;2539;p7"/>
          <p:cNvGrpSpPr/>
          <p:nvPr/>
        </p:nvGrpSpPr>
        <p:grpSpPr>
          <a:xfrm rot="-1811716" flipH="1">
            <a:off x="6122689" y="496568"/>
            <a:ext cx="193361" cy="118994"/>
            <a:chOff x="5492850" y="1205450"/>
            <a:chExt cx="260725" cy="160450"/>
          </a:xfrm>
        </p:grpSpPr>
        <p:sp>
          <p:nvSpPr>
            <p:cNvPr id="2540" name="Google Shape;2540;p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6" name="Google Shape;2546;p7"/>
          <p:cNvGrpSpPr/>
          <p:nvPr/>
        </p:nvGrpSpPr>
        <p:grpSpPr>
          <a:xfrm rot="1926705">
            <a:off x="8038467" y="4445312"/>
            <a:ext cx="784617" cy="494768"/>
            <a:chOff x="4015675" y="2112550"/>
            <a:chExt cx="545275" cy="343875"/>
          </a:xfrm>
        </p:grpSpPr>
        <p:sp>
          <p:nvSpPr>
            <p:cNvPr id="2547" name="Google Shape;2547;p7"/>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4" name="Google Shape;2554;p7"/>
          <p:cNvGrpSpPr/>
          <p:nvPr/>
        </p:nvGrpSpPr>
        <p:grpSpPr>
          <a:xfrm rot="2952480">
            <a:off x="318087" y="622301"/>
            <a:ext cx="348372" cy="283092"/>
            <a:chOff x="3883850" y="1662875"/>
            <a:chExt cx="361150" cy="293475"/>
          </a:xfrm>
        </p:grpSpPr>
        <p:sp>
          <p:nvSpPr>
            <p:cNvPr id="2555" name="Google Shape;2555;p7"/>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1" name="Google Shape;2581;p7"/>
          <p:cNvGrpSpPr/>
          <p:nvPr/>
        </p:nvGrpSpPr>
        <p:grpSpPr>
          <a:xfrm rot="-1811716" flipH="1">
            <a:off x="8610927" y="4421831"/>
            <a:ext cx="193361" cy="118994"/>
            <a:chOff x="5492850" y="1205450"/>
            <a:chExt cx="260725" cy="160450"/>
          </a:xfrm>
        </p:grpSpPr>
        <p:sp>
          <p:nvSpPr>
            <p:cNvPr id="2582" name="Google Shape;2582;p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8" name="Google Shape;2588;p7"/>
          <p:cNvSpPr txBox="1">
            <a:spLocks noGrp="1"/>
          </p:cNvSpPr>
          <p:nvPr>
            <p:ph type="body" idx="1"/>
          </p:nvPr>
        </p:nvSpPr>
        <p:spPr>
          <a:xfrm>
            <a:off x="884675" y="1672955"/>
            <a:ext cx="4049400" cy="22302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2589" name="Google Shape;2589;p7"/>
          <p:cNvSpPr txBox="1">
            <a:spLocks noGrp="1"/>
          </p:cNvSpPr>
          <p:nvPr>
            <p:ph type="title"/>
          </p:nvPr>
        </p:nvSpPr>
        <p:spPr>
          <a:xfrm>
            <a:off x="884675" y="1240345"/>
            <a:ext cx="4049400" cy="3564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90"/>
        <p:cNvGrpSpPr/>
        <p:nvPr/>
      </p:nvGrpSpPr>
      <p:grpSpPr>
        <a:xfrm>
          <a:off x="0" y="0"/>
          <a:ext cx="0" cy="0"/>
          <a:chOff x="0" y="0"/>
          <a:chExt cx="0" cy="0"/>
        </a:xfrm>
      </p:grpSpPr>
      <p:grpSp>
        <p:nvGrpSpPr>
          <p:cNvPr id="2591" name="Google Shape;2591;p8"/>
          <p:cNvGrpSpPr/>
          <p:nvPr/>
        </p:nvGrpSpPr>
        <p:grpSpPr>
          <a:xfrm rot="1574134">
            <a:off x="7299913" y="3145541"/>
            <a:ext cx="2261716" cy="949902"/>
            <a:chOff x="1411350" y="554900"/>
            <a:chExt cx="1298300" cy="545275"/>
          </a:xfrm>
        </p:grpSpPr>
        <p:sp>
          <p:nvSpPr>
            <p:cNvPr id="2592" name="Google Shape;2592;p8"/>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8"/>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8"/>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8"/>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8"/>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8"/>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8"/>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8"/>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8"/>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8"/>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8"/>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8"/>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8"/>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8"/>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8"/>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8"/>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8"/>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8"/>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8"/>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8"/>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8"/>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8"/>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8"/>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8"/>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8"/>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8"/>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8"/>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8"/>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8"/>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8"/>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8"/>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8"/>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8"/>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8"/>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8"/>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8"/>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8"/>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8"/>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8"/>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8"/>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8"/>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8"/>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8"/>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8"/>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8"/>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8"/>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8"/>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8"/>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8"/>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8"/>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8"/>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8"/>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8"/>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8"/>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8"/>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8"/>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8"/>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8"/>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8"/>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8"/>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8"/>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8"/>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8"/>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8"/>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8"/>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8"/>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8"/>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8"/>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8"/>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8"/>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8"/>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3" name="Google Shape;2663;p8"/>
          <p:cNvGrpSpPr/>
          <p:nvPr/>
        </p:nvGrpSpPr>
        <p:grpSpPr>
          <a:xfrm rot="-820589">
            <a:off x="463905" y="4522191"/>
            <a:ext cx="2098832" cy="984632"/>
            <a:chOff x="1406550" y="1260600"/>
            <a:chExt cx="1204775" cy="565200"/>
          </a:xfrm>
        </p:grpSpPr>
        <p:sp>
          <p:nvSpPr>
            <p:cNvPr id="2664" name="Google Shape;2664;p8"/>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8"/>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8"/>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8"/>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8"/>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8"/>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8"/>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8"/>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8"/>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8"/>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8"/>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8"/>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8"/>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8"/>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8"/>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8"/>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8"/>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8"/>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8"/>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8"/>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8"/>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8"/>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8"/>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8"/>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8"/>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8"/>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8"/>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8"/>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8"/>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8"/>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8"/>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8"/>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8"/>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8"/>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8"/>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8"/>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8"/>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8"/>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8"/>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8"/>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8"/>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8"/>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8"/>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8"/>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8"/>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8"/>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8"/>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8"/>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8"/>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8"/>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8"/>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8"/>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8"/>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8"/>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8"/>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8"/>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8"/>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8"/>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8"/>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8"/>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8"/>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8"/>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8"/>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8"/>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8"/>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8"/>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8"/>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8"/>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8"/>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8"/>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8"/>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8"/>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8"/>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8"/>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8"/>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8"/>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8"/>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8"/>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8"/>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8"/>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2" name="Google Shape;2782;p8"/>
          <p:cNvGrpSpPr/>
          <p:nvPr/>
        </p:nvGrpSpPr>
        <p:grpSpPr>
          <a:xfrm>
            <a:off x="1714483" y="-327710"/>
            <a:ext cx="2095529" cy="1058761"/>
            <a:chOff x="1423500" y="1965000"/>
            <a:chExt cx="1202875" cy="607750"/>
          </a:xfrm>
        </p:grpSpPr>
        <p:sp>
          <p:nvSpPr>
            <p:cNvPr id="2783" name="Google Shape;2783;p8"/>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8"/>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8"/>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5" name="Google Shape;2915;p8"/>
          <p:cNvGrpSpPr/>
          <p:nvPr/>
        </p:nvGrpSpPr>
        <p:grpSpPr>
          <a:xfrm rot="1530007">
            <a:off x="4628288" y="4743524"/>
            <a:ext cx="2095539" cy="1058766"/>
            <a:chOff x="1423500" y="1965000"/>
            <a:chExt cx="1202875" cy="607750"/>
          </a:xfrm>
        </p:grpSpPr>
        <p:sp>
          <p:nvSpPr>
            <p:cNvPr id="2916" name="Google Shape;2916;p8"/>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8"/>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8"/>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8" name="Google Shape;3048;p8"/>
          <p:cNvGrpSpPr/>
          <p:nvPr/>
        </p:nvGrpSpPr>
        <p:grpSpPr>
          <a:xfrm rot="-2700000">
            <a:off x="259568" y="966915"/>
            <a:ext cx="608448" cy="494433"/>
            <a:chOff x="3883850" y="1662875"/>
            <a:chExt cx="361150" cy="293475"/>
          </a:xfrm>
        </p:grpSpPr>
        <p:sp>
          <p:nvSpPr>
            <p:cNvPr id="3049" name="Google Shape;3049;p8"/>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5" name="Google Shape;3075;p8"/>
          <p:cNvGrpSpPr/>
          <p:nvPr/>
        </p:nvGrpSpPr>
        <p:grpSpPr>
          <a:xfrm rot="1811724">
            <a:off x="969152" y="1130468"/>
            <a:ext cx="260751" cy="160466"/>
            <a:chOff x="5492850" y="1205450"/>
            <a:chExt cx="260725" cy="160450"/>
          </a:xfrm>
        </p:grpSpPr>
        <p:sp>
          <p:nvSpPr>
            <p:cNvPr id="3076" name="Google Shape;3076;p8"/>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2" name="Google Shape;3082;p8"/>
          <p:cNvGrpSpPr/>
          <p:nvPr/>
        </p:nvGrpSpPr>
        <p:grpSpPr>
          <a:xfrm rot="-1811716" flipH="1">
            <a:off x="818639" y="1324381"/>
            <a:ext cx="193361" cy="118994"/>
            <a:chOff x="5492850" y="1205450"/>
            <a:chExt cx="260725" cy="160450"/>
          </a:xfrm>
        </p:grpSpPr>
        <p:sp>
          <p:nvSpPr>
            <p:cNvPr id="3083" name="Google Shape;3083;p8"/>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9" name="Google Shape;3089;p8"/>
          <p:cNvGrpSpPr/>
          <p:nvPr/>
        </p:nvGrpSpPr>
        <p:grpSpPr>
          <a:xfrm rot="1926705">
            <a:off x="8694204" y="1413812"/>
            <a:ext cx="784617" cy="494768"/>
            <a:chOff x="4015675" y="2112550"/>
            <a:chExt cx="545275" cy="343875"/>
          </a:xfrm>
        </p:grpSpPr>
        <p:sp>
          <p:nvSpPr>
            <p:cNvPr id="3090" name="Google Shape;3090;p8"/>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7" name="Google Shape;3097;p8"/>
          <p:cNvGrpSpPr/>
          <p:nvPr/>
        </p:nvGrpSpPr>
        <p:grpSpPr>
          <a:xfrm rot="2952480">
            <a:off x="7189087" y="4498551"/>
            <a:ext cx="348372" cy="283092"/>
            <a:chOff x="3883850" y="1662875"/>
            <a:chExt cx="361150" cy="293475"/>
          </a:xfrm>
        </p:grpSpPr>
        <p:sp>
          <p:nvSpPr>
            <p:cNvPr id="3098" name="Google Shape;3098;p8"/>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8"/>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4" name="Google Shape;3124;p8"/>
          <p:cNvGrpSpPr/>
          <p:nvPr/>
        </p:nvGrpSpPr>
        <p:grpSpPr>
          <a:xfrm rot="-1811716" flipH="1">
            <a:off x="9266664" y="1390331"/>
            <a:ext cx="193361" cy="118994"/>
            <a:chOff x="5492850" y="1205450"/>
            <a:chExt cx="260725" cy="160450"/>
          </a:xfrm>
        </p:grpSpPr>
        <p:sp>
          <p:nvSpPr>
            <p:cNvPr id="3125" name="Google Shape;3125;p8"/>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1" name="Google Shape;3131;p8"/>
          <p:cNvGrpSpPr/>
          <p:nvPr/>
        </p:nvGrpSpPr>
        <p:grpSpPr>
          <a:xfrm rot="-820589">
            <a:off x="5931255" y="47179"/>
            <a:ext cx="2098832" cy="984632"/>
            <a:chOff x="1406550" y="1260600"/>
            <a:chExt cx="1204775" cy="565200"/>
          </a:xfrm>
        </p:grpSpPr>
        <p:sp>
          <p:nvSpPr>
            <p:cNvPr id="3132" name="Google Shape;3132;p8"/>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8"/>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8"/>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8"/>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8"/>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0" name="Google Shape;3250;p8"/>
          <p:cNvGrpSpPr/>
          <p:nvPr/>
        </p:nvGrpSpPr>
        <p:grpSpPr>
          <a:xfrm rot="1574134">
            <a:off x="-567062" y="2471078"/>
            <a:ext cx="2261716" cy="949902"/>
            <a:chOff x="1411350" y="554900"/>
            <a:chExt cx="1298300" cy="545275"/>
          </a:xfrm>
        </p:grpSpPr>
        <p:sp>
          <p:nvSpPr>
            <p:cNvPr id="3251" name="Google Shape;3251;p8"/>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2" name="Google Shape;3322;p8"/>
          <p:cNvSpPr txBox="1">
            <a:spLocks noGrp="1"/>
          </p:cNvSpPr>
          <p:nvPr>
            <p:ph type="title"/>
          </p:nvPr>
        </p:nvSpPr>
        <p:spPr>
          <a:xfrm>
            <a:off x="1863450" y="1415100"/>
            <a:ext cx="5417100" cy="23133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SzPts val="6000"/>
              <a:buNone/>
              <a:defRPr sz="7000">
                <a:solidFill>
                  <a:schemeClr val="accent4"/>
                </a:solidFill>
              </a:defRPr>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23"/>
        <p:cNvGrpSpPr/>
        <p:nvPr/>
      </p:nvGrpSpPr>
      <p:grpSpPr>
        <a:xfrm>
          <a:off x="0" y="0"/>
          <a:ext cx="0" cy="0"/>
          <a:chOff x="0" y="0"/>
          <a:chExt cx="0" cy="0"/>
        </a:xfrm>
      </p:grpSpPr>
      <p:grpSp>
        <p:nvGrpSpPr>
          <p:cNvPr id="3324" name="Google Shape;3324;p9"/>
          <p:cNvGrpSpPr/>
          <p:nvPr/>
        </p:nvGrpSpPr>
        <p:grpSpPr>
          <a:xfrm>
            <a:off x="3145158" y="4651640"/>
            <a:ext cx="2095529" cy="1058761"/>
            <a:chOff x="1423500" y="1965000"/>
            <a:chExt cx="1202875" cy="607750"/>
          </a:xfrm>
        </p:grpSpPr>
        <p:sp>
          <p:nvSpPr>
            <p:cNvPr id="3325" name="Google Shape;3325;p9"/>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9"/>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9"/>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9"/>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9"/>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9"/>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9"/>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9"/>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9"/>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9"/>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9"/>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9"/>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9"/>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9"/>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9"/>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9"/>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9"/>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9"/>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9"/>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9"/>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9"/>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9"/>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9"/>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9"/>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9"/>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9"/>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9"/>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9"/>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9"/>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9"/>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9"/>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9"/>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9"/>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9"/>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9"/>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9"/>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9"/>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9"/>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9"/>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9"/>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9"/>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9"/>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9"/>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9"/>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9"/>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9"/>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9"/>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9"/>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9"/>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9"/>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9"/>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9"/>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9"/>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9"/>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9"/>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9"/>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9"/>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9"/>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9"/>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9"/>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9"/>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9"/>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9"/>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9"/>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9"/>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9"/>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9"/>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9"/>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9"/>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9"/>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9"/>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9"/>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9"/>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9"/>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9"/>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9"/>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9"/>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9"/>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9"/>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9"/>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9"/>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9"/>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9"/>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9"/>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9"/>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9"/>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9"/>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9"/>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9"/>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9"/>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9"/>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9"/>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9"/>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9"/>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9"/>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9"/>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9"/>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9"/>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9"/>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9"/>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9"/>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9"/>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9"/>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9"/>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9"/>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9"/>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9"/>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9"/>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9"/>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9"/>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9"/>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9"/>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9"/>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9"/>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9"/>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9"/>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9"/>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9"/>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9"/>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9"/>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9"/>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9"/>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9"/>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9"/>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9"/>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9"/>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9"/>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9"/>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9"/>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9"/>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9"/>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9"/>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7" name="Google Shape;3457;p9"/>
          <p:cNvGrpSpPr/>
          <p:nvPr/>
        </p:nvGrpSpPr>
        <p:grpSpPr>
          <a:xfrm rot="-820589">
            <a:off x="6346617" y="-320346"/>
            <a:ext cx="2098832" cy="984632"/>
            <a:chOff x="1406550" y="1260600"/>
            <a:chExt cx="1204775" cy="565200"/>
          </a:xfrm>
        </p:grpSpPr>
        <p:sp>
          <p:nvSpPr>
            <p:cNvPr id="3458" name="Google Shape;3458;p9"/>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9"/>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9"/>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9"/>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9"/>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9"/>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9"/>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9"/>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9"/>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9"/>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9"/>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9"/>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9"/>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9"/>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9"/>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9"/>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9"/>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9"/>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9"/>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9"/>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9"/>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9"/>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9"/>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9"/>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9"/>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9"/>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9"/>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9"/>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9"/>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9"/>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9"/>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9"/>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9"/>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9"/>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9"/>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9"/>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9"/>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9"/>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9"/>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9"/>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9"/>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9"/>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9"/>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9"/>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9"/>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9"/>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9"/>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9"/>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9"/>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9"/>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9"/>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9"/>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9"/>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9"/>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9"/>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9"/>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9"/>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9"/>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9"/>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9"/>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9"/>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9"/>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9"/>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9"/>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9"/>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9"/>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9"/>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9"/>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9"/>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9"/>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9"/>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9"/>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9"/>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9"/>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9"/>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9"/>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9"/>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9"/>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9"/>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9"/>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9"/>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9"/>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9"/>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9"/>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9"/>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9"/>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9"/>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9"/>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9"/>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9"/>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9"/>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9"/>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9"/>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9"/>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9"/>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9"/>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9"/>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9"/>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9"/>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9"/>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9"/>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9"/>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9"/>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9"/>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9"/>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9"/>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9"/>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9"/>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9"/>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9"/>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9"/>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9"/>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9"/>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9"/>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9"/>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9"/>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9"/>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9"/>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6" name="Google Shape;3576;p9"/>
          <p:cNvGrpSpPr/>
          <p:nvPr/>
        </p:nvGrpSpPr>
        <p:grpSpPr>
          <a:xfrm rot="1574134">
            <a:off x="-1533887" y="64553"/>
            <a:ext cx="2261716" cy="949902"/>
            <a:chOff x="1411350" y="554900"/>
            <a:chExt cx="1298300" cy="545275"/>
          </a:xfrm>
        </p:grpSpPr>
        <p:sp>
          <p:nvSpPr>
            <p:cNvPr id="3577" name="Google Shape;3577;p9"/>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9"/>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9"/>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9"/>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9"/>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9"/>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9"/>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9"/>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9"/>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9"/>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9"/>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9"/>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9"/>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9"/>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9"/>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9"/>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9"/>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9"/>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9"/>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9"/>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9"/>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9"/>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9"/>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9"/>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9"/>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9"/>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9"/>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9"/>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9"/>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9"/>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9"/>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9"/>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9"/>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9"/>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9"/>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9"/>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9"/>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9"/>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9"/>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9"/>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9"/>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9"/>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9"/>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9"/>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9"/>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9"/>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9"/>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9"/>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9"/>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9"/>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9"/>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9"/>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9"/>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9"/>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9"/>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9"/>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9"/>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9"/>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9"/>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9"/>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9"/>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9"/>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9"/>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9"/>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9"/>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9"/>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9"/>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9"/>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9"/>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9"/>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9"/>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9"/>
          <p:cNvGrpSpPr/>
          <p:nvPr/>
        </p:nvGrpSpPr>
        <p:grpSpPr>
          <a:xfrm rot="2280519">
            <a:off x="8369025" y="3416984"/>
            <a:ext cx="537748" cy="439389"/>
            <a:chOff x="3419775" y="1620100"/>
            <a:chExt cx="406350" cy="332025"/>
          </a:xfrm>
        </p:grpSpPr>
        <p:sp>
          <p:nvSpPr>
            <p:cNvPr id="3649" name="Google Shape;3649;p9"/>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9"/>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9"/>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9"/>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9"/>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9"/>
          <p:cNvGrpSpPr/>
          <p:nvPr/>
        </p:nvGrpSpPr>
        <p:grpSpPr>
          <a:xfrm rot="-2700000">
            <a:off x="134368" y="4412315"/>
            <a:ext cx="608448" cy="494433"/>
            <a:chOff x="3883850" y="1662875"/>
            <a:chExt cx="361150" cy="293475"/>
          </a:xfrm>
        </p:grpSpPr>
        <p:sp>
          <p:nvSpPr>
            <p:cNvPr id="3655" name="Google Shape;3655;p9"/>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9"/>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9"/>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9"/>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9"/>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9"/>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9"/>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9"/>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9"/>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9"/>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9"/>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9"/>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9"/>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9"/>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9"/>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9"/>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9"/>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9"/>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9"/>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9"/>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9"/>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9"/>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9"/>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9"/>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9"/>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9"/>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9"/>
          <p:cNvGrpSpPr/>
          <p:nvPr/>
        </p:nvGrpSpPr>
        <p:grpSpPr>
          <a:xfrm rot="4092362">
            <a:off x="8839810" y="3816324"/>
            <a:ext cx="260746" cy="160463"/>
            <a:chOff x="5492850" y="1205450"/>
            <a:chExt cx="260725" cy="160450"/>
          </a:xfrm>
        </p:grpSpPr>
        <p:sp>
          <p:nvSpPr>
            <p:cNvPr id="3682" name="Google Shape;3682;p9"/>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9"/>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9"/>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9"/>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9"/>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9"/>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8" name="Google Shape;3688;p9"/>
          <p:cNvGrpSpPr/>
          <p:nvPr/>
        </p:nvGrpSpPr>
        <p:grpSpPr>
          <a:xfrm rot="1811724">
            <a:off x="843952" y="4575868"/>
            <a:ext cx="260751" cy="160466"/>
            <a:chOff x="5492850" y="1205450"/>
            <a:chExt cx="260725" cy="160450"/>
          </a:xfrm>
        </p:grpSpPr>
        <p:sp>
          <p:nvSpPr>
            <p:cNvPr id="3689" name="Google Shape;3689;p9"/>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9"/>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9"/>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9"/>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9"/>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9"/>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5" name="Google Shape;3695;p9"/>
          <p:cNvGrpSpPr/>
          <p:nvPr/>
        </p:nvGrpSpPr>
        <p:grpSpPr>
          <a:xfrm rot="-1811716" flipH="1">
            <a:off x="693439" y="4769781"/>
            <a:ext cx="193361" cy="118994"/>
            <a:chOff x="5492850" y="1205450"/>
            <a:chExt cx="260725" cy="160450"/>
          </a:xfrm>
        </p:grpSpPr>
        <p:sp>
          <p:nvSpPr>
            <p:cNvPr id="3696" name="Google Shape;3696;p9"/>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9"/>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9"/>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9"/>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9"/>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9"/>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2" name="Google Shape;3702;p9"/>
          <p:cNvGrpSpPr/>
          <p:nvPr/>
        </p:nvGrpSpPr>
        <p:grpSpPr>
          <a:xfrm rot="2952480">
            <a:off x="264412" y="126576"/>
            <a:ext cx="348372" cy="283092"/>
            <a:chOff x="3883850" y="1662875"/>
            <a:chExt cx="361150" cy="293475"/>
          </a:xfrm>
        </p:grpSpPr>
        <p:sp>
          <p:nvSpPr>
            <p:cNvPr id="3703" name="Google Shape;3703;p9"/>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9"/>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9"/>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9"/>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9"/>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9"/>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9"/>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9"/>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9"/>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9"/>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9"/>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9"/>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9"/>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9"/>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9"/>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9"/>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9"/>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9"/>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9"/>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9"/>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9"/>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9"/>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9"/>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9"/>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9"/>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9"/>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9" name="Google Shape;3729;p9"/>
          <p:cNvGrpSpPr/>
          <p:nvPr/>
        </p:nvGrpSpPr>
        <p:grpSpPr>
          <a:xfrm rot="1811724">
            <a:off x="8347852" y="277318"/>
            <a:ext cx="260751" cy="160466"/>
            <a:chOff x="5492850" y="1205450"/>
            <a:chExt cx="260725" cy="160450"/>
          </a:xfrm>
        </p:grpSpPr>
        <p:sp>
          <p:nvSpPr>
            <p:cNvPr id="3730" name="Google Shape;3730;p9"/>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9"/>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9"/>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9"/>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9"/>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9"/>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9"/>
          <p:cNvGrpSpPr/>
          <p:nvPr/>
        </p:nvGrpSpPr>
        <p:grpSpPr>
          <a:xfrm rot="-8873295">
            <a:off x="6637979" y="4770112"/>
            <a:ext cx="784617" cy="494768"/>
            <a:chOff x="4015675" y="2112550"/>
            <a:chExt cx="545275" cy="343875"/>
          </a:xfrm>
        </p:grpSpPr>
        <p:sp>
          <p:nvSpPr>
            <p:cNvPr id="3737" name="Google Shape;3737;p9"/>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9"/>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9"/>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9"/>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9"/>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9"/>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9"/>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9"/>
          <p:cNvGrpSpPr/>
          <p:nvPr/>
        </p:nvGrpSpPr>
        <p:grpSpPr>
          <a:xfrm rot="-820589">
            <a:off x="-1281883" y="2765591"/>
            <a:ext cx="2098832" cy="984632"/>
            <a:chOff x="1406550" y="1260600"/>
            <a:chExt cx="1204775" cy="565200"/>
          </a:xfrm>
        </p:grpSpPr>
        <p:sp>
          <p:nvSpPr>
            <p:cNvPr id="3745" name="Google Shape;3745;p9"/>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9"/>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9"/>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9"/>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9"/>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9"/>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9"/>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9"/>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9"/>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9"/>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9"/>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9"/>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9"/>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9"/>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9"/>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9"/>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9"/>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9"/>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9"/>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9"/>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9"/>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9"/>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9"/>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9"/>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9"/>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9"/>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9"/>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9"/>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9"/>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9"/>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9"/>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9"/>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9"/>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9"/>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9"/>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9"/>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9"/>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9"/>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9"/>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9"/>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9"/>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9"/>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9"/>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9"/>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9"/>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9"/>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9"/>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9"/>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9"/>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9"/>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9"/>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9"/>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9"/>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9"/>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9"/>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9"/>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9"/>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9"/>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9"/>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9"/>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9"/>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9"/>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9"/>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9"/>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9"/>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9"/>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9"/>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9"/>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9"/>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9"/>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9"/>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9"/>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9"/>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9"/>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9"/>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9"/>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9"/>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9"/>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9"/>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9"/>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9"/>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9"/>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9"/>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9"/>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9"/>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9"/>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9"/>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9"/>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9"/>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9"/>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9"/>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9"/>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9"/>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9"/>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9"/>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9"/>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9"/>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9"/>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9"/>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9"/>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9"/>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9"/>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9"/>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9"/>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9"/>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9"/>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9"/>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9"/>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9"/>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9"/>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9"/>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9"/>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9"/>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9"/>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9"/>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9"/>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9"/>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9"/>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9"/>
          <p:cNvGrpSpPr/>
          <p:nvPr/>
        </p:nvGrpSpPr>
        <p:grpSpPr>
          <a:xfrm rot="1574134">
            <a:off x="7647038" y="1897103"/>
            <a:ext cx="2261716" cy="949902"/>
            <a:chOff x="1411350" y="554900"/>
            <a:chExt cx="1298300" cy="545275"/>
          </a:xfrm>
        </p:grpSpPr>
        <p:sp>
          <p:nvSpPr>
            <p:cNvPr id="3864" name="Google Shape;3864;p9"/>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9"/>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9"/>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9"/>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9"/>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9"/>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9"/>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9"/>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9"/>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9"/>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9"/>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9"/>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9"/>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9"/>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9"/>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9"/>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9"/>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9"/>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9"/>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9"/>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9"/>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9"/>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9"/>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9"/>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9"/>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9"/>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9"/>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9"/>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9"/>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9"/>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9"/>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9"/>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9"/>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9"/>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9"/>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9"/>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9"/>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9"/>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9"/>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9"/>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9"/>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9"/>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9"/>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9"/>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9"/>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9"/>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9"/>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9"/>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9"/>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9"/>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9"/>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9"/>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9"/>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9"/>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9"/>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9"/>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9"/>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9"/>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9"/>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9"/>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9"/>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9"/>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9"/>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9"/>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9"/>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9"/>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9"/>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9"/>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9"/>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9"/>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9"/>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5" name="Google Shape;3935;p9"/>
          <p:cNvSpPr txBox="1">
            <a:spLocks noGrp="1"/>
          </p:cNvSpPr>
          <p:nvPr>
            <p:ph type="title"/>
          </p:nvPr>
        </p:nvSpPr>
        <p:spPr>
          <a:xfrm>
            <a:off x="2642734" y="1352225"/>
            <a:ext cx="3858600" cy="6858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chemeClr val="accent2"/>
              </a:buClr>
              <a:buSzPts val="3600"/>
              <a:buNone/>
              <a:defRPr sz="3600"/>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3936" name="Google Shape;3936;p9"/>
          <p:cNvSpPr txBox="1">
            <a:spLocks noGrp="1"/>
          </p:cNvSpPr>
          <p:nvPr>
            <p:ph type="subTitle" idx="1"/>
          </p:nvPr>
        </p:nvSpPr>
        <p:spPr>
          <a:xfrm>
            <a:off x="2642700" y="2126575"/>
            <a:ext cx="3858600" cy="166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937"/>
        <p:cNvGrpSpPr/>
        <p:nvPr/>
      </p:nvGrpSpPr>
      <p:grpSpPr>
        <a:xfrm>
          <a:off x="0" y="0"/>
          <a:ext cx="0" cy="0"/>
          <a:chOff x="0" y="0"/>
          <a:chExt cx="0" cy="0"/>
        </a:xfrm>
      </p:grpSpPr>
      <p:sp>
        <p:nvSpPr>
          <p:cNvPr id="3938" name="Google Shape;3938;p10"/>
          <p:cNvSpPr txBox="1">
            <a:spLocks noGrp="1"/>
          </p:cNvSpPr>
          <p:nvPr>
            <p:ph type="title"/>
          </p:nvPr>
        </p:nvSpPr>
        <p:spPr>
          <a:xfrm>
            <a:off x="4727350" y="3540650"/>
            <a:ext cx="3703500" cy="10587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3939" name="Google Shape;3939;p10"/>
          <p:cNvGrpSpPr/>
          <p:nvPr/>
        </p:nvGrpSpPr>
        <p:grpSpPr>
          <a:xfrm>
            <a:off x="3145158" y="4651640"/>
            <a:ext cx="2095529" cy="1058761"/>
            <a:chOff x="1423500" y="1965000"/>
            <a:chExt cx="1202875" cy="607750"/>
          </a:xfrm>
        </p:grpSpPr>
        <p:sp>
          <p:nvSpPr>
            <p:cNvPr id="3940" name="Google Shape;3940;p10"/>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0"/>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0"/>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0"/>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0"/>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0"/>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0"/>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0"/>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0"/>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0"/>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0"/>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0"/>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0"/>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0"/>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0"/>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0"/>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0"/>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0"/>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0"/>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0"/>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0"/>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0"/>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0"/>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0"/>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0"/>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0"/>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0"/>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0"/>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0"/>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0"/>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0"/>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0"/>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0"/>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0"/>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0"/>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0"/>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0"/>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0"/>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0"/>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0"/>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0"/>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0"/>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0"/>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0"/>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0"/>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0"/>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0"/>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0"/>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0"/>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0"/>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0"/>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0"/>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0"/>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0"/>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0"/>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0"/>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0"/>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0"/>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0"/>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0"/>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0"/>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0"/>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0"/>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0"/>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0"/>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0"/>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0"/>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0"/>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0"/>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0"/>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0"/>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0"/>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0"/>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0"/>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0"/>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0"/>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0"/>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0"/>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0"/>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0"/>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0"/>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0"/>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0"/>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0"/>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0"/>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0"/>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0"/>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0"/>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0"/>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0"/>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0"/>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0"/>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0"/>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0"/>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0"/>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0"/>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0"/>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0"/>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0"/>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0"/>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0"/>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0"/>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0"/>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0"/>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0"/>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0"/>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0"/>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0"/>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0"/>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0"/>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0"/>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0"/>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0"/>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0"/>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0"/>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0"/>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0"/>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0"/>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0"/>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0"/>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0"/>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0"/>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0"/>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0"/>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0"/>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0"/>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0"/>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0"/>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0"/>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0"/>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0"/>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0"/>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2" name="Google Shape;4072;p10"/>
          <p:cNvGrpSpPr/>
          <p:nvPr/>
        </p:nvGrpSpPr>
        <p:grpSpPr>
          <a:xfrm rot="-820589">
            <a:off x="6346617" y="-320346"/>
            <a:ext cx="2098832" cy="984632"/>
            <a:chOff x="1406550" y="1260600"/>
            <a:chExt cx="1204775" cy="565200"/>
          </a:xfrm>
        </p:grpSpPr>
        <p:sp>
          <p:nvSpPr>
            <p:cNvPr id="4073" name="Google Shape;4073;p10"/>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0"/>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0"/>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0"/>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0"/>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0"/>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0"/>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0"/>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0"/>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0"/>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0"/>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0"/>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0"/>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0"/>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0"/>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0"/>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0"/>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0"/>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0"/>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0"/>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0"/>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0"/>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0"/>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0"/>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0"/>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0"/>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0"/>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0"/>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0"/>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0"/>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0"/>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0"/>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0"/>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0"/>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0"/>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0"/>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0"/>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0"/>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0"/>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0"/>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0"/>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0"/>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0"/>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0"/>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0"/>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0"/>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0"/>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0"/>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0"/>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0"/>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0"/>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0"/>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0"/>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0"/>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0"/>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0"/>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0"/>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0"/>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0"/>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0"/>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0"/>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0"/>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0"/>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0"/>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0"/>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0"/>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0"/>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0"/>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0"/>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0"/>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0"/>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0"/>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0"/>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0"/>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0"/>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0"/>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0"/>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0"/>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0"/>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0"/>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0"/>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0"/>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0"/>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0"/>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0"/>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0"/>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0"/>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0"/>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0"/>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0"/>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0"/>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0"/>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0"/>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0"/>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0"/>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0"/>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0"/>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0"/>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0"/>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0"/>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0"/>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0"/>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0"/>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0"/>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0"/>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0"/>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0"/>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0"/>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0"/>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0"/>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0"/>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0"/>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0"/>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0"/>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0"/>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0"/>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0"/>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0"/>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10"/>
          <p:cNvGrpSpPr/>
          <p:nvPr/>
        </p:nvGrpSpPr>
        <p:grpSpPr>
          <a:xfrm rot="1574134">
            <a:off x="1053138" y="-583147"/>
            <a:ext cx="2261716" cy="949902"/>
            <a:chOff x="1411350" y="554900"/>
            <a:chExt cx="1298300" cy="545275"/>
          </a:xfrm>
        </p:grpSpPr>
        <p:sp>
          <p:nvSpPr>
            <p:cNvPr id="4192" name="Google Shape;4192;p10"/>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0"/>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0"/>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0"/>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0"/>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0"/>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0"/>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0"/>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0"/>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0"/>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0"/>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0"/>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0"/>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0"/>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0"/>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0"/>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0"/>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0"/>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0"/>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0"/>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0"/>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0"/>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0"/>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0"/>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0"/>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0"/>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0"/>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0"/>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0"/>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0"/>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0"/>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0"/>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0"/>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0"/>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0"/>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0"/>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0"/>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0"/>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0"/>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0"/>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0"/>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0"/>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0"/>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0"/>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0"/>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0"/>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0"/>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0"/>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0"/>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0"/>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0"/>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0"/>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0"/>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0"/>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0"/>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0"/>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0"/>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0"/>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0"/>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0"/>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0"/>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0"/>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0"/>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0"/>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0"/>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0"/>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0"/>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0"/>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0"/>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0"/>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0"/>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3" name="Google Shape;4263;p10"/>
          <p:cNvGrpSpPr/>
          <p:nvPr/>
        </p:nvGrpSpPr>
        <p:grpSpPr>
          <a:xfrm rot="2280519">
            <a:off x="8369025" y="3416984"/>
            <a:ext cx="537748" cy="439389"/>
            <a:chOff x="3419775" y="1620100"/>
            <a:chExt cx="406350" cy="332025"/>
          </a:xfrm>
        </p:grpSpPr>
        <p:sp>
          <p:nvSpPr>
            <p:cNvPr id="4264" name="Google Shape;4264;p10"/>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0"/>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0"/>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0"/>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0"/>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10"/>
          <p:cNvGrpSpPr/>
          <p:nvPr/>
        </p:nvGrpSpPr>
        <p:grpSpPr>
          <a:xfrm rot="-2700000">
            <a:off x="134368" y="4412315"/>
            <a:ext cx="608448" cy="494433"/>
            <a:chOff x="3883850" y="1662875"/>
            <a:chExt cx="361150" cy="293475"/>
          </a:xfrm>
        </p:grpSpPr>
        <p:sp>
          <p:nvSpPr>
            <p:cNvPr id="4270" name="Google Shape;4270;p10"/>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0"/>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0"/>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0"/>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0"/>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0"/>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0"/>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0"/>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0"/>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0"/>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0"/>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0"/>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0"/>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0"/>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0"/>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0"/>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0"/>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0"/>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0"/>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0"/>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0"/>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0"/>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0"/>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0"/>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0"/>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0"/>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6" name="Google Shape;4296;p10"/>
          <p:cNvGrpSpPr/>
          <p:nvPr/>
        </p:nvGrpSpPr>
        <p:grpSpPr>
          <a:xfrm rot="4092362">
            <a:off x="8839810" y="3816324"/>
            <a:ext cx="260746" cy="160463"/>
            <a:chOff x="5492850" y="1205450"/>
            <a:chExt cx="260725" cy="160450"/>
          </a:xfrm>
        </p:grpSpPr>
        <p:sp>
          <p:nvSpPr>
            <p:cNvPr id="4297" name="Google Shape;4297;p10"/>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0"/>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0"/>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0"/>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0"/>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0"/>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10"/>
          <p:cNvGrpSpPr/>
          <p:nvPr/>
        </p:nvGrpSpPr>
        <p:grpSpPr>
          <a:xfrm rot="1811724">
            <a:off x="843952" y="4575868"/>
            <a:ext cx="260751" cy="160466"/>
            <a:chOff x="5492850" y="1205450"/>
            <a:chExt cx="260725" cy="160450"/>
          </a:xfrm>
        </p:grpSpPr>
        <p:sp>
          <p:nvSpPr>
            <p:cNvPr id="4304" name="Google Shape;4304;p10"/>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0"/>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0"/>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0"/>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0"/>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0"/>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0" name="Google Shape;4310;p10"/>
          <p:cNvGrpSpPr/>
          <p:nvPr/>
        </p:nvGrpSpPr>
        <p:grpSpPr>
          <a:xfrm rot="-1811716" flipH="1">
            <a:off x="693439" y="4769781"/>
            <a:ext cx="193361" cy="118994"/>
            <a:chOff x="5492850" y="1205450"/>
            <a:chExt cx="260725" cy="160450"/>
          </a:xfrm>
        </p:grpSpPr>
        <p:sp>
          <p:nvSpPr>
            <p:cNvPr id="4311" name="Google Shape;4311;p10"/>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0"/>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0"/>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0"/>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0"/>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0"/>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10"/>
          <p:cNvGrpSpPr/>
          <p:nvPr/>
        </p:nvGrpSpPr>
        <p:grpSpPr>
          <a:xfrm rot="2952480">
            <a:off x="264412" y="126576"/>
            <a:ext cx="348372" cy="283092"/>
            <a:chOff x="3883850" y="1662875"/>
            <a:chExt cx="361150" cy="293475"/>
          </a:xfrm>
        </p:grpSpPr>
        <p:sp>
          <p:nvSpPr>
            <p:cNvPr id="4318" name="Google Shape;4318;p10"/>
            <p:cNvSpPr/>
            <p:nvPr/>
          </p:nvSpPr>
          <p:spPr>
            <a:xfrm>
              <a:off x="3883850" y="1663200"/>
              <a:ext cx="361150" cy="293150"/>
            </a:xfrm>
            <a:custGeom>
              <a:avLst/>
              <a:gdLst/>
              <a:ahLst/>
              <a:cxnLst/>
              <a:rect l="l" t="t" r="r" b="b"/>
              <a:pathLst>
                <a:path w="14446" h="11726" extrusionOk="0">
                  <a:moveTo>
                    <a:pt x="8459" y="0"/>
                  </a:moveTo>
                  <a:cubicBezTo>
                    <a:pt x="5957" y="0"/>
                    <a:pt x="2557" y="1112"/>
                    <a:pt x="1507" y="3574"/>
                  </a:cubicBezTo>
                  <a:cubicBezTo>
                    <a:pt x="0" y="7106"/>
                    <a:pt x="3097" y="11726"/>
                    <a:pt x="5691" y="11726"/>
                  </a:cubicBezTo>
                  <a:cubicBezTo>
                    <a:pt x="8905" y="11726"/>
                    <a:pt x="11115" y="10638"/>
                    <a:pt x="12772" y="8612"/>
                  </a:cubicBezTo>
                  <a:cubicBezTo>
                    <a:pt x="14446" y="6587"/>
                    <a:pt x="12538" y="1984"/>
                    <a:pt x="10947" y="611"/>
                  </a:cubicBezTo>
                  <a:cubicBezTo>
                    <a:pt x="10466" y="210"/>
                    <a:pt x="9547" y="0"/>
                    <a:pt x="84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0"/>
            <p:cNvSpPr/>
            <p:nvPr/>
          </p:nvSpPr>
          <p:spPr>
            <a:xfrm>
              <a:off x="3903925" y="1662875"/>
              <a:ext cx="275800" cy="229900"/>
            </a:xfrm>
            <a:custGeom>
              <a:avLst/>
              <a:gdLst/>
              <a:ahLst/>
              <a:cxnLst/>
              <a:rect l="l" t="t" r="r" b="b"/>
              <a:pathLst>
                <a:path w="11032" h="9196" extrusionOk="0">
                  <a:moveTo>
                    <a:pt x="7633" y="1"/>
                  </a:moveTo>
                  <a:cubicBezTo>
                    <a:pt x="5145" y="1"/>
                    <a:pt x="1785" y="1123"/>
                    <a:pt x="737" y="3587"/>
                  </a:cubicBezTo>
                  <a:cubicBezTo>
                    <a:pt x="1" y="5277"/>
                    <a:pt x="336" y="7219"/>
                    <a:pt x="1173" y="8776"/>
                  </a:cubicBezTo>
                  <a:cubicBezTo>
                    <a:pt x="1755" y="9056"/>
                    <a:pt x="2426" y="9196"/>
                    <a:pt x="3138" y="9196"/>
                  </a:cubicBezTo>
                  <a:cubicBezTo>
                    <a:pt x="4596" y="9196"/>
                    <a:pt x="6228" y="8612"/>
                    <a:pt x="7634" y="7453"/>
                  </a:cubicBezTo>
                  <a:cubicBezTo>
                    <a:pt x="10111" y="5445"/>
                    <a:pt x="11032" y="2415"/>
                    <a:pt x="9826" y="423"/>
                  </a:cubicBezTo>
                  <a:cubicBezTo>
                    <a:pt x="9305" y="145"/>
                    <a:pt x="8525" y="1"/>
                    <a:pt x="76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0"/>
            <p:cNvSpPr/>
            <p:nvPr/>
          </p:nvSpPr>
          <p:spPr>
            <a:xfrm>
              <a:off x="3967575" y="1729675"/>
              <a:ext cx="231400" cy="195050"/>
            </a:xfrm>
            <a:custGeom>
              <a:avLst/>
              <a:gdLst/>
              <a:ahLst/>
              <a:cxnLst/>
              <a:rect l="l" t="t" r="r" b="b"/>
              <a:pathLst>
                <a:path w="9256" h="7802" extrusionOk="0">
                  <a:moveTo>
                    <a:pt x="6151" y="1"/>
                  </a:moveTo>
                  <a:cubicBezTo>
                    <a:pt x="4148" y="1"/>
                    <a:pt x="204" y="2403"/>
                    <a:pt x="83" y="4363"/>
                  </a:cubicBezTo>
                  <a:cubicBezTo>
                    <a:pt x="0" y="6133"/>
                    <a:pt x="2719" y="7802"/>
                    <a:pt x="4947" y="7802"/>
                  </a:cubicBezTo>
                  <a:cubicBezTo>
                    <a:pt x="5436" y="7802"/>
                    <a:pt x="5902" y="7721"/>
                    <a:pt x="6310" y="7543"/>
                  </a:cubicBezTo>
                  <a:cubicBezTo>
                    <a:pt x="9255" y="6271"/>
                    <a:pt x="8402" y="647"/>
                    <a:pt x="6694" y="78"/>
                  </a:cubicBezTo>
                  <a:cubicBezTo>
                    <a:pt x="6537" y="25"/>
                    <a:pt x="6354" y="1"/>
                    <a:pt x="61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0"/>
            <p:cNvSpPr/>
            <p:nvPr/>
          </p:nvSpPr>
          <p:spPr>
            <a:xfrm>
              <a:off x="3982625" y="1742625"/>
              <a:ext cx="197100" cy="166025"/>
            </a:xfrm>
            <a:custGeom>
              <a:avLst/>
              <a:gdLst/>
              <a:ahLst/>
              <a:cxnLst/>
              <a:rect l="l" t="t" r="r" b="b"/>
              <a:pathLst>
                <a:path w="7884" h="6641" extrusionOk="0">
                  <a:moveTo>
                    <a:pt x="5249" y="1"/>
                  </a:moveTo>
                  <a:cubicBezTo>
                    <a:pt x="3561" y="1"/>
                    <a:pt x="190" y="2066"/>
                    <a:pt x="83" y="3728"/>
                  </a:cubicBezTo>
                  <a:cubicBezTo>
                    <a:pt x="1" y="5212"/>
                    <a:pt x="2311" y="6640"/>
                    <a:pt x="4215" y="6640"/>
                  </a:cubicBezTo>
                  <a:cubicBezTo>
                    <a:pt x="4630" y="6640"/>
                    <a:pt x="5025" y="6572"/>
                    <a:pt x="5373" y="6423"/>
                  </a:cubicBezTo>
                  <a:cubicBezTo>
                    <a:pt x="7884" y="5335"/>
                    <a:pt x="7164" y="547"/>
                    <a:pt x="5691" y="62"/>
                  </a:cubicBezTo>
                  <a:cubicBezTo>
                    <a:pt x="5563" y="20"/>
                    <a:pt x="5414" y="1"/>
                    <a:pt x="52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0"/>
            <p:cNvSpPr/>
            <p:nvPr/>
          </p:nvSpPr>
          <p:spPr>
            <a:xfrm>
              <a:off x="4014400" y="1848975"/>
              <a:ext cx="55275" cy="40350"/>
            </a:xfrm>
            <a:custGeom>
              <a:avLst/>
              <a:gdLst/>
              <a:ahLst/>
              <a:cxnLst/>
              <a:rect l="l" t="t" r="r" b="b"/>
              <a:pathLst>
                <a:path w="2211" h="1614" extrusionOk="0">
                  <a:moveTo>
                    <a:pt x="2062" y="0"/>
                  </a:moveTo>
                  <a:cubicBezTo>
                    <a:pt x="1878" y="0"/>
                    <a:pt x="1404" y="285"/>
                    <a:pt x="888" y="679"/>
                  </a:cubicBezTo>
                  <a:cubicBezTo>
                    <a:pt x="352" y="1114"/>
                    <a:pt x="1" y="1533"/>
                    <a:pt x="101" y="1600"/>
                  </a:cubicBezTo>
                  <a:cubicBezTo>
                    <a:pt x="114" y="1609"/>
                    <a:pt x="132" y="1613"/>
                    <a:pt x="154" y="1613"/>
                  </a:cubicBezTo>
                  <a:cubicBezTo>
                    <a:pt x="338" y="1613"/>
                    <a:pt x="829" y="1318"/>
                    <a:pt x="1306" y="930"/>
                  </a:cubicBezTo>
                  <a:cubicBezTo>
                    <a:pt x="1859" y="495"/>
                    <a:pt x="2210" y="76"/>
                    <a:pt x="2110" y="9"/>
                  </a:cubicBezTo>
                  <a:cubicBezTo>
                    <a:pt x="2097" y="3"/>
                    <a:pt x="2081"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0"/>
            <p:cNvSpPr/>
            <p:nvPr/>
          </p:nvSpPr>
          <p:spPr>
            <a:xfrm>
              <a:off x="4036575" y="1855850"/>
              <a:ext cx="42300" cy="53650"/>
            </a:xfrm>
            <a:custGeom>
              <a:avLst/>
              <a:gdLst/>
              <a:ahLst/>
              <a:cxnLst/>
              <a:rect l="l" t="t" r="r" b="b"/>
              <a:pathLst>
                <a:path w="1692" h="2146" extrusionOk="0">
                  <a:moveTo>
                    <a:pt x="1559" y="1"/>
                  </a:moveTo>
                  <a:cubicBezTo>
                    <a:pt x="1410" y="1"/>
                    <a:pt x="991" y="441"/>
                    <a:pt x="604" y="1007"/>
                  </a:cubicBezTo>
                  <a:cubicBezTo>
                    <a:pt x="219" y="1592"/>
                    <a:pt x="1" y="2095"/>
                    <a:pt x="135" y="2145"/>
                  </a:cubicBezTo>
                  <a:cubicBezTo>
                    <a:pt x="137" y="2145"/>
                    <a:pt x="139" y="2145"/>
                    <a:pt x="142" y="2145"/>
                  </a:cubicBezTo>
                  <a:cubicBezTo>
                    <a:pt x="269" y="2145"/>
                    <a:pt x="711" y="1715"/>
                    <a:pt x="1089" y="1140"/>
                  </a:cubicBezTo>
                  <a:cubicBezTo>
                    <a:pt x="1491" y="555"/>
                    <a:pt x="1692" y="52"/>
                    <a:pt x="1574" y="2"/>
                  </a:cubicBezTo>
                  <a:cubicBezTo>
                    <a:pt x="1570" y="1"/>
                    <a:pt x="1565" y="1"/>
                    <a:pt x="1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0"/>
            <p:cNvSpPr/>
            <p:nvPr/>
          </p:nvSpPr>
          <p:spPr>
            <a:xfrm>
              <a:off x="4065050" y="1853375"/>
              <a:ext cx="26800" cy="60725"/>
            </a:xfrm>
            <a:custGeom>
              <a:avLst/>
              <a:gdLst/>
              <a:ahLst/>
              <a:cxnLst/>
              <a:rect l="l" t="t" r="r" b="b"/>
              <a:pathLst>
                <a:path w="1072" h="2429" extrusionOk="0">
                  <a:moveTo>
                    <a:pt x="938" y="1"/>
                  </a:moveTo>
                  <a:cubicBezTo>
                    <a:pt x="787" y="1"/>
                    <a:pt x="502" y="553"/>
                    <a:pt x="285" y="1223"/>
                  </a:cubicBezTo>
                  <a:cubicBezTo>
                    <a:pt x="50" y="1892"/>
                    <a:pt x="0" y="2428"/>
                    <a:pt x="117" y="2428"/>
                  </a:cubicBezTo>
                  <a:cubicBezTo>
                    <a:pt x="120" y="2428"/>
                    <a:pt x="122" y="2428"/>
                    <a:pt x="124" y="2428"/>
                  </a:cubicBezTo>
                  <a:cubicBezTo>
                    <a:pt x="277" y="2428"/>
                    <a:pt x="572" y="1882"/>
                    <a:pt x="770" y="1223"/>
                  </a:cubicBezTo>
                  <a:cubicBezTo>
                    <a:pt x="1004" y="553"/>
                    <a:pt x="1071" y="1"/>
                    <a:pt x="9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0"/>
            <p:cNvSpPr/>
            <p:nvPr/>
          </p:nvSpPr>
          <p:spPr>
            <a:xfrm>
              <a:off x="4087275" y="1851250"/>
              <a:ext cx="14175" cy="63750"/>
            </a:xfrm>
            <a:custGeom>
              <a:avLst/>
              <a:gdLst/>
              <a:ahLst/>
              <a:cxnLst/>
              <a:rect l="l" t="t" r="r" b="b"/>
              <a:pathLst>
                <a:path w="567" h="2550" extrusionOk="0">
                  <a:moveTo>
                    <a:pt x="377" y="1"/>
                  </a:moveTo>
                  <a:cubicBezTo>
                    <a:pt x="373" y="1"/>
                    <a:pt x="370" y="1"/>
                    <a:pt x="367" y="2"/>
                  </a:cubicBezTo>
                  <a:cubicBezTo>
                    <a:pt x="233" y="36"/>
                    <a:pt x="99" y="655"/>
                    <a:pt x="49" y="1341"/>
                  </a:cubicBezTo>
                  <a:cubicBezTo>
                    <a:pt x="0" y="2014"/>
                    <a:pt x="90" y="2550"/>
                    <a:pt x="201" y="2550"/>
                  </a:cubicBezTo>
                  <a:cubicBezTo>
                    <a:pt x="206" y="2550"/>
                    <a:pt x="211" y="2549"/>
                    <a:pt x="216" y="2546"/>
                  </a:cubicBezTo>
                  <a:cubicBezTo>
                    <a:pt x="333" y="2513"/>
                    <a:pt x="484" y="1927"/>
                    <a:pt x="534" y="1224"/>
                  </a:cubicBezTo>
                  <a:cubicBezTo>
                    <a:pt x="566" y="526"/>
                    <a:pt x="489" y="1"/>
                    <a:pt x="3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0"/>
            <p:cNvSpPr/>
            <p:nvPr/>
          </p:nvSpPr>
          <p:spPr>
            <a:xfrm>
              <a:off x="3994750" y="1842875"/>
              <a:ext cx="66550" cy="31550"/>
            </a:xfrm>
            <a:custGeom>
              <a:avLst/>
              <a:gdLst/>
              <a:ahLst/>
              <a:cxnLst/>
              <a:rect l="l" t="t" r="r" b="b"/>
              <a:pathLst>
                <a:path w="2662" h="1262" extrusionOk="0">
                  <a:moveTo>
                    <a:pt x="2503" y="0"/>
                  </a:moveTo>
                  <a:cubicBezTo>
                    <a:pt x="2302" y="0"/>
                    <a:pt x="1767" y="188"/>
                    <a:pt x="1172" y="471"/>
                  </a:cubicBezTo>
                  <a:cubicBezTo>
                    <a:pt x="485" y="806"/>
                    <a:pt x="0" y="1141"/>
                    <a:pt x="84" y="1241"/>
                  </a:cubicBezTo>
                  <a:cubicBezTo>
                    <a:pt x="97" y="1255"/>
                    <a:pt x="125" y="1261"/>
                    <a:pt x="166" y="1261"/>
                  </a:cubicBezTo>
                  <a:cubicBezTo>
                    <a:pt x="375" y="1261"/>
                    <a:pt x="915" y="1086"/>
                    <a:pt x="1490" y="806"/>
                  </a:cubicBezTo>
                  <a:cubicBezTo>
                    <a:pt x="2176" y="471"/>
                    <a:pt x="2662" y="136"/>
                    <a:pt x="2578" y="19"/>
                  </a:cubicBezTo>
                  <a:cubicBezTo>
                    <a:pt x="2565" y="6"/>
                    <a:pt x="2540" y="0"/>
                    <a:pt x="25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0"/>
            <p:cNvSpPr/>
            <p:nvPr/>
          </p:nvSpPr>
          <p:spPr>
            <a:xfrm>
              <a:off x="3985525" y="1834000"/>
              <a:ext cx="72000" cy="22475"/>
            </a:xfrm>
            <a:custGeom>
              <a:avLst/>
              <a:gdLst/>
              <a:ahLst/>
              <a:cxnLst/>
              <a:rect l="l" t="t" r="r" b="b"/>
              <a:pathLst>
                <a:path w="2880" h="899" extrusionOk="0">
                  <a:moveTo>
                    <a:pt x="2663" y="1"/>
                  </a:moveTo>
                  <a:cubicBezTo>
                    <a:pt x="2407" y="1"/>
                    <a:pt x="1896" y="101"/>
                    <a:pt x="1340" y="274"/>
                  </a:cubicBezTo>
                  <a:cubicBezTo>
                    <a:pt x="570" y="508"/>
                    <a:pt x="1" y="776"/>
                    <a:pt x="68" y="860"/>
                  </a:cubicBezTo>
                  <a:cubicBezTo>
                    <a:pt x="77" y="886"/>
                    <a:pt x="129" y="898"/>
                    <a:pt x="215" y="898"/>
                  </a:cubicBezTo>
                  <a:cubicBezTo>
                    <a:pt x="458" y="898"/>
                    <a:pt x="972" y="798"/>
                    <a:pt x="1541" y="625"/>
                  </a:cubicBezTo>
                  <a:cubicBezTo>
                    <a:pt x="2327" y="408"/>
                    <a:pt x="2880" y="123"/>
                    <a:pt x="2830" y="39"/>
                  </a:cubicBezTo>
                  <a:cubicBezTo>
                    <a:pt x="2812" y="13"/>
                    <a:pt x="2753" y="1"/>
                    <a:pt x="26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0"/>
            <p:cNvSpPr/>
            <p:nvPr/>
          </p:nvSpPr>
          <p:spPr>
            <a:xfrm>
              <a:off x="3974650" y="1824800"/>
              <a:ext cx="79950" cy="15075"/>
            </a:xfrm>
            <a:custGeom>
              <a:avLst/>
              <a:gdLst/>
              <a:ahLst/>
              <a:cxnLst/>
              <a:rect l="l" t="t" r="r" b="b"/>
              <a:pathLst>
                <a:path w="3198" h="603" extrusionOk="0">
                  <a:moveTo>
                    <a:pt x="2705" y="1"/>
                  </a:moveTo>
                  <a:cubicBezTo>
                    <a:pt x="2405" y="1"/>
                    <a:pt x="1981" y="34"/>
                    <a:pt x="1524" y="106"/>
                  </a:cubicBezTo>
                  <a:cubicBezTo>
                    <a:pt x="670" y="223"/>
                    <a:pt x="1" y="407"/>
                    <a:pt x="34" y="525"/>
                  </a:cubicBezTo>
                  <a:cubicBezTo>
                    <a:pt x="57" y="577"/>
                    <a:pt x="215" y="603"/>
                    <a:pt x="462" y="603"/>
                  </a:cubicBezTo>
                  <a:cubicBezTo>
                    <a:pt x="763" y="603"/>
                    <a:pt x="1196" y="565"/>
                    <a:pt x="1674" y="491"/>
                  </a:cubicBezTo>
                  <a:cubicBezTo>
                    <a:pt x="2528" y="374"/>
                    <a:pt x="3198" y="190"/>
                    <a:pt x="3147" y="73"/>
                  </a:cubicBezTo>
                  <a:cubicBezTo>
                    <a:pt x="3132" y="26"/>
                    <a:pt x="2965" y="1"/>
                    <a:pt x="27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0"/>
            <p:cNvSpPr/>
            <p:nvPr/>
          </p:nvSpPr>
          <p:spPr>
            <a:xfrm>
              <a:off x="3985525" y="1809275"/>
              <a:ext cx="72425" cy="14125"/>
            </a:xfrm>
            <a:custGeom>
              <a:avLst/>
              <a:gdLst/>
              <a:ahLst/>
              <a:cxnLst/>
              <a:rect l="l" t="t" r="r" b="b"/>
              <a:pathLst>
                <a:path w="2897" h="565" extrusionOk="0">
                  <a:moveTo>
                    <a:pt x="456" y="1"/>
                  </a:moveTo>
                  <a:cubicBezTo>
                    <a:pt x="177" y="1"/>
                    <a:pt x="1" y="30"/>
                    <a:pt x="1" y="91"/>
                  </a:cubicBezTo>
                  <a:cubicBezTo>
                    <a:pt x="18" y="191"/>
                    <a:pt x="670" y="359"/>
                    <a:pt x="1457" y="493"/>
                  </a:cubicBezTo>
                  <a:cubicBezTo>
                    <a:pt x="1830" y="539"/>
                    <a:pt x="2167" y="564"/>
                    <a:pt x="2421" y="564"/>
                  </a:cubicBezTo>
                  <a:cubicBezTo>
                    <a:pt x="2714" y="564"/>
                    <a:pt x="2897" y="531"/>
                    <a:pt x="2897" y="459"/>
                  </a:cubicBezTo>
                  <a:cubicBezTo>
                    <a:pt x="2897" y="342"/>
                    <a:pt x="2227" y="175"/>
                    <a:pt x="1440" y="74"/>
                  </a:cubicBezTo>
                  <a:cubicBezTo>
                    <a:pt x="1062" y="26"/>
                    <a:pt x="715" y="1"/>
                    <a:pt x="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0"/>
            <p:cNvSpPr/>
            <p:nvPr/>
          </p:nvSpPr>
          <p:spPr>
            <a:xfrm>
              <a:off x="4001850" y="1788050"/>
              <a:ext cx="61550" cy="26500"/>
            </a:xfrm>
            <a:custGeom>
              <a:avLst/>
              <a:gdLst/>
              <a:ahLst/>
              <a:cxnLst/>
              <a:rect l="l" t="t" r="r" b="b"/>
              <a:pathLst>
                <a:path w="2462" h="1060" extrusionOk="0">
                  <a:moveTo>
                    <a:pt x="117" y="1"/>
                  </a:moveTo>
                  <a:cubicBezTo>
                    <a:pt x="56" y="1"/>
                    <a:pt x="21" y="12"/>
                    <a:pt x="17" y="36"/>
                  </a:cubicBezTo>
                  <a:cubicBezTo>
                    <a:pt x="1" y="153"/>
                    <a:pt x="520" y="455"/>
                    <a:pt x="1189" y="739"/>
                  </a:cubicBezTo>
                  <a:cubicBezTo>
                    <a:pt x="1698" y="943"/>
                    <a:pt x="2149" y="1059"/>
                    <a:pt x="2344" y="1059"/>
                  </a:cubicBezTo>
                  <a:cubicBezTo>
                    <a:pt x="2405" y="1059"/>
                    <a:pt x="2440" y="1048"/>
                    <a:pt x="2444" y="1024"/>
                  </a:cubicBezTo>
                  <a:cubicBezTo>
                    <a:pt x="2461" y="923"/>
                    <a:pt x="1942" y="605"/>
                    <a:pt x="1273" y="337"/>
                  </a:cubicBezTo>
                  <a:cubicBezTo>
                    <a:pt x="762" y="120"/>
                    <a:pt x="310"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0"/>
            <p:cNvSpPr/>
            <p:nvPr/>
          </p:nvSpPr>
          <p:spPr>
            <a:xfrm>
              <a:off x="4029050" y="1765475"/>
              <a:ext cx="42300" cy="46125"/>
            </a:xfrm>
            <a:custGeom>
              <a:avLst/>
              <a:gdLst/>
              <a:ahLst/>
              <a:cxnLst/>
              <a:rect l="l" t="t" r="r" b="b"/>
              <a:pathLst>
                <a:path w="1692" h="1845" extrusionOk="0">
                  <a:moveTo>
                    <a:pt x="117" y="1"/>
                  </a:moveTo>
                  <a:cubicBezTo>
                    <a:pt x="101" y="1"/>
                    <a:pt x="90" y="6"/>
                    <a:pt x="84" y="18"/>
                  </a:cubicBezTo>
                  <a:cubicBezTo>
                    <a:pt x="1" y="136"/>
                    <a:pt x="285" y="604"/>
                    <a:pt x="720" y="1090"/>
                  </a:cubicBezTo>
                  <a:cubicBezTo>
                    <a:pt x="1118" y="1532"/>
                    <a:pt x="1464" y="1844"/>
                    <a:pt x="1587" y="1844"/>
                  </a:cubicBezTo>
                  <a:cubicBezTo>
                    <a:pt x="1604" y="1844"/>
                    <a:pt x="1616" y="1838"/>
                    <a:pt x="1624" y="1826"/>
                  </a:cubicBezTo>
                  <a:cubicBezTo>
                    <a:pt x="1691" y="1743"/>
                    <a:pt x="1390" y="1257"/>
                    <a:pt x="971" y="755"/>
                  </a:cubicBezTo>
                  <a:cubicBezTo>
                    <a:pt x="588" y="313"/>
                    <a:pt x="231" y="1"/>
                    <a:pt x="1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0"/>
            <p:cNvSpPr/>
            <p:nvPr/>
          </p:nvSpPr>
          <p:spPr>
            <a:xfrm>
              <a:off x="4051225" y="1752375"/>
              <a:ext cx="28075" cy="54275"/>
            </a:xfrm>
            <a:custGeom>
              <a:avLst/>
              <a:gdLst/>
              <a:ahLst/>
              <a:cxnLst/>
              <a:rect l="l" t="t" r="r" b="b"/>
              <a:pathLst>
                <a:path w="1123" h="2171" extrusionOk="0">
                  <a:moveTo>
                    <a:pt x="141" y="0"/>
                  </a:moveTo>
                  <a:cubicBezTo>
                    <a:pt x="132" y="0"/>
                    <a:pt x="125" y="2"/>
                    <a:pt x="118" y="7"/>
                  </a:cubicBezTo>
                  <a:cubicBezTo>
                    <a:pt x="1" y="74"/>
                    <a:pt x="135" y="609"/>
                    <a:pt x="386" y="1195"/>
                  </a:cubicBezTo>
                  <a:cubicBezTo>
                    <a:pt x="624" y="1750"/>
                    <a:pt x="876" y="2170"/>
                    <a:pt x="988" y="2170"/>
                  </a:cubicBezTo>
                  <a:cubicBezTo>
                    <a:pt x="994" y="2170"/>
                    <a:pt x="1000" y="2169"/>
                    <a:pt x="1005" y="2166"/>
                  </a:cubicBezTo>
                  <a:cubicBezTo>
                    <a:pt x="1122" y="2099"/>
                    <a:pt x="988" y="1580"/>
                    <a:pt x="737" y="961"/>
                  </a:cubicBezTo>
                  <a:cubicBezTo>
                    <a:pt x="503" y="415"/>
                    <a:pt x="255" y="0"/>
                    <a:pt x="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0"/>
            <p:cNvSpPr/>
            <p:nvPr/>
          </p:nvSpPr>
          <p:spPr>
            <a:xfrm>
              <a:off x="4074250" y="1746175"/>
              <a:ext cx="14675" cy="57525"/>
            </a:xfrm>
            <a:custGeom>
              <a:avLst/>
              <a:gdLst/>
              <a:ahLst/>
              <a:cxnLst/>
              <a:rect l="l" t="t" r="r" b="b"/>
              <a:pathLst>
                <a:path w="587" h="2301" extrusionOk="0">
                  <a:moveTo>
                    <a:pt x="149" y="0"/>
                  </a:moveTo>
                  <a:cubicBezTo>
                    <a:pt x="144" y="0"/>
                    <a:pt x="139" y="1"/>
                    <a:pt x="134" y="4"/>
                  </a:cubicBezTo>
                  <a:cubicBezTo>
                    <a:pt x="34" y="21"/>
                    <a:pt x="0" y="573"/>
                    <a:pt x="101" y="1209"/>
                  </a:cubicBezTo>
                  <a:cubicBezTo>
                    <a:pt x="213" y="1816"/>
                    <a:pt x="355" y="2300"/>
                    <a:pt x="455" y="2300"/>
                  </a:cubicBezTo>
                  <a:cubicBezTo>
                    <a:pt x="460" y="2300"/>
                    <a:pt x="464" y="2299"/>
                    <a:pt x="469" y="2297"/>
                  </a:cubicBezTo>
                  <a:cubicBezTo>
                    <a:pt x="570" y="2263"/>
                    <a:pt x="586" y="1711"/>
                    <a:pt x="486" y="1092"/>
                  </a:cubicBezTo>
                  <a:cubicBezTo>
                    <a:pt x="390" y="485"/>
                    <a:pt x="249" y="0"/>
                    <a:pt x="1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0"/>
            <p:cNvSpPr/>
            <p:nvPr/>
          </p:nvSpPr>
          <p:spPr>
            <a:xfrm>
              <a:off x="4092700" y="1739975"/>
              <a:ext cx="13775" cy="63675"/>
            </a:xfrm>
            <a:custGeom>
              <a:avLst/>
              <a:gdLst/>
              <a:ahLst/>
              <a:cxnLst/>
              <a:rect l="l" t="t" r="r" b="b"/>
              <a:pathLst>
                <a:path w="551" h="2547" extrusionOk="0">
                  <a:moveTo>
                    <a:pt x="389" y="0"/>
                  </a:moveTo>
                  <a:cubicBezTo>
                    <a:pt x="387" y="0"/>
                    <a:pt x="386" y="0"/>
                    <a:pt x="384" y="1"/>
                  </a:cubicBezTo>
                  <a:cubicBezTo>
                    <a:pt x="250" y="1"/>
                    <a:pt x="133" y="587"/>
                    <a:pt x="66" y="1290"/>
                  </a:cubicBezTo>
                  <a:cubicBezTo>
                    <a:pt x="1" y="1989"/>
                    <a:pt x="46" y="2546"/>
                    <a:pt x="157" y="2546"/>
                  </a:cubicBezTo>
                  <a:cubicBezTo>
                    <a:pt x="160" y="2546"/>
                    <a:pt x="163" y="2546"/>
                    <a:pt x="166" y="2545"/>
                  </a:cubicBezTo>
                  <a:cubicBezTo>
                    <a:pt x="267" y="2528"/>
                    <a:pt x="417" y="1942"/>
                    <a:pt x="484" y="1256"/>
                  </a:cubicBezTo>
                  <a:cubicBezTo>
                    <a:pt x="550" y="547"/>
                    <a:pt x="503" y="0"/>
                    <a:pt x="3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0"/>
            <p:cNvSpPr/>
            <p:nvPr/>
          </p:nvSpPr>
          <p:spPr>
            <a:xfrm>
              <a:off x="4104375" y="1738300"/>
              <a:ext cx="23050" cy="68675"/>
            </a:xfrm>
            <a:custGeom>
              <a:avLst/>
              <a:gdLst/>
              <a:ahLst/>
              <a:cxnLst/>
              <a:rect l="l" t="t" r="r" b="b"/>
              <a:pathLst>
                <a:path w="922" h="2747" extrusionOk="0">
                  <a:moveTo>
                    <a:pt x="787" y="1"/>
                  </a:moveTo>
                  <a:cubicBezTo>
                    <a:pt x="687" y="1"/>
                    <a:pt x="453" y="603"/>
                    <a:pt x="252" y="1357"/>
                  </a:cubicBezTo>
                  <a:cubicBezTo>
                    <a:pt x="51" y="2110"/>
                    <a:pt x="1" y="2729"/>
                    <a:pt x="118" y="2746"/>
                  </a:cubicBezTo>
                  <a:cubicBezTo>
                    <a:pt x="120" y="2746"/>
                    <a:pt x="121" y="2746"/>
                    <a:pt x="123" y="2746"/>
                  </a:cubicBezTo>
                  <a:cubicBezTo>
                    <a:pt x="257" y="2746"/>
                    <a:pt x="472" y="2133"/>
                    <a:pt x="670" y="1390"/>
                  </a:cubicBezTo>
                  <a:cubicBezTo>
                    <a:pt x="854" y="637"/>
                    <a:pt x="921" y="17"/>
                    <a:pt x="7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0"/>
            <p:cNvSpPr/>
            <p:nvPr/>
          </p:nvSpPr>
          <p:spPr>
            <a:xfrm>
              <a:off x="4111075" y="1754900"/>
              <a:ext cx="42700" cy="59250"/>
            </a:xfrm>
            <a:custGeom>
              <a:avLst/>
              <a:gdLst/>
              <a:ahLst/>
              <a:cxnLst/>
              <a:rect l="l" t="t" r="r" b="b"/>
              <a:pathLst>
                <a:path w="1708" h="2370" extrusionOk="0">
                  <a:moveTo>
                    <a:pt x="1586" y="0"/>
                  </a:moveTo>
                  <a:cubicBezTo>
                    <a:pt x="1457" y="0"/>
                    <a:pt x="1063" y="482"/>
                    <a:pt x="670" y="1111"/>
                  </a:cubicBezTo>
                  <a:cubicBezTo>
                    <a:pt x="251" y="1764"/>
                    <a:pt x="0" y="2350"/>
                    <a:pt x="101" y="2366"/>
                  </a:cubicBezTo>
                  <a:cubicBezTo>
                    <a:pt x="105" y="2369"/>
                    <a:pt x="111" y="2370"/>
                    <a:pt x="117" y="2370"/>
                  </a:cubicBezTo>
                  <a:cubicBezTo>
                    <a:pt x="240" y="2370"/>
                    <a:pt x="639" y="1884"/>
                    <a:pt x="1038" y="1262"/>
                  </a:cubicBezTo>
                  <a:cubicBezTo>
                    <a:pt x="1457" y="609"/>
                    <a:pt x="1708" y="23"/>
                    <a:pt x="1607" y="6"/>
                  </a:cubicBezTo>
                  <a:cubicBezTo>
                    <a:pt x="1601" y="2"/>
                    <a:pt x="1594" y="0"/>
                    <a:pt x="15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0"/>
            <p:cNvSpPr/>
            <p:nvPr/>
          </p:nvSpPr>
          <p:spPr>
            <a:xfrm>
              <a:off x="4113575" y="1785325"/>
              <a:ext cx="50250" cy="38200"/>
            </a:xfrm>
            <a:custGeom>
              <a:avLst/>
              <a:gdLst/>
              <a:ahLst/>
              <a:cxnLst/>
              <a:rect l="l" t="t" r="r" b="b"/>
              <a:pathLst>
                <a:path w="2010" h="1528" extrusionOk="0">
                  <a:moveTo>
                    <a:pt x="1888" y="1"/>
                  </a:moveTo>
                  <a:cubicBezTo>
                    <a:pt x="1742" y="1"/>
                    <a:pt x="1303" y="255"/>
                    <a:pt x="838" y="631"/>
                  </a:cubicBezTo>
                  <a:cubicBezTo>
                    <a:pt x="336" y="1049"/>
                    <a:pt x="1" y="1434"/>
                    <a:pt x="85" y="1518"/>
                  </a:cubicBezTo>
                  <a:cubicBezTo>
                    <a:pt x="93" y="1524"/>
                    <a:pt x="105" y="1527"/>
                    <a:pt x="121" y="1527"/>
                  </a:cubicBezTo>
                  <a:cubicBezTo>
                    <a:pt x="267" y="1527"/>
                    <a:pt x="720" y="1259"/>
                    <a:pt x="1173" y="882"/>
                  </a:cubicBezTo>
                  <a:cubicBezTo>
                    <a:pt x="1675" y="463"/>
                    <a:pt x="2009" y="95"/>
                    <a:pt x="1926" y="11"/>
                  </a:cubicBezTo>
                  <a:cubicBezTo>
                    <a:pt x="1917" y="4"/>
                    <a:pt x="1904" y="1"/>
                    <a:pt x="1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0"/>
            <p:cNvSpPr/>
            <p:nvPr/>
          </p:nvSpPr>
          <p:spPr>
            <a:xfrm>
              <a:off x="4111500" y="1811975"/>
              <a:ext cx="58600" cy="20175"/>
            </a:xfrm>
            <a:custGeom>
              <a:avLst/>
              <a:gdLst/>
              <a:ahLst/>
              <a:cxnLst/>
              <a:rect l="l" t="t" r="r" b="b"/>
              <a:pathLst>
                <a:path w="2344" h="807" extrusionOk="0">
                  <a:moveTo>
                    <a:pt x="2161" y="1"/>
                  </a:moveTo>
                  <a:cubicBezTo>
                    <a:pt x="1940" y="1"/>
                    <a:pt x="1515" y="82"/>
                    <a:pt x="1071" y="217"/>
                  </a:cubicBezTo>
                  <a:cubicBezTo>
                    <a:pt x="435" y="401"/>
                    <a:pt x="0" y="653"/>
                    <a:pt x="50" y="753"/>
                  </a:cubicBezTo>
                  <a:cubicBezTo>
                    <a:pt x="66" y="789"/>
                    <a:pt x="129" y="806"/>
                    <a:pt x="226" y="806"/>
                  </a:cubicBezTo>
                  <a:cubicBezTo>
                    <a:pt x="447" y="806"/>
                    <a:pt x="843" y="720"/>
                    <a:pt x="1272" y="569"/>
                  </a:cubicBezTo>
                  <a:cubicBezTo>
                    <a:pt x="1908" y="385"/>
                    <a:pt x="2344" y="134"/>
                    <a:pt x="2310" y="33"/>
                  </a:cubicBezTo>
                  <a:cubicBezTo>
                    <a:pt x="2292" y="11"/>
                    <a:pt x="2240" y="1"/>
                    <a:pt x="21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0"/>
            <p:cNvSpPr/>
            <p:nvPr/>
          </p:nvSpPr>
          <p:spPr>
            <a:xfrm>
              <a:off x="4030925" y="1800775"/>
              <a:ext cx="173500" cy="112475"/>
            </a:xfrm>
            <a:custGeom>
              <a:avLst/>
              <a:gdLst/>
              <a:ahLst/>
              <a:cxnLst/>
              <a:rect l="l" t="t" r="r" b="b"/>
              <a:pathLst>
                <a:path w="6940" h="4499" extrusionOk="0">
                  <a:moveTo>
                    <a:pt x="2455" y="1"/>
                  </a:moveTo>
                  <a:cubicBezTo>
                    <a:pt x="1356" y="1"/>
                    <a:pt x="0" y="1225"/>
                    <a:pt x="1030" y="1954"/>
                  </a:cubicBezTo>
                  <a:cubicBezTo>
                    <a:pt x="2570" y="3076"/>
                    <a:pt x="3324" y="4498"/>
                    <a:pt x="3324" y="4498"/>
                  </a:cubicBezTo>
                  <a:lnTo>
                    <a:pt x="6939" y="2038"/>
                  </a:lnTo>
                  <a:cubicBezTo>
                    <a:pt x="6939" y="2038"/>
                    <a:pt x="3960" y="180"/>
                    <a:pt x="2637" y="13"/>
                  </a:cubicBezTo>
                  <a:cubicBezTo>
                    <a:pt x="2578" y="5"/>
                    <a:pt x="2517" y="1"/>
                    <a:pt x="2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0"/>
            <p:cNvSpPr/>
            <p:nvPr/>
          </p:nvSpPr>
          <p:spPr>
            <a:xfrm>
              <a:off x="4088050" y="1827450"/>
              <a:ext cx="50675" cy="36425"/>
            </a:xfrm>
            <a:custGeom>
              <a:avLst/>
              <a:gdLst/>
              <a:ahLst/>
              <a:cxnLst/>
              <a:rect l="l" t="t" r="r" b="b"/>
              <a:pathLst>
                <a:path w="2027" h="1457" extrusionOk="0">
                  <a:moveTo>
                    <a:pt x="1" y="0"/>
                  </a:moveTo>
                  <a:lnTo>
                    <a:pt x="1775" y="1456"/>
                  </a:lnTo>
                  <a:lnTo>
                    <a:pt x="2026" y="130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0"/>
            <p:cNvSpPr/>
            <p:nvPr/>
          </p:nvSpPr>
          <p:spPr>
            <a:xfrm>
              <a:off x="4097275" y="1811125"/>
              <a:ext cx="77425" cy="39775"/>
            </a:xfrm>
            <a:custGeom>
              <a:avLst/>
              <a:gdLst/>
              <a:ahLst/>
              <a:cxnLst/>
              <a:rect l="l" t="t" r="r" b="b"/>
              <a:pathLst>
                <a:path w="3097" h="1591" extrusionOk="0">
                  <a:moveTo>
                    <a:pt x="0" y="0"/>
                  </a:moveTo>
                  <a:lnTo>
                    <a:pt x="2946" y="1590"/>
                  </a:lnTo>
                  <a:lnTo>
                    <a:pt x="3097" y="144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0"/>
            <p:cNvSpPr/>
            <p:nvPr/>
          </p:nvSpPr>
          <p:spPr>
            <a:xfrm>
              <a:off x="4061700" y="1837075"/>
              <a:ext cx="64875" cy="62375"/>
            </a:xfrm>
            <a:custGeom>
              <a:avLst/>
              <a:gdLst/>
              <a:ahLst/>
              <a:cxnLst/>
              <a:rect l="l" t="t" r="r" b="b"/>
              <a:pathLst>
                <a:path w="2595" h="2495" extrusionOk="0">
                  <a:moveTo>
                    <a:pt x="0" y="0"/>
                  </a:moveTo>
                  <a:lnTo>
                    <a:pt x="2427" y="2494"/>
                  </a:lnTo>
                  <a:lnTo>
                    <a:pt x="2595" y="2394"/>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0"/>
            <p:cNvSpPr/>
            <p:nvPr/>
          </p:nvSpPr>
          <p:spPr>
            <a:xfrm>
              <a:off x="4105225" y="1838525"/>
              <a:ext cx="116775" cy="101375"/>
            </a:xfrm>
            <a:custGeom>
              <a:avLst/>
              <a:gdLst/>
              <a:ahLst/>
              <a:cxnLst/>
              <a:rect l="l" t="t" r="r" b="b"/>
              <a:pathLst>
                <a:path w="4671" h="4055" extrusionOk="0">
                  <a:moveTo>
                    <a:pt x="2655" y="1"/>
                  </a:moveTo>
                  <a:cubicBezTo>
                    <a:pt x="1598" y="1"/>
                    <a:pt x="570" y="775"/>
                    <a:pt x="301" y="1833"/>
                  </a:cubicBezTo>
                  <a:cubicBezTo>
                    <a:pt x="0" y="2938"/>
                    <a:pt x="686" y="3943"/>
                    <a:pt x="1825" y="4043"/>
                  </a:cubicBezTo>
                  <a:cubicBezTo>
                    <a:pt x="1896" y="4050"/>
                    <a:pt x="1968" y="4054"/>
                    <a:pt x="2040" y="4054"/>
                  </a:cubicBezTo>
                  <a:cubicBezTo>
                    <a:pt x="3090" y="4054"/>
                    <a:pt x="4118" y="3269"/>
                    <a:pt x="4369" y="2235"/>
                  </a:cubicBezTo>
                  <a:cubicBezTo>
                    <a:pt x="4670" y="1114"/>
                    <a:pt x="3984" y="109"/>
                    <a:pt x="2846" y="9"/>
                  </a:cubicBezTo>
                  <a:cubicBezTo>
                    <a:pt x="2782" y="3"/>
                    <a:pt x="2719" y="1"/>
                    <a:pt x="2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4" name="Google Shape;4344;p10"/>
          <p:cNvGrpSpPr/>
          <p:nvPr/>
        </p:nvGrpSpPr>
        <p:grpSpPr>
          <a:xfrm rot="1811724">
            <a:off x="8347852" y="277318"/>
            <a:ext cx="260751" cy="160466"/>
            <a:chOff x="5492850" y="1205450"/>
            <a:chExt cx="260725" cy="160450"/>
          </a:xfrm>
        </p:grpSpPr>
        <p:sp>
          <p:nvSpPr>
            <p:cNvPr id="4345" name="Google Shape;4345;p10"/>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0"/>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0"/>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0"/>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0"/>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0"/>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1" name="Google Shape;4351;p10"/>
          <p:cNvGrpSpPr/>
          <p:nvPr/>
        </p:nvGrpSpPr>
        <p:grpSpPr>
          <a:xfrm rot="-8873295">
            <a:off x="6637979" y="4770112"/>
            <a:ext cx="784617" cy="494768"/>
            <a:chOff x="4015675" y="2112550"/>
            <a:chExt cx="545275" cy="343875"/>
          </a:xfrm>
        </p:grpSpPr>
        <p:sp>
          <p:nvSpPr>
            <p:cNvPr id="4352" name="Google Shape;4352;p10"/>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0"/>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0"/>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0"/>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0"/>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0"/>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0"/>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9" name="Google Shape;4359;p10"/>
          <p:cNvGrpSpPr/>
          <p:nvPr/>
        </p:nvGrpSpPr>
        <p:grpSpPr>
          <a:xfrm rot="-820589">
            <a:off x="-1281883" y="2765591"/>
            <a:ext cx="2098832" cy="984632"/>
            <a:chOff x="1406550" y="1260600"/>
            <a:chExt cx="1204775" cy="565200"/>
          </a:xfrm>
        </p:grpSpPr>
        <p:sp>
          <p:nvSpPr>
            <p:cNvPr id="4360" name="Google Shape;4360;p10"/>
            <p:cNvSpPr/>
            <p:nvPr/>
          </p:nvSpPr>
          <p:spPr>
            <a:xfrm>
              <a:off x="1406550" y="1264650"/>
              <a:ext cx="1204775" cy="555275"/>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0"/>
            <p:cNvSpPr/>
            <p:nvPr/>
          </p:nvSpPr>
          <p:spPr>
            <a:xfrm>
              <a:off x="1450475" y="1293850"/>
              <a:ext cx="1112300" cy="487575"/>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0"/>
            <p:cNvSpPr/>
            <p:nvPr/>
          </p:nvSpPr>
          <p:spPr>
            <a:xfrm>
              <a:off x="1427050" y="1514850"/>
              <a:ext cx="1112725" cy="310950"/>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0"/>
            <p:cNvSpPr/>
            <p:nvPr/>
          </p:nvSpPr>
          <p:spPr>
            <a:xfrm>
              <a:off x="1423275" y="1260600"/>
              <a:ext cx="1118575" cy="293600"/>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0"/>
            <p:cNvSpPr/>
            <p:nvPr/>
          </p:nvSpPr>
          <p:spPr>
            <a:xfrm>
              <a:off x="1447450" y="1299025"/>
              <a:ext cx="1027225" cy="464700"/>
            </a:xfrm>
            <a:custGeom>
              <a:avLst/>
              <a:gdLst/>
              <a:ahLst/>
              <a:cxnLst/>
              <a:rect l="l" t="t" r="r" b="b"/>
              <a:pathLst>
                <a:path w="41089" h="18588" extrusionOk="0">
                  <a:moveTo>
                    <a:pt x="24535" y="1"/>
                  </a:moveTo>
                  <a:cubicBezTo>
                    <a:pt x="23384" y="1"/>
                    <a:pt x="22185" y="29"/>
                    <a:pt x="20944" y="80"/>
                  </a:cubicBezTo>
                  <a:cubicBezTo>
                    <a:pt x="9646" y="565"/>
                    <a:pt x="4390" y="2624"/>
                    <a:pt x="2398" y="7411"/>
                  </a:cubicBezTo>
                  <a:cubicBezTo>
                    <a:pt x="1" y="13215"/>
                    <a:pt x="9357" y="18588"/>
                    <a:pt x="18763" y="18588"/>
                  </a:cubicBezTo>
                  <a:cubicBezTo>
                    <a:pt x="19340" y="18588"/>
                    <a:pt x="19918" y="18567"/>
                    <a:pt x="20492" y="18526"/>
                  </a:cubicBezTo>
                  <a:cubicBezTo>
                    <a:pt x="29247" y="17907"/>
                    <a:pt x="40679" y="14525"/>
                    <a:pt x="40863" y="9102"/>
                  </a:cubicBezTo>
                  <a:cubicBezTo>
                    <a:pt x="41089" y="2131"/>
                    <a:pt x="34625" y="1"/>
                    <a:pt x="24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0"/>
            <p:cNvSpPr/>
            <p:nvPr/>
          </p:nvSpPr>
          <p:spPr>
            <a:xfrm>
              <a:off x="1439025" y="1308900"/>
              <a:ext cx="1025525" cy="450175"/>
            </a:xfrm>
            <a:custGeom>
              <a:avLst/>
              <a:gdLst/>
              <a:ahLst/>
              <a:cxnLst/>
              <a:rect l="l" t="t" r="r" b="b"/>
              <a:pathLst>
                <a:path w="41021" h="18007" extrusionOk="0">
                  <a:moveTo>
                    <a:pt x="24879" y="0"/>
                  </a:moveTo>
                  <a:cubicBezTo>
                    <a:pt x="23603" y="0"/>
                    <a:pt x="22282" y="66"/>
                    <a:pt x="20930" y="204"/>
                  </a:cubicBezTo>
                  <a:cubicBezTo>
                    <a:pt x="11941" y="1124"/>
                    <a:pt x="6250" y="2179"/>
                    <a:pt x="3020" y="7184"/>
                  </a:cubicBezTo>
                  <a:cubicBezTo>
                    <a:pt x="1" y="11821"/>
                    <a:pt x="10031" y="18006"/>
                    <a:pt x="19970" y="18006"/>
                  </a:cubicBezTo>
                  <a:cubicBezTo>
                    <a:pt x="20722" y="18006"/>
                    <a:pt x="21473" y="17971"/>
                    <a:pt x="22219" y="17896"/>
                  </a:cubicBezTo>
                  <a:cubicBezTo>
                    <a:pt x="34070" y="16675"/>
                    <a:pt x="40079" y="12038"/>
                    <a:pt x="40564" y="7452"/>
                  </a:cubicBezTo>
                  <a:cubicBezTo>
                    <a:pt x="41020" y="3422"/>
                    <a:pt x="34112" y="0"/>
                    <a:pt x="248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0"/>
            <p:cNvSpPr/>
            <p:nvPr/>
          </p:nvSpPr>
          <p:spPr>
            <a:xfrm>
              <a:off x="1447350" y="1315975"/>
              <a:ext cx="1011500" cy="419150"/>
            </a:xfrm>
            <a:custGeom>
              <a:avLst/>
              <a:gdLst/>
              <a:ahLst/>
              <a:cxnLst/>
              <a:rect l="l" t="t" r="r" b="b"/>
              <a:pathLst>
                <a:path w="40460" h="16766" extrusionOk="0">
                  <a:moveTo>
                    <a:pt x="24729" y="1"/>
                  </a:moveTo>
                  <a:cubicBezTo>
                    <a:pt x="23450" y="1"/>
                    <a:pt x="22124" y="66"/>
                    <a:pt x="20764" y="205"/>
                  </a:cubicBezTo>
                  <a:cubicBezTo>
                    <a:pt x="11910" y="1093"/>
                    <a:pt x="6302" y="2130"/>
                    <a:pt x="3021" y="6951"/>
                  </a:cubicBezTo>
                  <a:cubicBezTo>
                    <a:pt x="0" y="11390"/>
                    <a:pt x="10165" y="16766"/>
                    <a:pt x="19948" y="16766"/>
                  </a:cubicBezTo>
                  <a:cubicBezTo>
                    <a:pt x="20790" y="16766"/>
                    <a:pt x="21628" y="16726"/>
                    <a:pt x="22455" y="16643"/>
                  </a:cubicBezTo>
                  <a:cubicBezTo>
                    <a:pt x="34138" y="15454"/>
                    <a:pt x="39361" y="11554"/>
                    <a:pt x="39947" y="7152"/>
                  </a:cubicBezTo>
                  <a:cubicBezTo>
                    <a:pt x="40460" y="3281"/>
                    <a:pt x="33767" y="1"/>
                    <a:pt x="24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0"/>
            <p:cNvSpPr/>
            <p:nvPr/>
          </p:nvSpPr>
          <p:spPr>
            <a:xfrm>
              <a:off x="2072350" y="1350525"/>
              <a:ext cx="329350" cy="96850"/>
            </a:xfrm>
            <a:custGeom>
              <a:avLst/>
              <a:gdLst/>
              <a:ahLst/>
              <a:cxnLst/>
              <a:rect l="l" t="t" r="r" b="b"/>
              <a:pathLst>
                <a:path w="13174" h="3874" extrusionOk="0">
                  <a:moveTo>
                    <a:pt x="5782" y="1"/>
                  </a:moveTo>
                  <a:cubicBezTo>
                    <a:pt x="4496" y="1"/>
                    <a:pt x="3161" y="810"/>
                    <a:pt x="1020" y="2707"/>
                  </a:cubicBezTo>
                  <a:cubicBezTo>
                    <a:pt x="31" y="3584"/>
                    <a:pt x="0" y="3873"/>
                    <a:pt x="572" y="3873"/>
                  </a:cubicBezTo>
                  <a:cubicBezTo>
                    <a:pt x="1681" y="3873"/>
                    <a:pt x="5062" y="2782"/>
                    <a:pt x="8109" y="2782"/>
                  </a:cubicBezTo>
                  <a:cubicBezTo>
                    <a:pt x="9123" y="2782"/>
                    <a:pt x="10101" y="2903"/>
                    <a:pt x="10946" y="3226"/>
                  </a:cubicBezTo>
                  <a:cubicBezTo>
                    <a:pt x="11895" y="3593"/>
                    <a:pt x="12399" y="3747"/>
                    <a:pt x="12582" y="3747"/>
                  </a:cubicBezTo>
                  <a:cubicBezTo>
                    <a:pt x="13174" y="3747"/>
                    <a:pt x="10404" y="2138"/>
                    <a:pt x="8435" y="949"/>
                  </a:cubicBezTo>
                  <a:cubicBezTo>
                    <a:pt x="7433" y="343"/>
                    <a:pt x="6618" y="1"/>
                    <a:pt x="578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0"/>
            <p:cNvSpPr/>
            <p:nvPr/>
          </p:nvSpPr>
          <p:spPr>
            <a:xfrm>
              <a:off x="1580725" y="1367450"/>
              <a:ext cx="772400" cy="329975"/>
            </a:xfrm>
            <a:custGeom>
              <a:avLst/>
              <a:gdLst/>
              <a:ahLst/>
              <a:cxnLst/>
              <a:rect l="l" t="t" r="r" b="b"/>
              <a:pathLst>
                <a:path w="30896" h="13199" extrusionOk="0">
                  <a:moveTo>
                    <a:pt x="10486" y="1"/>
                  </a:moveTo>
                  <a:cubicBezTo>
                    <a:pt x="5302" y="1"/>
                    <a:pt x="220" y="3089"/>
                    <a:pt x="114" y="7604"/>
                  </a:cubicBezTo>
                  <a:cubicBezTo>
                    <a:pt x="1" y="11782"/>
                    <a:pt x="6792" y="13199"/>
                    <a:pt x="14214" y="13199"/>
                  </a:cubicBezTo>
                  <a:cubicBezTo>
                    <a:pt x="15592" y="13199"/>
                    <a:pt x="16993" y="13150"/>
                    <a:pt x="18375" y="13060"/>
                  </a:cubicBezTo>
                  <a:cubicBezTo>
                    <a:pt x="26711" y="12508"/>
                    <a:pt x="30896" y="6030"/>
                    <a:pt x="21656" y="5762"/>
                  </a:cubicBezTo>
                  <a:cubicBezTo>
                    <a:pt x="21406" y="5756"/>
                    <a:pt x="21169" y="5752"/>
                    <a:pt x="20945" y="5752"/>
                  </a:cubicBezTo>
                  <a:cubicBezTo>
                    <a:pt x="12914" y="5752"/>
                    <a:pt x="20364" y="10013"/>
                    <a:pt x="10090" y="11169"/>
                  </a:cubicBezTo>
                  <a:cubicBezTo>
                    <a:pt x="9229" y="11267"/>
                    <a:pt x="8460" y="11312"/>
                    <a:pt x="7773" y="11312"/>
                  </a:cubicBezTo>
                  <a:cubicBezTo>
                    <a:pt x="27" y="11312"/>
                    <a:pt x="2814" y="5552"/>
                    <a:pt x="4951" y="4875"/>
                  </a:cubicBezTo>
                  <a:cubicBezTo>
                    <a:pt x="8583" y="3720"/>
                    <a:pt x="19430" y="1042"/>
                    <a:pt x="12115" y="105"/>
                  </a:cubicBezTo>
                  <a:cubicBezTo>
                    <a:pt x="11575" y="35"/>
                    <a:pt x="11029" y="1"/>
                    <a:pt x="10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0"/>
            <p:cNvSpPr/>
            <p:nvPr/>
          </p:nvSpPr>
          <p:spPr>
            <a:xfrm>
              <a:off x="2287400" y="1486800"/>
              <a:ext cx="106750" cy="111450"/>
            </a:xfrm>
            <a:custGeom>
              <a:avLst/>
              <a:gdLst/>
              <a:ahLst/>
              <a:cxnLst/>
              <a:rect l="l" t="t" r="r" b="b"/>
              <a:pathLst>
                <a:path w="4270" h="4458" extrusionOk="0">
                  <a:moveTo>
                    <a:pt x="2302" y="1"/>
                  </a:moveTo>
                  <a:cubicBezTo>
                    <a:pt x="1248" y="1"/>
                    <a:pt x="1" y="540"/>
                    <a:pt x="1" y="1106"/>
                  </a:cubicBezTo>
                  <a:cubicBezTo>
                    <a:pt x="1" y="3019"/>
                    <a:pt x="690" y="4458"/>
                    <a:pt x="1722" y="4458"/>
                  </a:cubicBezTo>
                  <a:cubicBezTo>
                    <a:pt x="2215" y="4458"/>
                    <a:pt x="2787" y="4129"/>
                    <a:pt x="3399" y="3365"/>
                  </a:cubicBezTo>
                  <a:cubicBezTo>
                    <a:pt x="4152" y="2428"/>
                    <a:pt x="4269" y="838"/>
                    <a:pt x="3298" y="235"/>
                  </a:cubicBezTo>
                  <a:cubicBezTo>
                    <a:pt x="3036" y="71"/>
                    <a:pt x="2682" y="1"/>
                    <a:pt x="230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0"/>
            <p:cNvSpPr/>
            <p:nvPr/>
          </p:nvSpPr>
          <p:spPr>
            <a:xfrm>
              <a:off x="2228825" y="1474250"/>
              <a:ext cx="64875" cy="29350"/>
            </a:xfrm>
            <a:custGeom>
              <a:avLst/>
              <a:gdLst/>
              <a:ahLst/>
              <a:cxnLst/>
              <a:rect l="l" t="t" r="r" b="b"/>
              <a:pathLst>
                <a:path w="2595" h="1174" extrusionOk="0">
                  <a:moveTo>
                    <a:pt x="1306" y="1"/>
                  </a:moveTo>
                  <a:cubicBezTo>
                    <a:pt x="586" y="1"/>
                    <a:pt x="0" y="269"/>
                    <a:pt x="0" y="587"/>
                  </a:cubicBezTo>
                  <a:cubicBezTo>
                    <a:pt x="0" y="921"/>
                    <a:pt x="586" y="1172"/>
                    <a:pt x="1306" y="1172"/>
                  </a:cubicBezTo>
                  <a:cubicBezTo>
                    <a:pt x="1327" y="1173"/>
                    <a:pt x="1348" y="1173"/>
                    <a:pt x="1368" y="1173"/>
                  </a:cubicBezTo>
                  <a:cubicBezTo>
                    <a:pt x="2043" y="1173"/>
                    <a:pt x="2595" y="911"/>
                    <a:pt x="2595" y="587"/>
                  </a:cubicBezTo>
                  <a:cubicBezTo>
                    <a:pt x="2595" y="252"/>
                    <a:pt x="2009" y="1"/>
                    <a:pt x="130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0"/>
            <p:cNvSpPr/>
            <p:nvPr/>
          </p:nvSpPr>
          <p:spPr>
            <a:xfrm>
              <a:off x="1938825" y="1549575"/>
              <a:ext cx="31400" cy="18850"/>
            </a:xfrm>
            <a:custGeom>
              <a:avLst/>
              <a:gdLst/>
              <a:ahLst/>
              <a:cxnLst/>
              <a:rect l="l" t="t" r="r" b="b"/>
              <a:pathLst>
                <a:path w="1256" h="754" extrusionOk="0">
                  <a:moveTo>
                    <a:pt x="620" y="1"/>
                  </a:moveTo>
                  <a:cubicBezTo>
                    <a:pt x="268" y="1"/>
                    <a:pt x="1" y="168"/>
                    <a:pt x="1" y="369"/>
                  </a:cubicBezTo>
                  <a:cubicBezTo>
                    <a:pt x="1" y="586"/>
                    <a:pt x="268" y="754"/>
                    <a:pt x="620" y="754"/>
                  </a:cubicBezTo>
                  <a:cubicBezTo>
                    <a:pt x="971" y="754"/>
                    <a:pt x="1256" y="586"/>
                    <a:pt x="1256" y="369"/>
                  </a:cubicBezTo>
                  <a:cubicBezTo>
                    <a:pt x="1256" y="168"/>
                    <a:pt x="971" y="1"/>
                    <a:pt x="62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0"/>
            <p:cNvSpPr/>
            <p:nvPr/>
          </p:nvSpPr>
          <p:spPr>
            <a:xfrm>
              <a:off x="1686500" y="1573025"/>
              <a:ext cx="37675" cy="13825"/>
            </a:xfrm>
            <a:custGeom>
              <a:avLst/>
              <a:gdLst/>
              <a:ahLst/>
              <a:cxnLst/>
              <a:rect l="l" t="t" r="r" b="b"/>
              <a:pathLst>
                <a:path w="1507" h="553" extrusionOk="0">
                  <a:moveTo>
                    <a:pt x="753" y="0"/>
                  </a:moveTo>
                  <a:cubicBezTo>
                    <a:pt x="335" y="0"/>
                    <a:pt x="0" y="134"/>
                    <a:pt x="0" y="268"/>
                  </a:cubicBezTo>
                  <a:cubicBezTo>
                    <a:pt x="0" y="418"/>
                    <a:pt x="335" y="552"/>
                    <a:pt x="753" y="552"/>
                  </a:cubicBezTo>
                  <a:cubicBezTo>
                    <a:pt x="1172" y="552"/>
                    <a:pt x="1507" y="418"/>
                    <a:pt x="1507" y="268"/>
                  </a:cubicBezTo>
                  <a:cubicBezTo>
                    <a:pt x="1507" y="134"/>
                    <a:pt x="1172" y="0"/>
                    <a:pt x="7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0"/>
            <p:cNvSpPr/>
            <p:nvPr/>
          </p:nvSpPr>
          <p:spPr>
            <a:xfrm>
              <a:off x="1560950" y="1463375"/>
              <a:ext cx="29325" cy="18850"/>
            </a:xfrm>
            <a:custGeom>
              <a:avLst/>
              <a:gdLst/>
              <a:ahLst/>
              <a:cxnLst/>
              <a:rect l="l" t="t" r="r" b="b"/>
              <a:pathLst>
                <a:path w="1173" h="754" extrusionOk="0">
                  <a:moveTo>
                    <a:pt x="586" y="0"/>
                  </a:moveTo>
                  <a:cubicBezTo>
                    <a:pt x="252" y="0"/>
                    <a:pt x="1" y="168"/>
                    <a:pt x="1" y="369"/>
                  </a:cubicBezTo>
                  <a:cubicBezTo>
                    <a:pt x="1" y="586"/>
                    <a:pt x="268" y="754"/>
                    <a:pt x="586" y="754"/>
                  </a:cubicBezTo>
                  <a:cubicBezTo>
                    <a:pt x="921" y="754"/>
                    <a:pt x="1172" y="586"/>
                    <a:pt x="1172" y="369"/>
                  </a:cubicBezTo>
                  <a:cubicBezTo>
                    <a:pt x="1172" y="168"/>
                    <a:pt x="905" y="0"/>
                    <a:pt x="58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0"/>
            <p:cNvSpPr/>
            <p:nvPr/>
          </p:nvSpPr>
          <p:spPr>
            <a:xfrm>
              <a:off x="1939675" y="1348300"/>
              <a:ext cx="110075" cy="18850"/>
            </a:xfrm>
            <a:custGeom>
              <a:avLst/>
              <a:gdLst/>
              <a:ahLst/>
              <a:cxnLst/>
              <a:rect l="l" t="t" r="r" b="b"/>
              <a:pathLst>
                <a:path w="4403" h="754" extrusionOk="0">
                  <a:moveTo>
                    <a:pt x="2193" y="0"/>
                  </a:moveTo>
                  <a:cubicBezTo>
                    <a:pt x="988" y="0"/>
                    <a:pt x="0" y="168"/>
                    <a:pt x="0" y="369"/>
                  </a:cubicBezTo>
                  <a:cubicBezTo>
                    <a:pt x="0" y="586"/>
                    <a:pt x="988" y="754"/>
                    <a:pt x="2193" y="754"/>
                  </a:cubicBezTo>
                  <a:cubicBezTo>
                    <a:pt x="3415" y="754"/>
                    <a:pt x="4402" y="586"/>
                    <a:pt x="4402" y="369"/>
                  </a:cubicBezTo>
                  <a:cubicBezTo>
                    <a:pt x="4402" y="168"/>
                    <a:pt x="3415" y="0"/>
                    <a:pt x="219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0"/>
            <p:cNvSpPr/>
            <p:nvPr/>
          </p:nvSpPr>
          <p:spPr>
            <a:xfrm>
              <a:off x="1886925" y="1428325"/>
              <a:ext cx="164075" cy="32050"/>
            </a:xfrm>
            <a:custGeom>
              <a:avLst/>
              <a:gdLst/>
              <a:ahLst/>
              <a:cxnLst/>
              <a:rect l="l" t="t" r="r" b="b"/>
              <a:pathLst>
                <a:path w="6563" h="1282" extrusionOk="0">
                  <a:moveTo>
                    <a:pt x="3956" y="0"/>
                  </a:moveTo>
                  <a:cubicBezTo>
                    <a:pt x="2950" y="0"/>
                    <a:pt x="1843" y="116"/>
                    <a:pt x="1106" y="331"/>
                  </a:cubicBezTo>
                  <a:cubicBezTo>
                    <a:pt x="1" y="649"/>
                    <a:pt x="85" y="1034"/>
                    <a:pt x="1290" y="1202"/>
                  </a:cubicBezTo>
                  <a:cubicBezTo>
                    <a:pt x="1678" y="1256"/>
                    <a:pt x="2134" y="1282"/>
                    <a:pt x="2611" y="1282"/>
                  </a:cubicBezTo>
                  <a:cubicBezTo>
                    <a:pt x="3614" y="1282"/>
                    <a:pt x="4709" y="1166"/>
                    <a:pt x="5458" y="951"/>
                  </a:cubicBezTo>
                  <a:cubicBezTo>
                    <a:pt x="6562" y="649"/>
                    <a:pt x="6479" y="248"/>
                    <a:pt x="5274" y="80"/>
                  </a:cubicBezTo>
                  <a:cubicBezTo>
                    <a:pt x="4891" y="26"/>
                    <a:pt x="4435" y="0"/>
                    <a:pt x="395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0"/>
            <p:cNvSpPr/>
            <p:nvPr/>
          </p:nvSpPr>
          <p:spPr>
            <a:xfrm>
              <a:off x="2125875" y="1330725"/>
              <a:ext cx="45225" cy="13825"/>
            </a:xfrm>
            <a:custGeom>
              <a:avLst/>
              <a:gdLst/>
              <a:ahLst/>
              <a:cxnLst/>
              <a:rect l="l" t="t" r="r" b="b"/>
              <a:pathLst>
                <a:path w="1809" h="553" extrusionOk="0">
                  <a:moveTo>
                    <a:pt x="905" y="0"/>
                  </a:moveTo>
                  <a:cubicBezTo>
                    <a:pt x="419" y="0"/>
                    <a:pt x="1" y="134"/>
                    <a:pt x="1" y="285"/>
                  </a:cubicBezTo>
                  <a:cubicBezTo>
                    <a:pt x="1" y="419"/>
                    <a:pt x="402" y="553"/>
                    <a:pt x="905" y="553"/>
                  </a:cubicBezTo>
                  <a:cubicBezTo>
                    <a:pt x="1407" y="553"/>
                    <a:pt x="1808" y="419"/>
                    <a:pt x="1808" y="285"/>
                  </a:cubicBezTo>
                  <a:cubicBezTo>
                    <a:pt x="1808" y="134"/>
                    <a:pt x="1407" y="0"/>
                    <a:pt x="905" y="0"/>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0"/>
            <p:cNvSpPr/>
            <p:nvPr/>
          </p:nvSpPr>
          <p:spPr>
            <a:xfrm>
              <a:off x="2066450" y="1471750"/>
              <a:ext cx="42725" cy="25975"/>
            </a:xfrm>
            <a:custGeom>
              <a:avLst/>
              <a:gdLst/>
              <a:ahLst/>
              <a:cxnLst/>
              <a:rect l="l" t="t" r="r" b="b"/>
              <a:pathLst>
                <a:path w="1709" h="1039" extrusionOk="0">
                  <a:moveTo>
                    <a:pt x="854" y="0"/>
                  </a:moveTo>
                  <a:cubicBezTo>
                    <a:pt x="369" y="0"/>
                    <a:pt x="1" y="218"/>
                    <a:pt x="1" y="519"/>
                  </a:cubicBezTo>
                  <a:cubicBezTo>
                    <a:pt x="1" y="804"/>
                    <a:pt x="369" y="1038"/>
                    <a:pt x="854" y="1038"/>
                  </a:cubicBezTo>
                  <a:cubicBezTo>
                    <a:pt x="1323" y="1038"/>
                    <a:pt x="1708" y="804"/>
                    <a:pt x="1708" y="519"/>
                  </a:cubicBezTo>
                  <a:cubicBezTo>
                    <a:pt x="1708" y="218"/>
                    <a:pt x="1323" y="0"/>
                    <a:pt x="8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0"/>
            <p:cNvSpPr/>
            <p:nvPr/>
          </p:nvSpPr>
          <p:spPr>
            <a:xfrm>
              <a:off x="1995725" y="1467550"/>
              <a:ext cx="39800" cy="19700"/>
            </a:xfrm>
            <a:custGeom>
              <a:avLst/>
              <a:gdLst/>
              <a:ahLst/>
              <a:cxnLst/>
              <a:rect l="l" t="t" r="r" b="b"/>
              <a:pathLst>
                <a:path w="1592" h="788" extrusionOk="0">
                  <a:moveTo>
                    <a:pt x="788" y="1"/>
                  </a:moveTo>
                  <a:cubicBezTo>
                    <a:pt x="352" y="1"/>
                    <a:pt x="1" y="168"/>
                    <a:pt x="1" y="386"/>
                  </a:cubicBezTo>
                  <a:cubicBezTo>
                    <a:pt x="1" y="620"/>
                    <a:pt x="352" y="788"/>
                    <a:pt x="788" y="788"/>
                  </a:cubicBezTo>
                  <a:cubicBezTo>
                    <a:pt x="1240" y="771"/>
                    <a:pt x="1591" y="603"/>
                    <a:pt x="1591" y="386"/>
                  </a:cubicBezTo>
                  <a:cubicBezTo>
                    <a:pt x="1591" y="185"/>
                    <a:pt x="1240"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0"/>
            <p:cNvSpPr/>
            <p:nvPr/>
          </p:nvSpPr>
          <p:spPr>
            <a:xfrm>
              <a:off x="1891550" y="1466725"/>
              <a:ext cx="39775" cy="20100"/>
            </a:xfrm>
            <a:custGeom>
              <a:avLst/>
              <a:gdLst/>
              <a:ahLst/>
              <a:cxnLst/>
              <a:rect l="l" t="t" r="r" b="b"/>
              <a:pathLst>
                <a:path w="1591" h="804" extrusionOk="0">
                  <a:moveTo>
                    <a:pt x="787" y="0"/>
                  </a:moveTo>
                  <a:cubicBezTo>
                    <a:pt x="352" y="0"/>
                    <a:pt x="0" y="168"/>
                    <a:pt x="0" y="402"/>
                  </a:cubicBezTo>
                  <a:cubicBezTo>
                    <a:pt x="0" y="620"/>
                    <a:pt x="352" y="804"/>
                    <a:pt x="787" y="804"/>
                  </a:cubicBezTo>
                  <a:cubicBezTo>
                    <a:pt x="1239" y="804"/>
                    <a:pt x="1590" y="620"/>
                    <a:pt x="1590" y="402"/>
                  </a:cubicBezTo>
                  <a:cubicBezTo>
                    <a:pt x="1590" y="201"/>
                    <a:pt x="1239" y="0"/>
                    <a:pt x="7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0"/>
            <p:cNvSpPr/>
            <p:nvPr/>
          </p:nvSpPr>
          <p:spPr>
            <a:xfrm>
              <a:off x="1886525" y="1342850"/>
              <a:ext cx="37250" cy="14675"/>
            </a:xfrm>
            <a:custGeom>
              <a:avLst/>
              <a:gdLst/>
              <a:ahLst/>
              <a:cxnLst/>
              <a:rect l="l" t="t" r="r" b="b"/>
              <a:pathLst>
                <a:path w="1490" h="587" extrusionOk="0">
                  <a:moveTo>
                    <a:pt x="753" y="1"/>
                  </a:moveTo>
                  <a:cubicBezTo>
                    <a:pt x="335" y="1"/>
                    <a:pt x="0" y="135"/>
                    <a:pt x="0" y="302"/>
                  </a:cubicBezTo>
                  <a:cubicBezTo>
                    <a:pt x="0" y="436"/>
                    <a:pt x="335" y="587"/>
                    <a:pt x="753" y="587"/>
                  </a:cubicBezTo>
                  <a:cubicBezTo>
                    <a:pt x="1172" y="570"/>
                    <a:pt x="1490" y="436"/>
                    <a:pt x="1490" y="302"/>
                  </a:cubicBezTo>
                  <a:cubicBezTo>
                    <a:pt x="1490" y="151"/>
                    <a:pt x="1172" y="1"/>
                    <a:pt x="753"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0"/>
            <p:cNvSpPr/>
            <p:nvPr/>
          </p:nvSpPr>
          <p:spPr>
            <a:xfrm>
              <a:off x="2189900" y="1549150"/>
              <a:ext cx="42725" cy="26000"/>
            </a:xfrm>
            <a:custGeom>
              <a:avLst/>
              <a:gdLst/>
              <a:ahLst/>
              <a:cxnLst/>
              <a:rect l="l" t="t" r="r" b="b"/>
              <a:pathLst>
                <a:path w="1709" h="1040" extrusionOk="0">
                  <a:moveTo>
                    <a:pt x="854" y="1"/>
                  </a:moveTo>
                  <a:cubicBezTo>
                    <a:pt x="369" y="1"/>
                    <a:pt x="1" y="219"/>
                    <a:pt x="1" y="520"/>
                  </a:cubicBezTo>
                  <a:cubicBezTo>
                    <a:pt x="1" y="804"/>
                    <a:pt x="369" y="1039"/>
                    <a:pt x="854" y="1039"/>
                  </a:cubicBezTo>
                  <a:cubicBezTo>
                    <a:pt x="870" y="1039"/>
                    <a:pt x="885" y="1039"/>
                    <a:pt x="900" y="1039"/>
                  </a:cubicBezTo>
                  <a:cubicBezTo>
                    <a:pt x="1363" y="1039"/>
                    <a:pt x="1708" y="795"/>
                    <a:pt x="1708" y="520"/>
                  </a:cubicBezTo>
                  <a:cubicBezTo>
                    <a:pt x="1708" y="219"/>
                    <a:pt x="1323" y="1"/>
                    <a:pt x="85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0"/>
            <p:cNvSpPr/>
            <p:nvPr/>
          </p:nvSpPr>
          <p:spPr>
            <a:xfrm>
              <a:off x="1730850" y="1376325"/>
              <a:ext cx="149825" cy="70325"/>
            </a:xfrm>
            <a:custGeom>
              <a:avLst/>
              <a:gdLst/>
              <a:ahLst/>
              <a:cxnLst/>
              <a:rect l="l" t="t" r="r" b="b"/>
              <a:pathLst>
                <a:path w="5993" h="2813" extrusionOk="0">
                  <a:moveTo>
                    <a:pt x="2997" y="1"/>
                  </a:moveTo>
                  <a:cubicBezTo>
                    <a:pt x="1340" y="1"/>
                    <a:pt x="0" y="637"/>
                    <a:pt x="0" y="1407"/>
                  </a:cubicBezTo>
                  <a:cubicBezTo>
                    <a:pt x="0" y="2177"/>
                    <a:pt x="1340" y="2813"/>
                    <a:pt x="2997" y="2813"/>
                  </a:cubicBezTo>
                  <a:cubicBezTo>
                    <a:pt x="4654" y="2813"/>
                    <a:pt x="5993" y="2177"/>
                    <a:pt x="5993" y="1407"/>
                  </a:cubicBezTo>
                  <a:cubicBezTo>
                    <a:pt x="5993" y="637"/>
                    <a:pt x="4654" y="1"/>
                    <a:pt x="29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0"/>
            <p:cNvSpPr/>
            <p:nvPr/>
          </p:nvSpPr>
          <p:spPr>
            <a:xfrm>
              <a:off x="1738375" y="1401050"/>
              <a:ext cx="110925" cy="36875"/>
            </a:xfrm>
            <a:custGeom>
              <a:avLst/>
              <a:gdLst/>
              <a:ahLst/>
              <a:cxnLst/>
              <a:rect l="l" t="t" r="r" b="b"/>
              <a:pathLst>
                <a:path w="4437" h="1475" extrusionOk="0">
                  <a:moveTo>
                    <a:pt x="625" y="0"/>
                  </a:moveTo>
                  <a:cubicBezTo>
                    <a:pt x="498" y="0"/>
                    <a:pt x="396" y="39"/>
                    <a:pt x="319" y="133"/>
                  </a:cubicBezTo>
                  <a:cubicBezTo>
                    <a:pt x="1" y="518"/>
                    <a:pt x="603" y="1037"/>
                    <a:pt x="1658" y="1305"/>
                  </a:cubicBezTo>
                  <a:cubicBezTo>
                    <a:pt x="2074" y="1419"/>
                    <a:pt x="2501" y="1474"/>
                    <a:pt x="2884" y="1474"/>
                  </a:cubicBezTo>
                  <a:cubicBezTo>
                    <a:pt x="3455" y="1474"/>
                    <a:pt x="3928" y="1352"/>
                    <a:pt x="4118" y="1121"/>
                  </a:cubicBezTo>
                  <a:cubicBezTo>
                    <a:pt x="4436" y="753"/>
                    <a:pt x="3382" y="786"/>
                    <a:pt x="2344" y="518"/>
                  </a:cubicBezTo>
                  <a:cubicBezTo>
                    <a:pt x="1561" y="319"/>
                    <a:pt x="990" y="0"/>
                    <a:pt x="6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0"/>
            <p:cNvSpPr/>
            <p:nvPr/>
          </p:nvSpPr>
          <p:spPr>
            <a:xfrm>
              <a:off x="1767675" y="1385550"/>
              <a:ext cx="106725" cy="33400"/>
            </a:xfrm>
            <a:custGeom>
              <a:avLst/>
              <a:gdLst/>
              <a:ahLst/>
              <a:cxnLst/>
              <a:rect l="l" t="t" r="r" b="b"/>
              <a:pathLst>
                <a:path w="4269" h="1336" extrusionOk="0">
                  <a:moveTo>
                    <a:pt x="1481" y="0"/>
                  </a:moveTo>
                  <a:cubicBezTo>
                    <a:pt x="1130" y="0"/>
                    <a:pt x="814" y="43"/>
                    <a:pt x="586" y="134"/>
                  </a:cubicBezTo>
                  <a:cubicBezTo>
                    <a:pt x="0" y="368"/>
                    <a:pt x="1105" y="469"/>
                    <a:pt x="1942" y="787"/>
                  </a:cubicBezTo>
                  <a:cubicBezTo>
                    <a:pt x="2622" y="1040"/>
                    <a:pt x="2941" y="1336"/>
                    <a:pt x="3339" y="1336"/>
                  </a:cubicBezTo>
                  <a:cubicBezTo>
                    <a:pt x="3440" y="1336"/>
                    <a:pt x="3547" y="1317"/>
                    <a:pt x="3666" y="1272"/>
                  </a:cubicBezTo>
                  <a:cubicBezTo>
                    <a:pt x="4269" y="1038"/>
                    <a:pt x="4051" y="603"/>
                    <a:pt x="3198" y="301"/>
                  </a:cubicBezTo>
                  <a:cubicBezTo>
                    <a:pt x="2675" y="107"/>
                    <a:pt x="2034" y="0"/>
                    <a:pt x="148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0"/>
            <p:cNvSpPr/>
            <p:nvPr/>
          </p:nvSpPr>
          <p:spPr>
            <a:xfrm>
              <a:off x="1807425" y="1423625"/>
              <a:ext cx="13225" cy="9250"/>
            </a:xfrm>
            <a:custGeom>
              <a:avLst/>
              <a:gdLst/>
              <a:ahLst/>
              <a:cxnLst/>
              <a:rect l="l" t="t" r="r" b="b"/>
              <a:pathLst>
                <a:path w="529" h="370" extrusionOk="0">
                  <a:moveTo>
                    <a:pt x="335" y="0"/>
                  </a:moveTo>
                  <a:cubicBezTo>
                    <a:pt x="151" y="201"/>
                    <a:pt x="1" y="352"/>
                    <a:pt x="268" y="369"/>
                  </a:cubicBezTo>
                  <a:cubicBezTo>
                    <a:pt x="274" y="369"/>
                    <a:pt x="280" y="369"/>
                    <a:pt x="286" y="369"/>
                  </a:cubicBezTo>
                  <a:cubicBezTo>
                    <a:pt x="529" y="369"/>
                    <a:pt x="369" y="17"/>
                    <a:pt x="369" y="17"/>
                  </a:cubicBezTo>
                  <a:lnTo>
                    <a:pt x="3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0"/>
            <p:cNvSpPr/>
            <p:nvPr/>
          </p:nvSpPr>
          <p:spPr>
            <a:xfrm>
              <a:off x="1792375" y="1421950"/>
              <a:ext cx="12200" cy="8675"/>
            </a:xfrm>
            <a:custGeom>
              <a:avLst/>
              <a:gdLst/>
              <a:ahLst/>
              <a:cxnLst/>
              <a:rect l="l" t="t" r="r" b="b"/>
              <a:pathLst>
                <a:path w="488" h="347" extrusionOk="0">
                  <a:moveTo>
                    <a:pt x="385" y="0"/>
                  </a:moveTo>
                  <a:cubicBezTo>
                    <a:pt x="167" y="151"/>
                    <a:pt x="0" y="251"/>
                    <a:pt x="251" y="335"/>
                  </a:cubicBezTo>
                  <a:cubicBezTo>
                    <a:pt x="275" y="343"/>
                    <a:pt x="296" y="347"/>
                    <a:pt x="314" y="347"/>
                  </a:cubicBezTo>
                  <a:cubicBezTo>
                    <a:pt x="487" y="347"/>
                    <a:pt x="419" y="17"/>
                    <a:pt x="419" y="17"/>
                  </a:cubicBezTo>
                  <a:lnTo>
                    <a:pt x="3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0"/>
            <p:cNvSpPr/>
            <p:nvPr/>
          </p:nvSpPr>
          <p:spPr>
            <a:xfrm>
              <a:off x="1772275" y="1417750"/>
              <a:ext cx="12200" cy="8700"/>
            </a:xfrm>
            <a:custGeom>
              <a:avLst/>
              <a:gdLst/>
              <a:ahLst/>
              <a:cxnLst/>
              <a:rect l="l" t="t" r="r" b="b"/>
              <a:pathLst>
                <a:path w="488" h="348" extrusionOk="0">
                  <a:moveTo>
                    <a:pt x="402" y="1"/>
                  </a:moveTo>
                  <a:cubicBezTo>
                    <a:pt x="168" y="152"/>
                    <a:pt x="1" y="252"/>
                    <a:pt x="252" y="336"/>
                  </a:cubicBezTo>
                  <a:cubicBezTo>
                    <a:pt x="275" y="344"/>
                    <a:pt x="296" y="347"/>
                    <a:pt x="314" y="347"/>
                  </a:cubicBezTo>
                  <a:cubicBezTo>
                    <a:pt x="488" y="347"/>
                    <a:pt x="419" y="18"/>
                    <a:pt x="419" y="18"/>
                  </a:cubicBezTo>
                  <a:lnTo>
                    <a:pt x="4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0"/>
            <p:cNvSpPr/>
            <p:nvPr/>
          </p:nvSpPr>
          <p:spPr>
            <a:xfrm>
              <a:off x="1756125" y="1411475"/>
              <a:ext cx="12000" cy="6525"/>
            </a:xfrm>
            <a:custGeom>
              <a:avLst/>
              <a:gdLst/>
              <a:ahLst/>
              <a:cxnLst/>
              <a:rect l="l" t="t" r="r" b="b"/>
              <a:pathLst>
                <a:path w="480" h="261" extrusionOk="0">
                  <a:moveTo>
                    <a:pt x="352" y="1"/>
                  </a:moveTo>
                  <a:cubicBezTo>
                    <a:pt x="140" y="1"/>
                    <a:pt x="1" y="13"/>
                    <a:pt x="144" y="185"/>
                  </a:cubicBezTo>
                  <a:cubicBezTo>
                    <a:pt x="183" y="240"/>
                    <a:pt x="223" y="261"/>
                    <a:pt x="259" y="261"/>
                  </a:cubicBezTo>
                  <a:cubicBezTo>
                    <a:pt x="381" y="261"/>
                    <a:pt x="479" y="34"/>
                    <a:pt x="479" y="34"/>
                  </a:cubicBezTo>
                  <a:lnTo>
                    <a:pt x="462" y="1"/>
                  </a:lnTo>
                  <a:cubicBezTo>
                    <a:pt x="424" y="1"/>
                    <a:pt x="387" y="1"/>
                    <a:pt x="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0"/>
            <p:cNvSpPr/>
            <p:nvPr/>
          </p:nvSpPr>
          <p:spPr>
            <a:xfrm>
              <a:off x="1842575" y="1405250"/>
              <a:ext cx="10900" cy="6675"/>
            </a:xfrm>
            <a:custGeom>
              <a:avLst/>
              <a:gdLst/>
              <a:ahLst/>
              <a:cxnLst/>
              <a:rect l="l" t="t" r="r" b="b"/>
              <a:pathLst>
                <a:path w="436" h="267" extrusionOk="0">
                  <a:moveTo>
                    <a:pt x="222" y="0"/>
                  </a:moveTo>
                  <a:cubicBezTo>
                    <a:pt x="137" y="0"/>
                    <a:pt x="79" y="123"/>
                    <a:pt x="1" y="267"/>
                  </a:cubicBezTo>
                  <a:lnTo>
                    <a:pt x="17" y="267"/>
                  </a:lnTo>
                  <a:cubicBezTo>
                    <a:pt x="17" y="267"/>
                    <a:pt x="436" y="116"/>
                    <a:pt x="302" y="32"/>
                  </a:cubicBezTo>
                  <a:cubicBezTo>
                    <a:pt x="272" y="10"/>
                    <a:pt x="246"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0"/>
            <p:cNvSpPr/>
            <p:nvPr/>
          </p:nvSpPr>
          <p:spPr>
            <a:xfrm>
              <a:off x="1832950" y="1400200"/>
              <a:ext cx="12175" cy="7125"/>
            </a:xfrm>
            <a:custGeom>
              <a:avLst/>
              <a:gdLst/>
              <a:ahLst/>
              <a:cxnLst/>
              <a:rect l="l" t="t" r="r" b="b"/>
              <a:pathLst>
                <a:path w="487" h="285" extrusionOk="0">
                  <a:moveTo>
                    <a:pt x="154" y="1"/>
                  </a:moveTo>
                  <a:cubicBezTo>
                    <a:pt x="17" y="1"/>
                    <a:pt x="15" y="131"/>
                    <a:pt x="1" y="285"/>
                  </a:cubicBezTo>
                  <a:lnTo>
                    <a:pt x="51" y="285"/>
                  </a:lnTo>
                  <a:cubicBezTo>
                    <a:pt x="51" y="285"/>
                    <a:pt x="486" y="67"/>
                    <a:pt x="252" y="17"/>
                  </a:cubicBezTo>
                  <a:cubicBezTo>
                    <a:pt x="213" y="6"/>
                    <a:pt x="181" y="1"/>
                    <a:pt x="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0"/>
            <p:cNvSpPr/>
            <p:nvPr/>
          </p:nvSpPr>
          <p:spPr>
            <a:xfrm>
              <a:off x="1817900" y="1392525"/>
              <a:ext cx="12575" cy="8100"/>
            </a:xfrm>
            <a:custGeom>
              <a:avLst/>
              <a:gdLst/>
              <a:ahLst/>
              <a:cxnLst/>
              <a:rect l="l" t="t" r="r" b="b"/>
              <a:pathLst>
                <a:path w="503" h="324" extrusionOk="0">
                  <a:moveTo>
                    <a:pt x="139" y="0"/>
                  </a:moveTo>
                  <a:cubicBezTo>
                    <a:pt x="0" y="0"/>
                    <a:pt x="0" y="145"/>
                    <a:pt x="0" y="324"/>
                  </a:cubicBezTo>
                  <a:lnTo>
                    <a:pt x="34" y="324"/>
                  </a:lnTo>
                  <a:cubicBezTo>
                    <a:pt x="34" y="324"/>
                    <a:pt x="502" y="106"/>
                    <a:pt x="251" y="22"/>
                  </a:cubicBezTo>
                  <a:cubicBezTo>
                    <a:pt x="206" y="7"/>
                    <a:pt x="169"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10"/>
            <p:cNvSpPr/>
            <p:nvPr/>
          </p:nvSpPr>
          <p:spPr>
            <a:xfrm>
              <a:off x="1792775" y="1389175"/>
              <a:ext cx="16375" cy="8100"/>
            </a:xfrm>
            <a:custGeom>
              <a:avLst/>
              <a:gdLst/>
              <a:ahLst/>
              <a:cxnLst/>
              <a:rect l="l" t="t" r="r" b="b"/>
              <a:pathLst>
                <a:path w="655" h="324" extrusionOk="0">
                  <a:moveTo>
                    <a:pt x="412" y="1"/>
                  </a:moveTo>
                  <a:cubicBezTo>
                    <a:pt x="394" y="1"/>
                    <a:pt x="375" y="2"/>
                    <a:pt x="352" y="6"/>
                  </a:cubicBezTo>
                  <a:cubicBezTo>
                    <a:pt x="1" y="73"/>
                    <a:pt x="185" y="173"/>
                    <a:pt x="403" y="324"/>
                  </a:cubicBezTo>
                  <a:lnTo>
                    <a:pt x="436" y="307"/>
                  </a:lnTo>
                  <a:cubicBezTo>
                    <a:pt x="436" y="307"/>
                    <a:pt x="655" y="1"/>
                    <a:pt x="4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0"/>
            <p:cNvSpPr/>
            <p:nvPr/>
          </p:nvSpPr>
          <p:spPr>
            <a:xfrm>
              <a:off x="2274425" y="1444925"/>
              <a:ext cx="116775" cy="67025"/>
            </a:xfrm>
            <a:custGeom>
              <a:avLst/>
              <a:gdLst/>
              <a:ahLst/>
              <a:cxnLst/>
              <a:rect l="l" t="t" r="r" b="b"/>
              <a:pathLst>
                <a:path w="4671" h="2681" extrusionOk="0">
                  <a:moveTo>
                    <a:pt x="2256" y="1"/>
                  </a:moveTo>
                  <a:cubicBezTo>
                    <a:pt x="1015" y="1"/>
                    <a:pt x="17" y="574"/>
                    <a:pt x="1" y="1291"/>
                  </a:cubicBezTo>
                  <a:cubicBezTo>
                    <a:pt x="1" y="2027"/>
                    <a:pt x="1022" y="2647"/>
                    <a:pt x="2311" y="2680"/>
                  </a:cubicBezTo>
                  <a:cubicBezTo>
                    <a:pt x="2329" y="2680"/>
                    <a:pt x="2346" y="2681"/>
                    <a:pt x="2364" y="2681"/>
                  </a:cubicBezTo>
                  <a:cubicBezTo>
                    <a:pt x="3612" y="2681"/>
                    <a:pt x="4638" y="2101"/>
                    <a:pt x="4654" y="1375"/>
                  </a:cubicBezTo>
                  <a:cubicBezTo>
                    <a:pt x="4671" y="638"/>
                    <a:pt x="3633" y="19"/>
                    <a:pt x="2361" y="2"/>
                  </a:cubicBezTo>
                  <a:cubicBezTo>
                    <a:pt x="2326" y="1"/>
                    <a:pt x="2291" y="1"/>
                    <a:pt x="2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10"/>
            <p:cNvSpPr/>
            <p:nvPr/>
          </p:nvSpPr>
          <p:spPr>
            <a:xfrm>
              <a:off x="2280700" y="1468525"/>
              <a:ext cx="86250" cy="35325"/>
            </a:xfrm>
            <a:custGeom>
              <a:avLst/>
              <a:gdLst/>
              <a:ahLst/>
              <a:cxnLst/>
              <a:rect l="l" t="t" r="r" b="b"/>
              <a:pathLst>
                <a:path w="3450" h="1413" extrusionOk="0">
                  <a:moveTo>
                    <a:pt x="489" y="0"/>
                  </a:moveTo>
                  <a:cubicBezTo>
                    <a:pt x="383" y="0"/>
                    <a:pt x="299" y="42"/>
                    <a:pt x="235" y="146"/>
                  </a:cubicBezTo>
                  <a:cubicBezTo>
                    <a:pt x="1" y="498"/>
                    <a:pt x="486" y="1016"/>
                    <a:pt x="1323" y="1267"/>
                  </a:cubicBezTo>
                  <a:cubicBezTo>
                    <a:pt x="1643" y="1365"/>
                    <a:pt x="1969" y="1412"/>
                    <a:pt x="2260" y="1412"/>
                  </a:cubicBezTo>
                  <a:cubicBezTo>
                    <a:pt x="2715" y="1412"/>
                    <a:pt x="3089" y="1298"/>
                    <a:pt x="3231" y="1083"/>
                  </a:cubicBezTo>
                  <a:cubicBezTo>
                    <a:pt x="3449" y="732"/>
                    <a:pt x="2646" y="749"/>
                    <a:pt x="1825" y="498"/>
                  </a:cubicBezTo>
                  <a:cubicBezTo>
                    <a:pt x="1215" y="302"/>
                    <a:pt x="774" y="0"/>
                    <a:pt x="48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10"/>
            <p:cNvSpPr/>
            <p:nvPr/>
          </p:nvSpPr>
          <p:spPr>
            <a:xfrm>
              <a:off x="2302900" y="1452850"/>
              <a:ext cx="82875" cy="32225"/>
            </a:xfrm>
            <a:custGeom>
              <a:avLst/>
              <a:gdLst/>
              <a:ahLst/>
              <a:cxnLst/>
              <a:rect l="l" t="t" r="r" b="b"/>
              <a:pathLst>
                <a:path w="3315" h="1289" extrusionOk="0">
                  <a:moveTo>
                    <a:pt x="1164" y="1"/>
                  </a:moveTo>
                  <a:cubicBezTo>
                    <a:pt x="887" y="1"/>
                    <a:pt x="637" y="41"/>
                    <a:pt x="452" y="120"/>
                  </a:cubicBezTo>
                  <a:cubicBezTo>
                    <a:pt x="0" y="338"/>
                    <a:pt x="854" y="438"/>
                    <a:pt x="1523" y="756"/>
                  </a:cubicBezTo>
                  <a:cubicBezTo>
                    <a:pt x="2056" y="996"/>
                    <a:pt x="2292" y="1289"/>
                    <a:pt x="2602" y="1289"/>
                  </a:cubicBezTo>
                  <a:cubicBezTo>
                    <a:pt x="2682" y="1289"/>
                    <a:pt x="2767" y="1269"/>
                    <a:pt x="2862" y="1225"/>
                  </a:cubicBezTo>
                  <a:cubicBezTo>
                    <a:pt x="3314" y="1024"/>
                    <a:pt x="3130" y="606"/>
                    <a:pt x="2477" y="288"/>
                  </a:cubicBezTo>
                  <a:cubicBezTo>
                    <a:pt x="2072" y="95"/>
                    <a:pt x="1587" y="1"/>
                    <a:pt x="116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10"/>
            <p:cNvSpPr/>
            <p:nvPr/>
          </p:nvSpPr>
          <p:spPr>
            <a:xfrm>
              <a:off x="2334700" y="1489750"/>
              <a:ext cx="10300" cy="9225"/>
            </a:xfrm>
            <a:custGeom>
              <a:avLst/>
              <a:gdLst/>
              <a:ahLst/>
              <a:cxnLst/>
              <a:rect l="l" t="t" r="r" b="b"/>
              <a:pathLst>
                <a:path w="412" h="369" extrusionOk="0">
                  <a:moveTo>
                    <a:pt x="251" y="0"/>
                  </a:moveTo>
                  <a:cubicBezTo>
                    <a:pt x="117" y="201"/>
                    <a:pt x="0" y="335"/>
                    <a:pt x="201" y="368"/>
                  </a:cubicBezTo>
                  <a:cubicBezTo>
                    <a:pt x="206" y="369"/>
                    <a:pt x="211" y="369"/>
                    <a:pt x="216" y="369"/>
                  </a:cubicBezTo>
                  <a:cubicBezTo>
                    <a:pt x="412" y="369"/>
                    <a:pt x="268" y="34"/>
                    <a:pt x="268" y="34"/>
                  </a:cubicBezTo>
                  <a:lnTo>
                    <a:pt x="2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10"/>
            <p:cNvSpPr/>
            <p:nvPr/>
          </p:nvSpPr>
          <p:spPr>
            <a:xfrm>
              <a:off x="2322150" y="1488475"/>
              <a:ext cx="10225" cy="8525"/>
            </a:xfrm>
            <a:custGeom>
              <a:avLst/>
              <a:gdLst/>
              <a:ahLst/>
              <a:cxnLst/>
              <a:rect l="l" t="t" r="r" b="b"/>
              <a:pathLst>
                <a:path w="409" h="341" extrusionOk="0">
                  <a:moveTo>
                    <a:pt x="318" y="1"/>
                  </a:moveTo>
                  <a:cubicBezTo>
                    <a:pt x="151" y="135"/>
                    <a:pt x="0" y="252"/>
                    <a:pt x="201" y="336"/>
                  </a:cubicBezTo>
                  <a:cubicBezTo>
                    <a:pt x="215" y="339"/>
                    <a:pt x="227" y="340"/>
                    <a:pt x="239" y="340"/>
                  </a:cubicBezTo>
                  <a:cubicBezTo>
                    <a:pt x="408" y="340"/>
                    <a:pt x="335" y="18"/>
                    <a:pt x="335" y="18"/>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10"/>
            <p:cNvSpPr/>
            <p:nvPr/>
          </p:nvSpPr>
          <p:spPr>
            <a:xfrm>
              <a:off x="2307075" y="1484300"/>
              <a:ext cx="9425" cy="8675"/>
            </a:xfrm>
            <a:custGeom>
              <a:avLst/>
              <a:gdLst/>
              <a:ahLst/>
              <a:cxnLst/>
              <a:rect l="l" t="t" r="r" b="b"/>
              <a:pathLst>
                <a:path w="377" h="347" extrusionOk="0">
                  <a:moveTo>
                    <a:pt x="302" y="0"/>
                  </a:moveTo>
                  <a:cubicBezTo>
                    <a:pt x="134" y="134"/>
                    <a:pt x="0" y="252"/>
                    <a:pt x="201" y="335"/>
                  </a:cubicBezTo>
                  <a:cubicBezTo>
                    <a:pt x="219" y="343"/>
                    <a:pt x="234" y="347"/>
                    <a:pt x="247" y="347"/>
                  </a:cubicBezTo>
                  <a:cubicBezTo>
                    <a:pt x="376" y="347"/>
                    <a:pt x="335" y="17"/>
                    <a:pt x="335" y="17"/>
                  </a:cubicBezTo>
                  <a:lnTo>
                    <a:pt x="30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10"/>
            <p:cNvSpPr/>
            <p:nvPr/>
          </p:nvSpPr>
          <p:spPr>
            <a:xfrm>
              <a:off x="2293800" y="1478425"/>
              <a:ext cx="9525" cy="6350"/>
            </a:xfrm>
            <a:custGeom>
              <a:avLst/>
              <a:gdLst/>
              <a:ahLst/>
              <a:cxnLst/>
              <a:rect l="l" t="t" r="r" b="b"/>
              <a:pathLst>
                <a:path w="381" h="254" extrusionOk="0">
                  <a:moveTo>
                    <a:pt x="275" y="1"/>
                  </a:moveTo>
                  <a:cubicBezTo>
                    <a:pt x="105" y="1"/>
                    <a:pt x="1" y="13"/>
                    <a:pt x="130" y="185"/>
                  </a:cubicBezTo>
                  <a:cubicBezTo>
                    <a:pt x="164" y="235"/>
                    <a:pt x="196" y="254"/>
                    <a:pt x="224" y="254"/>
                  </a:cubicBezTo>
                  <a:cubicBezTo>
                    <a:pt x="321" y="254"/>
                    <a:pt x="381" y="35"/>
                    <a:pt x="381" y="35"/>
                  </a:cubicBezTo>
                  <a:lnTo>
                    <a:pt x="364" y="1"/>
                  </a:lnTo>
                  <a:cubicBezTo>
                    <a:pt x="333" y="1"/>
                    <a:pt x="303"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10"/>
            <p:cNvSpPr/>
            <p:nvPr/>
          </p:nvSpPr>
          <p:spPr>
            <a:xfrm>
              <a:off x="2360650" y="1472200"/>
              <a:ext cx="9225" cy="6275"/>
            </a:xfrm>
            <a:custGeom>
              <a:avLst/>
              <a:gdLst/>
              <a:ahLst/>
              <a:cxnLst/>
              <a:rect l="l" t="t" r="r" b="b"/>
              <a:pathLst>
                <a:path w="369" h="251" extrusionOk="0">
                  <a:moveTo>
                    <a:pt x="172" y="0"/>
                  </a:moveTo>
                  <a:cubicBezTo>
                    <a:pt x="104" y="0"/>
                    <a:pt x="52" y="120"/>
                    <a:pt x="0" y="250"/>
                  </a:cubicBezTo>
                  <a:lnTo>
                    <a:pt x="33" y="250"/>
                  </a:lnTo>
                  <a:cubicBezTo>
                    <a:pt x="33" y="250"/>
                    <a:pt x="368" y="150"/>
                    <a:pt x="234" y="32"/>
                  </a:cubicBezTo>
                  <a:cubicBezTo>
                    <a:pt x="212" y="10"/>
                    <a:pt x="191" y="0"/>
                    <a:pt x="1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10"/>
            <p:cNvSpPr/>
            <p:nvPr/>
          </p:nvSpPr>
          <p:spPr>
            <a:xfrm>
              <a:off x="2353950" y="1467375"/>
              <a:ext cx="8800" cy="6900"/>
            </a:xfrm>
            <a:custGeom>
              <a:avLst/>
              <a:gdLst/>
              <a:ahLst/>
              <a:cxnLst/>
              <a:rect l="l" t="t" r="r" b="b"/>
              <a:pathLst>
                <a:path w="352" h="276" extrusionOk="0">
                  <a:moveTo>
                    <a:pt x="104" y="1"/>
                  </a:moveTo>
                  <a:cubicBezTo>
                    <a:pt x="16" y="1"/>
                    <a:pt x="14" y="127"/>
                    <a:pt x="0" y="276"/>
                  </a:cubicBezTo>
                  <a:lnTo>
                    <a:pt x="17" y="276"/>
                  </a:lnTo>
                  <a:cubicBezTo>
                    <a:pt x="17" y="276"/>
                    <a:pt x="352" y="92"/>
                    <a:pt x="184" y="25"/>
                  </a:cubicBezTo>
                  <a:cubicBezTo>
                    <a:pt x="152" y="8"/>
                    <a:pt x="125"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10"/>
            <p:cNvSpPr/>
            <p:nvPr/>
          </p:nvSpPr>
          <p:spPr>
            <a:xfrm>
              <a:off x="2341100" y="1459900"/>
              <a:ext cx="9950" cy="8100"/>
            </a:xfrm>
            <a:custGeom>
              <a:avLst/>
              <a:gdLst/>
              <a:ahLst/>
              <a:cxnLst/>
              <a:rect l="l" t="t" r="r" b="b"/>
              <a:pathLst>
                <a:path w="398" h="324" extrusionOk="0">
                  <a:moveTo>
                    <a:pt x="108" y="0"/>
                  </a:moveTo>
                  <a:cubicBezTo>
                    <a:pt x="1" y="0"/>
                    <a:pt x="12" y="145"/>
                    <a:pt x="12" y="324"/>
                  </a:cubicBezTo>
                  <a:lnTo>
                    <a:pt x="62" y="324"/>
                  </a:lnTo>
                  <a:cubicBezTo>
                    <a:pt x="62" y="324"/>
                    <a:pt x="397" y="106"/>
                    <a:pt x="196" y="22"/>
                  </a:cubicBezTo>
                  <a:cubicBezTo>
                    <a:pt x="160" y="7"/>
                    <a:pt x="131"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10"/>
            <p:cNvSpPr/>
            <p:nvPr/>
          </p:nvSpPr>
          <p:spPr>
            <a:xfrm>
              <a:off x="2321725" y="1457300"/>
              <a:ext cx="12275" cy="7350"/>
            </a:xfrm>
            <a:custGeom>
              <a:avLst/>
              <a:gdLst/>
              <a:ahLst/>
              <a:cxnLst/>
              <a:rect l="l" t="t" r="r" b="b"/>
              <a:pathLst>
                <a:path w="491" h="294" extrusionOk="0">
                  <a:moveTo>
                    <a:pt x="327" y="0"/>
                  </a:moveTo>
                  <a:cubicBezTo>
                    <a:pt x="310" y="0"/>
                    <a:pt x="291" y="3"/>
                    <a:pt x="268" y="9"/>
                  </a:cubicBezTo>
                  <a:cubicBezTo>
                    <a:pt x="0" y="76"/>
                    <a:pt x="134" y="177"/>
                    <a:pt x="302" y="294"/>
                  </a:cubicBezTo>
                  <a:lnTo>
                    <a:pt x="352" y="277"/>
                  </a:lnTo>
                  <a:cubicBezTo>
                    <a:pt x="352" y="277"/>
                    <a:pt x="490"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10"/>
            <p:cNvSpPr/>
            <p:nvPr/>
          </p:nvSpPr>
          <p:spPr>
            <a:xfrm>
              <a:off x="1904500" y="1452925"/>
              <a:ext cx="118050" cy="66975"/>
            </a:xfrm>
            <a:custGeom>
              <a:avLst/>
              <a:gdLst/>
              <a:ahLst/>
              <a:cxnLst/>
              <a:rect l="l" t="t" r="r" b="b"/>
              <a:pathLst>
                <a:path w="4722" h="2679" extrusionOk="0">
                  <a:moveTo>
                    <a:pt x="2311" y="0"/>
                  </a:moveTo>
                  <a:cubicBezTo>
                    <a:pt x="1039" y="0"/>
                    <a:pt x="1" y="603"/>
                    <a:pt x="51" y="1339"/>
                  </a:cubicBezTo>
                  <a:cubicBezTo>
                    <a:pt x="68" y="2059"/>
                    <a:pt x="1139" y="2678"/>
                    <a:pt x="2411" y="2678"/>
                  </a:cubicBezTo>
                  <a:cubicBezTo>
                    <a:pt x="3683" y="2678"/>
                    <a:pt x="4721" y="2059"/>
                    <a:pt x="4671" y="1339"/>
                  </a:cubicBezTo>
                  <a:cubicBezTo>
                    <a:pt x="4654" y="603"/>
                    <a:pt x="3600" y="0"/>
                    <a:pt x="23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10"/>
            <p:cNvSpPr/>
            <p:nvPr/>
          </p:nvSpPr>
          <p:spPr>
            <a:xfrm>
              <a:off x="1905350" y="1447900"/>
              <a:ext cx="117600" cy="66975"/>
            </a:xfrm>
            <a:custGeom>
              <a:avLst/>
              <a:gdLst/>
              <a:ahLst/>
              <a:cxnLst/>
              <a:rect l="l" t="t" r="r" b="b"/>
              <a:pathLst>
                <a:path w="4704" h="2679" extrusionOk="0">
                  <a:moveTo>
                    <a:pt x="2294" y="0"/>
                  </a:moveTo>
                  <a:cubicBezTo>
                    <a:pt x="1022" y="0"/>
                    <a:pt x="0" y="619"/>
                    <a:pt x="34" y="1339"/>
                  </a:cubicBezTo>
                  <a:cubicBezTo>
                    <a:pt x="51" y="2076"/>
                    <a:pt x="1122" y="2678"/>
                    <a:pt x="2394" y="2678"/>
                  </a:cubicBezTo>
                  <a:cubicBezTo>
                    <a:pt x="3666" y="2678"/>
                    <a:pt x="4704" y="2092"/>
                    <a:pt x="4654" y="1339"/>
                  </a:cubicBezTo>
                  <a:cubicBezTo>
                    <a:pt x="4637" y="619"/>
                    <a:pt x="3566" y="0"/>
                    <a:pt x="22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10"/>
            <p:cNvSpPr/>
            <p:nvPr/>
          </p:nvSpPr>
          <p:spPr>
            <a:xfrm>
              <a:off x="1912050" y="1471625"/>
              <a:ext cx="86225" cy="35575"/>
            </a:xfrm>
            <a:custGeom>
              <a:avLst/>
              <a:gdLst/>
              <a:ahLst/>
              <a:cxnLst/>
              <a:rect l="l" t="t" r="r" b="b"/>
              <a:pathLst>
                <a:path w="3449" h="1423" extrusionOk="0">
                  <a:moveTo>
                    <a:pt x="477" y="1"/>
                  </a:moveTo>
                  <a:cubicBezTo>
                    <a:pt x="374" y="1"/>
                    <a:pt x="293" y="41"/>
                    <a:pt x="235" y="139"/>
                  </a:cubicBezTo>
                  <a:cubicBezTo>
                    <a:pt x="0" y="507"/>
                    <a:pt x="486" y="1026"/>
                    <a:pt x="1323" y="1277"/>
                  </a:cubicBezTo>
                  <a:cubicBezTo>
                    <a:pt x="1636" y="1375"/>
                    <a:pt x="1957" y="1422"/>
                    <a:pt x="2246" y="1422"/>
                  </a:cubicBezTo>
                  <a:cubicBezTo>
                    <a:pt x="2698" y="1422"/>
                    <a:pt x="3071" y="1308"/>
                    <a:pt x="3214" y="1093"/>
                  </a:cubicBezTo>
                  <a:cubicBezTo>
                    <a:pt x="3448" y="725"/>
                    <a:pt x="2628" y="759"/>
                    <a:pt x="1825" y="507"/>
                  </a:cubicBezTo>
                  <a:cubicBezTo>
                    <a:pt x="1212" y="299"/>
                    <a:pt x="760" y="1"/>
                    <a:pt x="4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10"/>
            <p:cNvSpPr/>
            <p:nvPr/>
          </p:nvSpPr>
          <p:spPr>
            <a:xfrm>
              <a:off x="1933800" y="1455925"/>
              <a:ext cx="83300" cy="32350"/>
            </a:xfrm>
            <a:custGeom>
              <a:avLst/>
              <a:gdLst/>
              <a:ahLst/>
              <a:cxnLst/>
              <a:rect l="l" t="t" r="r" b="b"/>
              <a:pathLst>
                <a:path w="3332" h="1294" extrusionOk="0">
                  <a:moveTo>
                    <a:pt x="1142" y="0"/>
                  </a:moveTo>
                  <a:cubicBezTo>
                    <a:pt x="877" y="0"/>
                    <a:pt x="641" y="38"/>
                    <a:pt x="469" y="114"/>
                  </a:cubicBezTo>
                  <a:cubicBezTo>
                    <a:pt x="1" y="332"/>
                    <a:pt x="871" y="432"/>
                    <a:pt x="1541" y="750"/>
                  </a:cubicBezTo>
                  <a:cubicBezTo>
                    <a:pt x="2078" y="1006"/>
                    <a:pt x="2313" y="1293"/>
                    <a:pt x="2627" y="1293"/>
                  </a:cubicBezTo>
                  <a:cubicBezTo>
                    <a:pt x="2705" y="1293"/>
                    <a:pt x="2787" y="1276"/>
                    <a:pt x="2880" y="1236"/>
                  </a:cubicBezTo>
                  <a:cubicBezTo>
                    <a:pt x="3332" y="1018"/>
                    <a:pt x="3148" y="600"/>
                    <a:pt x="2495" y="298"/>
                  </a:cubicBezTo>
                  <a:cubicBezTo>
                    <a:pt x="2079" y="101"/>
                    <a:pt x="1574" y="0"/>
                    <a:pt x="114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10"/>
            <p:cNvSpPr/>
            <p:nvPr/>
          </p:nvSpPr>
          <p:spPr>
            <a:xfrm>
              <a:off x="1966025" y="1493075"/>
              <a:ext cx="10725" cy="8850"/>
            </a:xfrm>
            <a:custGeom>
              <a:avLst/>
              <a:gdLst/>
              <a:ahLst/>
              <a:cxnLst/>
              <a:rect l="l" t="t" r="r" b="b"/>
              <a:pathLst>
                <a:path w="429" h="354" extrusionOk="0">
                  <a:moveTo>
                    <a:pt x="252" y="1"/>
                  </a:moveTo>
                  <a:cubicBezTo>
                    <a:pt x="118" y="185"/>
                    <a:pt x="1" y="336"/>
                    <a:pt x="201" y="352"/>
                  </a:cubicBezTo>
                  <a:cubicBezTo>
                    <a:pt x="207" y="353"/>
                    <a:pt x="212" y="353"/>
                    <a:pt x="217" y="353"/>
                  </a:cubicBezTo>
                  <a:cubicBezTo>
                    <a:pt x="428" y="353"/>
                    <a:pt x="268" y="18"/>
                    <a:pt x="268" y="18"/>
                  </a:cubicBezTo>
                  <a:lnTo>
                    <a:pt x="2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10"/>
            <p:cNvSpPr/>
            <p:nvPr/>
          </p:nvSpPr>
          <p:spPr>
            <a:xfrm>
              <a:off x="1953475" y="1491400"/>
              <a:ext cx="10150" cy="8600"/>
            </a:xfrm>
            <a:custGeom>
              <a:avLst/>
              <a:gdLst/>
              <a:ahLst/>
              <a:cxnLst/>
              <a:rect l="l" t="t" r="r" b="b"/>
              <a:pathLst>
                <a:path w="406" h="344" extrusionOk="0">
                  <a:moveTo>
                    <a:pt x="302" y="1"/>
                  </a:moveTo>
                  <a:cubicBezTo>
                    <a:pt x="134" y="152"/>
                    <a:pt x="0" y="252"/>
                    <a:pt x="201" y="336"/>
                  </a:cubicBezTo>
                  <a:cubicBezTo>
                    <a:pt x="219" y="341"/>
                    <a:pt x="234" y="344"/>
                    <a:pt x="248" y="344"/>
                  </a:cubicBezTo>
                  <a:cubicBezTo>
                    <a:pt x="406" y="344"/>
                    <a:pt x="335" y="18"/>
                    <a:pt x="335" y="18"/>
                  </a:cubicBezTo>
                  <a:lnTo>
                    <a:pt x="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10"/>
            <p:cNvSpPr/>
            <p:nvPr/>
          </p:nvSpPr>
          <p:spPr>
            <a:xfrm>
              <a:off x="1938000" y="1487225"/>
              <a:ext cx="9750" cy="8675"/>
            </a:xfrm>
            <a:custGeom>
              <a:avLst/>
              <a:gdLst/>
              <a:ahLst/>
              <a:cxnLst/>
              <a:rect l="l" t="t" r="r" b="b"/>
              <a:pathLst>
                <a:path w="390" h="347" extrusionOk="0">
                  <a:moveTo>
                    <a:pt x="318" y="1"/>
                  </a:moveTo>
                  <a:cubicBezTo>
                    <a:pt x="151" y="151"/>
                    <a:pt x="0" y="252"/>
                    <a:pt x="218" y="335"/>
                  </a:cubicBezTo>
                  <a:cubicBezTo>
                    <a:pt x="235" y="343"/>
                    <a:pt x="250" y="347"/>
                    <a:pt x="263" y="347"/>
                  </a:cubicBezTo>
                  <a:cubicBezTo>
                    <a:pt x="390" y="347"/>
                    <a:pt x="335" y="17"/>
                    <a:pt x="335" y="17"/>
                  </a:cubicBezTo>
                  <a:lnTo>
                    <a:pt x="3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10"/>
            <p:cNvSpPr/>
            <p:nvPr/>
          </p:nvSpPr>
          <p:spPr>
            <a:xfrm>
              <a:off x="1925125" y="1480950"/>
              <a:ext cx="9125" cy="6575"/>
            </a:xfrm>
            <a:custGeom>
              <a:avLst/>
              <a:gdLst/>
              <a:ahLst/>
              <a:cxnLst/>
              <a:rect l="l" t="t" r="r" b="b"/>
              <a:pathLst>
                <a:path w="365" h="263" extrusionOk="0">
                  <a:moveTo>
                    <a:pt x="264" y="0"/>
                  </a:moveTo>
                  <a:cubicBezTo>
                    <a:pt x="105" y="0"/>
                    <a:pt x="1" y="12"/>
                    <a:pt x="130" y="185"/>
                  </a:cubicBezTo>
                  <a:cubicBezTo>
                    <a:pt x="162" y="241"/>
                    <a:pt x="193" y="263"/>
                    <a:pt x="220" y="263"/>
                  </a:cubicBezTo>
                  <a:cubicBezTo>
                    <a:pt x="307" y="263"/>
                    <a:pt x="364" y="51"/>
                    <a:pt x="364" y="51"/>
                  </a:cubicBezTo>
                  <a:lnTo>
                    <a:pt x="348" y="1"/>
                  </a:lnTo>
                  <a:cubicBezTo>
                    <a:pt x="319" y="1"/>
                    <a:pt x="291" y="0"/>
                    <a:pt x="2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0"/>
            <p:cNvSpPr/>
            <p:nvPr/>
          </p:nvSpPr>
          <p:spPr>
            <a:xfrm>
              <a:off x="1991975" y="1475475"/>
              <a:ext cx="8800" cy="5925"/>
            </a:xfrm>
            <a:custGeom>
              <a:avLst/>
              <a:gdLst/>
              <a:ahLst/>
              <a:cxnLst/>
              <a:rect l="l" t="t" r="r" b="b"/>
              <a:pathLst>
                <a:path w="352" h="237" extrusionOk="0">
                  <a:moveTo>
                    <a:pt x="168" y="1"/>
                  </a:moveTo>
                  <a:cubicBezTo>
                    <a:pt x="102" y="1"/>
                    <a:pt x="51" y="109"/>
                    <a:pt x="0" y="236"/>
                  </a:cubicBezTo>
                  <a:lnTo>
                    <a:pt x="17" y="236"/>
                  </a:lnTo>
                  <a:cubicBezTo>
                    <a:pt x="17" y="236"/>
                    <a:pt x="352" y="119"/>
                    <a:pt x="235" y="35"/>
                  </a:cubicBezTo>
                  <a:cubicBezTo>
                    <a:pt x="211" y="11"/>
                    <a:pt x="189"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0"/>
            <p:cNvSpPr/>
            <p:nvPr/>
          </p:nvSpPr>
          <p:spPr>
            <a:xfrm>
              <a:off x="1985275" y="1470325"/>
              <a:ext cx="8825" cy="6875"/>
            </a:xfrm>
            <a:custGeom>
              <a:avLst/>
              <a:gdLst/>
              <a:ahLst/>
              <a:cxnLst/>
              <a:rect l="l" t="t" r="r" b="b"/>
              <a:pathLst>
                <a:path w="353" h="275" extrusionOk="0">
                  <a:moveTo>
                    <a:pt x="105" y="0"/>
                  </a:moveTo>
                  <a:cubicBezTo>
                    <a:pt x="17" y="0"/>
                    <a:pt x="14" y="127"/>
                    <a:pt x="1" y="275"/>
                  </a:cubicBezTo>
                  <a:lnTo>
                    <a:pt x="17" y="275"/>
                  </a:lnTo>
                  <a:cubicBezTo>
                    <a:pt x="17" y="275"/>
                    <a:pt x="352" y="91"/>
                    <a:pt x="185" y="24"/>
                  </a:cubicBezTo>
                  <a:cubicBezTo>
                    <a:pt x="152" y="7"/>
                    <a:pt x="126"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0"/>
            <p:cNvSpPr/>
            <p:nvPr/>
          </p:nvSpPr>
          <p:spPr>
            <a:xfrm>
              <a:off x="1972450" y="1463250"/>
              <a:ext cx="9500" cy="7675"/>
            </a:xfrm>
            <a:custGeom>
              <a:avLst/>
              <a:gdLst/>
              <a:ahLst/>
              <a:cxnLst/>
              <a:rect l="l" t="t" r="r" b="b"/>
              <a:pathLst>
                <a:path w="380" h="307" extrusionOk="0">
                  <a:moveTo>
                    <a:pt x="106" y="0"/>
                  </a:moveTo>
                  <a:cubicBezTo>
                    <a:pt x="0" y="0"/>
                    <a:pt x="11" y="142"/>
                    <a:pt x="11" y="307"/>
                  </a:cubicBezTo>
                  <a:lnTo>
                    <a:pt x="45" y="307"/>
                  </a:lnTo>
                  <a:cubicBezTo>
                    <a:pt x="45" y="307"/>
                    <a:pt x="380" y="106"/>
                    <a:pt x="195" y="22"/>
                  </a:cubicBezTo>
                  <a:cubicBezTo>
                    <a:pt x="159" y="7"/>
                    <a:pt x="130" y="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0"/>
            <p:cNvSpPr/>
            <p:nvPr/>
          </p:nvSpPr>
          <p:spPr>
            <a:xfrm>
              <a:off x="1952625" y="1460325"/>
              <a:ext cx="13225" cy="7675"/>
            </a:xfrm>
            <a:custGeom>
              <a:avLst/>
              <a:gdLst/>
              <a:ahLst/>
              <a:cxnLst/>
              <a:rect l="l" t="t" r="r" b="b"/>
              <a:pathLst>
                <a:path w="529" h="307" extrusionOk="0">
                  <a:moveTo>
                    <a:pt x="335" y="0"/>
                  </a:moveTo>
                  <a:cubicBezTo>
                    <a:pt x="321" y="0"/>
                    <a:pt x="304" y="2"/>
                    <a:pt x="285" y="5"/>
                  </a:cubicBezTo>
                  <a:cubicBezTo>
                    <a:pt x="1" y="72"/>
                    <a:pt x="152" y="173"/>
                    <a:pt x="319" y="307"/>
                  </a:cubicBezTo>
                  <a:lnTo>
                    <a:pt x="369" y="290"/>
                  </a:lnTo>
                  <a:cubicBezTo>
                    <a:pt x="369" y="290"/>
                    <a:pt x="528"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0"/>
            <p:cNvSpPr/>
            <p:nvPr/>
          </p:nvSpPr>
          <p:spPr>
            <a:xfrm>
              <a:off x="2060175" y="1350225"/>
              <a:ext cx="121375" cy="61700"/>
            </a:xfrm>
            <a:custGeom>
              <a:avLst/>
              <a:gdLst/>
              <a:ahLst/>
              <a:cxnLst/>
              <a:rect l="l" t="t" r="r" b="b"/>
              <a:pathLst>
                <a:path w="4855" h="2468" extrusionOk="0">
                  <a:moveTo>
                    <a:pt x="1927" y="1"/>
                  </a:moveTo>
                  <a:cubicBezTo>
                    <a:pt x="1854" y="1"/>
                    <a:pt x="1781" y="3"/>
                    <a:pt x="1708" y="7"/>
                  </a:cubicBezTo>
                  <a:cubicBezTo>
                    <a:pt x="637" y="57"/>
                    <a:pt x="1" y="593"/>
                    <a:pt x="185" y="1212"/>
                  </a:cubicBezTo>
                  <a:cubicBezTo>
                    <a:pt x="386" y="1882"/>
                    <a:pt x="1541" y="2468"/>
                    <a:pt x="2779" y="2468"/>
                  </a:cubicBezTo>
                  <a:cubicBezTo>
                    <a:pt x="4102" y="2468"/>
                    <a:pt x="4855" y="1815"/>
                    <a:pt x="4436" y="1095"/>
                  </a:cubicBezTo>
                  <a:cubicBezTo>
                    <a:pt x="4077" y="438"/>
                    <a:pt x="2972" y="1"/>
                    <a:pt x="1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0"/>
            <p:cNvSpPr/>
            <p:nvPr/>
          </p:nvSpPr>
          <p:spPr>
            <a:xfrm>
              <a:off x="2061025" y="1344800"/>
              <a:ext cx="121800" cy="61700"/>
            </a:xfrm>
            <a:custGeom>
              <a:avLst/>
              <a:gdLst/>
              <a:ahLst/>
              <a:cxnLst/>
              <a:rect l="l" t="t" r="r" b="b"/>
              <a:pathLst>
                <a:path w="4872" h="2468" extrusionOk="0">
                  <a:moveTo>
                    <a:pt x="1954" y="0"/>
                  </a:moveTo>
                  <a:cubicBezTo>
                    <a:pt x="1882" y="0"/>
                    <a:pt x="1811" y="2"/>
                    <a:pt x="1741" y="6"/>
                  </a:cubicBezTo>
                  <a:cubicBezTo>
                    <a:pt x="670" y="73"/>
                    <a:pt x="0" y="592"/>
                    <a:pt x="218" y="1228"/>
                  </a:cubicBezTo>
                  <a:cubicBezTo>
                    <a:pt x="416" y="1889"/>
                    <a:pt x="1525" y="2467"/>
                    <a:pt x="2760" y="2467"/>
                  </a:cubicBezTo>
                  <a:cubicBezTo>
                    <a:pt x="2777" y="2467"/>
                    <a:pt x="2795" y="2467"/>
                    <a:pt x="2812" y="2467"/>
                  </a:cubicBezTo>
                  <a:cubicBezTo>
                    <a:pt x="4101" y="2467"/>
                    <a:pt x="4871" y="1831"/>
                    <a:pt x="4453" y="1094"/>
                  </a:cubicBezTo>
                  <a:cubicBezTo>
                    <a:pt x="4108" y="452"/>
                    <a:pt x="3000" y="0"/>
                    <a:pt x="19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0"/>
            <p:cNvSpPr/>
            <p:nvPr/>
          </p:nvSpPr>
          <p:spPr>
            <a:xfrm>
              <a:off x="2089900" y="1363150"/>
              <a:ext cx="78275" cy="35475"/>
            </a:xfrm>
            <a:custGeom>
              <a:avLst/>
              <a:gdLst/>
              <a:ahLst/>
              <a:cxnLst/>
              <a:rect l="l" t="t" r="r" b="b"/>
              <a:pathLst>
                <a:path w="3131" h="1419" extrusionOk="0">
                  <a:moveTo>
                    <a:pt x="2426" y="0"/>
                  </a:moveTo>
                  <a:cubicBezTo>
                    <a:pt x="2140" y="0"/>
                    <a:pt x="1867" y="308"/>
                    <a:pt x="1373" y="511"/>
                  </a:cubicBezTo>
                  <a:cubicBezTo>
                    <a:pt x="737" y="779"/>
                    <a:pt x="0" y="762"/>
                    <a:pt x="335" y="1097"/>
                  </a:cubicBezTo>
                  <a:cubicBezTo>
                    <a:pt x="543" y="1305"/>
                    <a:pt x="926" y="1419"/>
                    <a:pt x="1353" y="1419"/>
                  </a:cubicBezTo>
                  <a:cubicBezTo>
                    <a:pt x="1648" y="1419"/>
                    <a:pt x="1965" y="1364"/>
                    <a:pt x="2260" y="1248"/>
                  </a:cubicBezTo>
                  <a:cubicBezTo>
                    <a:pt x="2946" y="946"/>
                    <a:pt x="3130" y="444"/>
                    <a:pt x="2712" y="109"/>
                  </a:cubicBezTo>
                  <a:cubicBezTo>
                    <a:pt x="2610" y="32"/>
                    <a:pt x="2517" y="0"/>
                    <a:pt x="242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0"/>
            <p:cNvSpPr/>
            <p:nvPr/>
          </p:nvSpPr>
          <p:spPr>
            <a:xfrm>
              <a:off x="2070650" y="1351300"/>
              <a:ext cx="66975" cy="29650"/>
            </a:xfrm>
            <a:custGeom>
              <a:avLst/>
              <a:gdLst/>
              <a:ahLst/>
              <a:cxnLst/>
              <a:rect l="l" t="t" r="r" b="b"/>
              <a:pathLst>
                <a:path w="2679" h="1186" extrusionOk="0">
                  <a:moveTo>
                    <a:pt x="1607" y="0"/>
                  </a:moveTo>
                  <a:cubicBezTo>
                    <a:pt x="1209" y="0"/>
                    <a:pt x="766" y="108"/>
                    <a:pt x="452" y="299"/>
                  </a:cubicBezTo>
                  <a:cubicBezTo>
                    <a:pt x="0" y="583"/>
                    <a:pt x="0" y="968"/>
                    <a:pt x="452" y="1136"/>
                  </a:cubicBezTo>
                  <a:cubicBezTo>
                    <a:pt x="543" y="1170"/>
                    <a:pt x="618" y="1185"/>
                    <a:pt x="683" y="1185"/>
                  </a:cubicBezTo>
                  <a:cubicBezTo>
                    <a:pt x="966" y="1185"/>
                    <a:pt x="1062" y="899"/>
                    <a:pt x="1456" y="667"/>
                  </a:cubicBezTo>
                  <a:cubicBezTo>
                    <a:pt x="1942" y="383"/>
                    <a:pt x="2678" y="249"/>
                    <a:pt x="2143" y="81"/>
                  </a:cubicBezTo>
                  <a:cubicBezTo>
                    <a:pt x="1988" y="26"/>
                    <a:pt x="1803" y="0"/>
                    <a:pt x="160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0"/>
            <p:cNvSpPr/>
            <p:nvPr/>
          </p:nvSpPr>
          <p:spPr>
            <a:xfrm>
              <a:off x="2113750" y="1385125"/>
              <a:ext cx="10050" cy="8450"/>
            </a:xfrm>
            <a:custGeom>
              <a:avLst/>
              <a:gdLst/>
              <a:ahLst/>
              <a:cxnLst/>
              <a:rect l="l" t="t" r="r" b="b"/>
              <a:pathLst>
                <a:path w="402" h="338" extrusionOk="0">
                  <a:moveTo>
                    <a:pt x="0" y="0"/>
                  </a:moveTo>
                  <a:cubicBezTo>
                    <a:pt x="0" y="0"/>
                    <a:pt x="0" y="337"/>
                    <a:pt x="191" y="337"/>
                  </a:cubicBezTo>
                  <a:cubicBezTo>
                    <a:pt x="199" y="337"/>
                    <a:pt x="208" y="337"/>
                    <a:pt x="218" y="335"/>
                  </a:cubicBezTo>
                  <a:cubicBezTo>
                    <a:pt x="402" y="318"/>
                    <a:pt x="235" y="168"/>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0"/>
            <p:cNvSpPr/>
            <p:nvPr/>
          </p:nvSpPr>
          <p:spPr>
            <a:xfrm>
              <a:off x="2123375" y="1382600"/>
              <a:ext cx="10900" cy="8275"/>
            </a:xfrm>
            <a:custGeom>
              <a:avLst/>
              <a:gdLst/>
              <a:ahLst/>
              <a:cxnLst/>
              <a:rect l="l" t="t" r="r" b="b"/>
              <a:pathLst>
                <a:path w="436" h="331" extrusionOk="0">
                  <a:moveTo>
                    <a:pt x="17" y="1"/>
                  </a:moveTo>
                  <a:lnTo>
                    <a:pt x="0" y="18"/>
                  </a:lnTo>
                  <a:cubicBezTo>
                    <a:pt x="0" y="18"/>
                    <a:pt x="82" y="331"/>
                    <a:pt x="221" y="331"/>
                  </a:cubicBezTo>
                  <a:cubicBezTo>
                    <a:pt x="236" y="331"/>
                    <a:pt x="252" y="327"/>
                    <a:pt x="268" y="319"/>
                  </a:cubicBezTo>
                  <a:cubicBezTo>
                    <a:pt x="435" y="235"/>
                    <a:pt x="251" y="152"/>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0"/>
            <p:cNvSpPr/>
            <p:nvPr/>
          </p:nvSpPr>
          <p:spPr>
            <a:xfrm>
              <a:off x="2136350" y="1378425"/>
              <a:ext cx="10900" cy="8375"/>
            </a:xfrm>
            <a:custGeom>
              <a:avLst/>
              <a:gdLst/>
              <a:ahLst/>
              <a:cxnLst/>
              <a:rect l="l" t="t" r="r" b="b"/>
              <a:pathLst>
                <a:path w="436" h="335" extrusionOk="0">
                  <a:moveTo>
                    <a:pt x="17" y="1"/>
                  </a:moveTo>
                  <a:lnTo>
                    <a:pt x="0" y="17"/>
                  </a:lnTo>
                  <a:cubicBezTo>
                    <a:pt x="0" y="17"/>
                    <a:pt x="79" y="335"/>
                    <a:pt x="238" y="335"/>
                  </a:cubicBezTo>
                  <a:cubicBezTo>
                    <a:pt x="258" y="335"/>
                    <a:pt x="279" y="330"/>
                    <a:pt x="301" y="319"/>
                  </a:cubicBezTo>
                  <a:cubicBezTo>
                    <a:pt x="435" y="235"/>
                    <a:pt x="251" y="134"/>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0"/>
            <p:cNvSpPr/>
            <p:nvPr/>
          </p:nvSpPr>
          <p:spPr>
            <a:xfrm>
              <a:off x="2144700" y="1372325"/>
              <a:ext cx="8700" cy="6300"/>
            </a:xfrm>
            <a:custGeom>
              <a:avLst/>
              <a:gdLst/>
              <a:ahLst/>
              <a:cxnLst/>
              <a:rect l="l" t="t" r="r" b="b"/>
              <a:pathLst>
                <a:path w="348" h="252" extrusionOk="0">
                  <a:moveTo>
                    <a:pt x="161" y="1"/>
                  </a:moveTo>
                  <a:cubicBezTo>
                    <a:pt x="115" y="1"/>
                    <a:pt x="61" y="6"/>
                    <a:pt x="1" y="10"/>
                  </a:cubicBezTo>
                  <a:lnTo>
                    <a:pt x="1" y="60"/>
                  </a:lnTo>
                  <a:cubicBezTo>
                    <a:pt x="1" y="60"/>
                    <a:pt x="173" y="251"/>
                    <a:pt x="271" y="251"/>
                  </a:cubicBezTo>
                  <a:cubicBezTo>
                    <a:pt x="303" y="251"/>
                    <a:pt x="327" y="231"/>
                    <a:pt x="336" y="178"/>
                  </a:cubicBezTo>
                  <a:cubicBezTo>
                    <a:pt x="348" y="32"/>
                    <a:pt x="281"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0"/>
            <p:cNvSpPr/>
            <p:nvPr/>
          </p:nvSpPr>
          <p:spPr>
            <a:xfrm>
              <a:off x="2083200" y="1369125"/>
              <a:ext cx="8400" cy="5550"/>
            </a:xfrm>
            <a:custGeom>
              <a:avLst/>
              <a:gdLst/>
              <a:ahLst/>
              <a:cxnLst/>
              <a:rect l="l" t="t" r="r" b="b"/>
              <a:pathLst>
                <a:path w="336" h="222" extrusionOk="0">
                  <a:moveTo>
                    <a:pt x="108" y="1"/>
                  </a:moveTo>
                  <a:cubicBezTo>
                    <a:pt x="87" y="1"/>
                    <a:pt x="68" y="12"/>
                    <a:pt x="51" y="38"/>
                  </a:cubicBezTo>
                  <a:cubicBezTo>
                    <a:pt x="0" y="121"/>
                    <a:pt x="335" y="222"/>
                    <a:pt x="335" y="222"/>
                  </a:cubicBezTo>
                  <a:cubicBezTo>
                    <a:pt x="248" y="97"/>
                    <a:pt x="170"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0"/>
            <p:cNvSpPr/>
            <p:nvPr/>
          </p:nvSpPr>
          <p:spPr>
            <a:xfrm>
              <a:off x="2086550" y="1364750"/>
              <a:ext cx="9650" cy="5750"/>
            </a:xfrm>
            <a:custGeom>
              <a:avLst/>
              <a:gdLst/>
              <a:ahLst/>
              <a:cxnLst/>
              <a:rect l="l" t="t" r="r" b="b"/>
              <a:pathLst>
                <a:path w="386" h="230" extrusionOk="0">
                  <a:moveTo>
                    <a:pt x="205" y="1"/>
                  </a:moveTo>
                  <a:cubicBezTo>
                    <a:pt x="184" y="1"/>
                    <a:pt x="161" y="10"/>
                    <a:pt x="134" y="29"/>
                  </a:cubicBezTo>
                  <a:cubicBezTo>
                    <a:pt x="0" y="62"/>
                    <a:pt x="369" y="230"/>
                    <a:pt x="369" y="230"/>
                  </a:cubicBezTo>
                  <a:lnTo>
                    <a:pt x="385" y="230"/>
                  </a:lnTo>
                  <a:cubicBezTo>
                    <a:pt x="321" y="100"/>
                    <a:pt x="276"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0"/>
            <p:cNvSpPr/>
            <p:nvPr/>
          </p:nvSpPr>
          <p:spPr>
            <a:xfrm>
              <a:off x="2094075" y="1358125"/>
              <a:ext cx="10075" cy="6100"/>
            </a:xfrm>
            <a:custGeom>
              <a:avLst/>
              <a:gdLst/>
              <a:ahLst/>
              <a:cxnLst/>
              <a:rect l="l" t="t" r="r" b="b"/>
              <a:pathLst>
                <a:path w="403" h="244" extrusionOk="0">
                  <a:moveTo>
                    <a:pt x="201" y="0"/>
                  </a:moveTo>
                  <a:cubicBezTo>
                    <a:pt x="177" y="0"/>
                    <a:pt x="150" y="8"/>
                    <a:pt x="118" y="26"/>
                  </a:cubicBezTo>
                  <a:cubicBezTo>
                    <a:pt x="1" y="76"/>
                    <a:pt x="369" y="243"/>
                    <a:pt x="369" y="243"/>
                  </a:cubicBezTo>
                  <a:lnTo>
                    <a:pt x="402" y="243"/>
                  </a:lnTo>
                  <a:cubicBezTo>
                    <a:pt x="336" y="111"/>
                    <a:pt x="291" y="0"/>
                    <a:pt x="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0"/>
            <p:cNvSpPr/>
            <p:nvPr/>
          </p:nvSpPr>
          <p:spPr>
            <a:xfrm>
              <a:off x="2106800" y="1355175"/>
              <a:ext cx="12000" cy="6550"/>
            </a:xfrm>
            <a:custGeom>
              <a:avLst/>
              <a:gdLst/>
              <a:ahLst/>
              <a:cxnLst/>
              <a:rect l="l" t="t" r="r" b="b"/>
              <a:pathLst>
                <a:path w="480" h="262" extrusionOk="0">
                  <a:moveTo>
                    <a:pt x="135" y="0"/>
                  </a:moveTo>
                  <a:cubicBezTo>
                    <a:pt x="1" y="0"/>
                    <a:pt x="245" y="244"/>
                    <a:pt x="245" y="244"/>
                  </a:cubicBezTo>
                  <a:lnTo>
                    <a:pt x="278" y="261"/>
                  </a:lnTo>
                  <a:cubicBezTo>
                    <a:pt x="395" y="144"/>
                    <a:pt x="479" y="60"/>
                    <a:pt x="195" y="10"/>
                  </a:cubicBezTo>
                  <a:cubicBezTo>
                    <a:pt x="169" y="3"/>
                    <a:pt x="150" y="0"/>
                    <a:pt x="1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0"/>
            <p:cNvSpPr/>
            <p:nvPr/>
          </p:nvSpPr>
          <p:spPr>
            <a:xfrm>
              <a:off x="2035900" y="1578750"/>
              <a:ext cx="136025" cy="85500"/>
            </a:xfrm>
            <a:custGeom>
              <a:avLst/>
              <a:gdLst/>
              <a:ahLst/>
              <a:cxnLst/>
              <a:rect l="l" t="t" r="r" b="b"/>
              <a:pathLst>
                <a:path w="5441" h="3420" extrusionOk="0">
                  <a:moveTo>
                    <a:pt x="2813" y="0"/>
                  </a:moveTo>
                  <a:cubicBezTo>
                    <a:pt x="1602" y="0"/>
                    <a:pt x="507" y="569"/>
                    <a:pt x="269" y="1378"/>
                  </a:cubicBezTo>
                  <a:cubicBezTo>
                    <a:pt x="1" y="2299"/>
                    <a:pt x="855" y="3219"/>
                    <a:pt x="2328" y="3387"/>
                  </a:cubicBezTo>
                  <a:cubicBezTo>
                    <a:pt x="2496" y="3409"/>
                    <a:pt x="2663" y="3419"/>
                    <a:pt x="2827" y="3419"/>
                  </a:cubicBezTo>
                  <a:cubicBezTo>
                    <a:pt x="4159" y="3419"/>
                    <a:pt x="5283" y="2721"/>
                    <a:pt x="5357" y="1796"/>
                  </a:cubicBezTo>
                  <a:cubicBezTo>
                    <a:pt x="5441" y="842"/>
                    <a:pt x="4370" y="72"/>
                    <a:pt x="3014" y="5"/>
                  </a:cubicBezTo>
                  <a:cubicBezTo>
                    <a:pt x="2947" y="2"/>
                    <a:pt x="2880" y="0"/>
                    <a:pt x="28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0"/>
            <p:cNvSpPr/>
            <p:nvPr/>
          </p:nvSpPr>
          <p:spPr>
            <a:xfrm>
              <a:off x="2033825" y="1571275"/>
              <a:ext cx="136025" cy="85625"/>
            </a:xfrm>
            <a:custGeom>
              <a:avLst/>
              <a:gdLst/>
              <a:ahLst/>
              <a:cxnLst/>
              <a:rect l="l" t="t" r="r" b="b"/>
              <a:pathLst>
                <a:path w="5441" h="3425" extrusionOk="0">
                  <a:moveTo>
                    <a:pt x="2865" y="0"/>
                  </a:moveTo>
                  <a:cubicBezTo>
                    <a:pt x="1650" y="0"/>
                    <a:pt x="541" y="588"/>
                    <a:pt x="268" y="1392"/>
                  </a:cubicBezTo>
                  <a:cubicBezTo>
                    <a:pt x="0" y="2313"/>
                    <a:pt x="887" y="3234"/>
                    <a:pt x="2327" y="3401"/>
                  </a:cubicBezTo>
                  <a:cubicBezTo>
                    <a:pt x="2473" y="3417"/>
                    <a:pt x="2617" y="3425"/>
                    <a:pt x="2760" y="3425"/>
                  </a:cubicBezTo>
                  <a:cubicBezTo>
                    <a:pt x="4107" y="3425"/>
                    <a:pt x="5266" y="2734"/>
                    <a:pt x="5357" y="1811"/>
                  </a:cubicBezTo>
                  <a:cubicBezTo>
                    <a:pt x="5440" y="840"/>
                    <a:pt x="4369" y="70"/>
                    <a:pt x="3013" y="3"/>
                  </a:cubicBezTo>
                  <a:cubicBezTo>
                    <a:pt x="2964" y="1"/>
                    <a:pt x="2914" y="0"/>
                    <a:pt x="2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0"/>
            <p:cNvSpPr/>
            <p:nvPr/>
          </p:nvSpPr>
          <p:spPr>
            <a:xfrm>
              <a:off x="2062700" y="1602075"/>
              <a:ext cx="98350" cy="42700"/>
            </a:xfrm>
            <a:custGeom>
              <a:avLst/>
              <a:gdLst/>
              <a:ahLst/>
              <a:cxnLst/>
              <a:rect l="l" t="t" r="r" b="b"/>
              <a:pathLst>
                <a:path w="3934" h="1708" extrusionOk="0">
                  <a:moveTo>
                    <a:pt x="3414" y="1"/>
                  </a:moveTo>
                  <a:cubicBezTo>
                    <a:pt x="3088" y="1"/>
                    <a:pt x="2546" y="333"/>
                    <a:pt x="1841" y="512"/>
                  </a:cubicBezTo>
                  <a:cubicBezTo>
                    <a:pt x="854" y="780"/>
                    <a:pt x="0" y="663"/>
                    <a:pt x="151" y="1148"/>
                  </a:cubicBezTo>
                  <a:cubicBezTo>
                    <a:pt x="246" y="1503"/>
                    <a:pt x="752" y="1708"/>
                    <a:pt x="1401" y="1708"/>
                  </a:cubicBezTo>
                  <a:cubicBezTo>
                    <a:pt x="1669" y="1708"/>
                    <a:pt x="1962" y="1673"/>
                    <a:pt x="2260" y="1600"/>
                  </a:cubicBezTo>
                  <a:cubicBezTo>
                    <a:pt x="3281" y="1332"/>
                    <a:pt x="3934" y="696"/>
                    <a:pt x="3699" y="194"/>
                  </a:cubicBezTo>
                  <a:cubicBezTo>
                    <a:pt x="3642" y="54"/>
                    <a:pt x="3545" y="1"/>
                    <a:pt x="34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0"/>
            <p:cNvSpPr/>
            <p:nvPr/>
          </p:nvSpPr>
          <p:spPr>
            <a:xfrm>
              <a:off x="2045950" y="1580850"/>
              <a:ext cx="92100" cy="35675"/>
            </a:xfrm>
            <a:custGeom>
              <a:avLst/>
              <a:gdLst/>
              <a:ahLst/>
              <a:cxnLst/>
              <a:rect l="l" t="t" r="r" b="b"/>
              <a:pathLst>
                <a:path w="3684" h="1427" extrusionOk="0">
                  <a:moveTo>
                    <a:pt x="2330" y="0"/>
                  </a:moveTo>
                  <a:cubicBezTo>
                    <a:pt x="1926" y="0"/>
                    <a:pt x="1471" y="80"/>
                    <a:pt x="1072" y="239"/>
                  </a:cubicBezTo>
                  <a:cubicBezTo>
                    <a:pt x="285" y="541"/>
                    <a:pt x="1" y="1026"/>
                    <a:pt x="402" y="1327"/>
                  </a:cubicBezTo>
                  <a:cubicBezTo>
                    <a:pt x="499" y="1397"/>
                    <a:pt x="592" y="1427"/>
                    <a:pt x="686" y="1427"/>
                  </a:cubicBezTo>
                  <a:cubicBezTo>
                    <a:pt x="1000" y="1427"/>
                    <a:pt x="1338" y="1103"/>
                    <a:pt x="1942" y="859"/>
                  </a:cubicBezTo>
                  <a:cubicBezTo>
                    <a:pt x="2712" y="541"/>
                    <a:pt x="3683" y="490"/>
                    <a:pt x="3214" y="189"/>
                  </a:cubicBezTo>
                  <a:cubicBezTo>
                    <a:pt x="3010" y="63"/>
                    <a:pt x="2690" y="0"/>
                    <a:pt x="233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0"/>
            <p:cNvSpPr/>
            <p:nvPr/>
          </p:nvSpPr>
          <p:spPr>
            <a:xfrm>
              <a:off x="2082350" y="1624900"/>
              <a:ext cx="12175" cy="11750"/>
            </a:xfrm>
            <a:custGeom>
              <a:avLst/>
              <a:gdLst/>
              <a:ahLst/>
              <a:cxnLst/>
              <a:rect l="l" t="t" r="r" b="b"/>
              <a:pathLst>
                <a:path w="487" h="470" extrusionOk="0">
                  <a:moveTo>
                    <a:pt x="302" y="1"/>
                  </a:moveTo>
                  <a:lnTo>
                    <a:pt x="252" y="17"/>
                  </a:lnTo>
                  <a:cubicBezTo>
                    <a:pt x="252" y="17"/>
                    <a:pt x="1" y="469"/>
                    <a:pt x="252" y="469"/>
                  </a:cubicBezTo>
                  <a:cubicBezTo>
                    <a:pt x="486" y="469"/>
                    <a:pt x="403" y="268"/>
                    <a:pt x="3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0"/>
            <p:cNvSpPr/>
            <p:nvPr/>
          </p:nvSpPr>
          <p:spPr>
            <a:xfrm>
              <a:off x="2097525" y="1623650"/>
              <a:ext cx="12050" cy="11475"/>
            </a:xfrm>
            <a:custGeom>
              <a:avLst/>
              <a:gdLst/>
              <a:ahLst/>
              <a:cxnLst/>
              <a:rect l="l" t="t" r="r" b="b"/>
              <a:pathLst>
                <a:path w="482" h="459" extrusionOk="0">
                  <a:moveTo>
                    <a:pt x="197" y="0"/>
                  </a:moveTo>
                  <a:lnTo>
                    <a:pt x="147" y="34"/>
                  </a:lnTo>
                  <a:cubicBezTo>
                    <a:pt x="147" y="34"/>
                    <a:pt x="1" y="459"/>
                    <a:pt x="187" y="459"/>
                  </a:cubicBezTo>
                  <a:cubicBezTo>
                    <a:pt x="200" y="459"/>
                    <a:pt x="215" y="457"/>
                    <a:pt x="231" y="452"/>
                  </a:cubicBezTo>
                  <a:cubicBezTo>
                    <a:pt x="482" y="352"/>
                    <a:pt x="365" y="218"/>
                    <a:pt x="1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0"/>
            <p:cNvSpPr/>
            <p:nvPr/>
          </p:nvSpPr>
          <p:spPr>
            <a:xfrm>
              <a:off x="2116550" y="1620300"/>
              <a:ext cx="12275" cy="11225"/>
            </a:xfrm>
            <a:custGeom>
              <a:avLst/>
              <a:gdLst/>
              <a:ahLst/>
              <a:cxnLst/>
              <a:rect l="l" t="t" r="r" b="b"/>
              <a:pathLst>
                <a:path w="491" h="449" extrusionOk="0">
                  <a:moveTo>
                    <a:pt x="190" y="0"/>
                  </a:moveTo>
                  <a:lnTo>
                    <a:pt x="139" y="17"/>
                  </a:lnTo>
                  <a:cubicBezTo>
                    <a:pt x="139" y="17"/>
                    <a:pt x="0" y="449"/>
                    <a:pt x="191" y="449"/>
                  </a:cubicBezTo>
                  <a:cubicBezTo>
                    <a:pt x="210" y="449"/>
                    <a:pt x="231" y="445"/>
                    <a:pt x="257" y="436"/>
                  </a:cubicBezTo>
                  <a:cubicBezTo>
                    <a:pt x="491" y="352"/>
                    <a:pt x="357" y="201"/>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0"/>
            <p:cNvSpPr/>
            <p:nvPr/>
          </p:nvSpPr>
          <p:spPr>
            <a:xfrm>
              <a:off x="2134250" y="1614025"/>
              <a:ext cx="11750" cy="8525"/>
            </a:xfrm>
            <a:custGeom>
              <a:avLst/>
              <a:gdLst/>
              <a:ahLst/>
              <a:cxnLst/>
              <a:rect l="l" t="t" r="r" b="b"/>
              <a:pathLst>
                <a:path w="470" h="341" extrusionOk="0">
                  <a:moveTo>
                    <a:pt x="17" y="0"/>
                  </a:moveTo>
                  <a:lnTo>
                    <a:pt x="0" y="34"/>
                  </a:lnTo>
                  <a:cubicBezTo>
                    <a:pt x="0" y="34"/>
                    <a:pt x="53" y="340"/>
                    <a:pt x="167" y="340"/>
                  </a:cubicBezTo>
                  <a:cubicBezTo>
                    <a:pt x="197" y="340"/>
                    <a:pt x="230" y="320"/>
                    <a:pt x="268" y="268"/>
                  </a:cubicBezTo>
                  <a:cubicBezTo>
                    <a:pt x="469" y="0"/>
                    <a:pt x="268" y="0"/>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0"/>
            <p:cNvSpPr/>
            <p:nvPr/>
          </p:nvSpPr>
          <p:spPr>
            <a:xfrm>
              <a:off x="2063100" y="1600800"/>
              <a:ext cx="7975" cy="7800"/>
            </a:xfrm>
            <a:custGeom>
              <a:avLst/>
              <a:gdLst/>
              <a:ahLst/>
              <a:cxnLst/>
              <a:rect l="l" t="t" r="r" b="b"/>
              <a:pathLst>
                <a:path w="319" h="312" extrusionOk="0">
                  <a:moveTo>
                    <a:pt x="203" y="1"/>
                  </a:moveTo>
                  <a:cubicBezTo>
                    <a:pt x="180" y="1"/>
                    <a:pt x="152" y="14"/>
                    <a:pt x="118" y="44"/>
                  </a:cubicBezTo>
                  <a:cubicBezTo>
                    <a:pt x="1" y="144"/>
                    <a:pt x="302" y="312"/>
                    <a:pt x="302" y="312"/>
                  </a:cubicBezTo>
                  <a:lnTo>
                    <a:pt x="319" y="312"/>
                  </a:lnTo>
                  <a:cubicBezTo>
                    <a:pt x="306" y="156"/>
                    <a:pt x="283" y="1"/>
                    <a:pt x="2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0"/>
            <p:cNvSpPr/>
            <p:nvPr/>
          </p:nvSpPr>
          <p:spPr>
            <a:xfrm>
              <a:off x="2071900" y="1595525"/>
              <a:ext cx="9475" cy="8475"/>
            </a:xfrm>
            <a:custGeom>
              <a:avLst/>
              <a:gdLst/>
              <a:ahLst/>
              <a:cxnLst/>
              <a:rect l="l" t="t" r="r" b="b"/>
              <a:pathLst>
                <a:path w="379" h="339" extrusionOk="0">
                  <a:moveTo>
                    <a:pt x="278" y="0"/>
                  </a:moveTo>
                  <a:cubicBezTo>
                    <a:pt x="258" y="0"/>
                    <a:pt x="232" y="7"/>
                    <a:pt x="201" y="21"/>
                  </a:cubicBezTo>
                  <a:cubicBezTo>
                    <a:pt x="0" y="88"/>
                    <a:pt x="302" y="339"/>
                    <a:pt x="302" y="339"/>
                  </a:cubicBezTo>
                  <a:lnTo>
                    <a:pt x="318" y="339"/>
                  </a:lnTo>
                  <a:cubicBezTo>
                    <a:pt x="360" y="158"/>
                    <a:pt x="379" y="0"/>
                    <a:pt x="2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0"/>
            <p:cNvSpPr/>
            <p:nvPr/>
          </p:nvSpPr>
          <p:spPr>
            <a:xfrm>
              <a:off x="2085700" y="1587875"/>
              <a:ext cx="10975" cy="9425"/>
            </a:xfrm>
            <a:custGeom>
              <a:avLst/>
              <a:gdLst/>
              <a:ahLst/>
              <a:cxnLst/>
              <a:rect l="l" t="t" r="r" b="b"/>
              <a:pathLst>
                <a:path w="439" h="377" extrusionOk="0">
                  <a:moveTo>
                    <a:pt x="298" y="0"/>
                  </a:moveTo>
                  <a:cubicBezTo>
                    <a:pt x="280" y="0"/>
                    <a:pt x="260" y="3"/>
                    <a:pt x="235" y="9"/>
                  </a:cubicBezTo>
                  <a:cubicBezTo>
                    <a:pt x="1" y="92"/>
                    <a:pt x="319" y="377"/>
                    <a:pt x="319" y="377"/>
                  </a:cubicBezTo>
                  <a:lnTo>
                    <a:pt x="352" y="377"/>
                  </a:lnTo>
                  <a:cubicBezTo>
                    <a:pt x="382" y="169"/>
                    <a:pt x="438"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0"/>
            <p:cNvSpPr/>
            <p:nvPr/>
          </p:nvSpPr>
          <p:spPr>
            <a:xfrm>
              <a:off x="2104650" y="1585700"/>
              <a:ext cx="12875" cy="8675"/>
            </a:xfrm>
            <a:custGeom>
              <a:avLst/>
              <a:gdLst/>
              <a:ahLst/>
              <a:cxnLst/>
              <a:rect l="l" t="t" r="r" b="b"/>
              <a:pathLst>
                <a:path w="515" h="347" extrusionOk="0">
                  <a:moveTo>
                    <a:pt x="181" y="0"/>
                  </a:moveTo>
                  <a:cubicBezTo>
                    <a:pt x="0" y="0"/>
                    <a:pt x="96" y="330"/>
                    <a:pt x="96" y="330"/>
                  </a:cubicBezTo>
                  <a:lnTo>
                    <a:pt x="130" y="347"/>
                  </a:lnTo>
                  <a:cubicBezTo>
                    <a:pt x="348" y="213"/>
                    <a:pt x="515" y="96"/>
                    <a:pt x="247" y="12"/>
                  </a:cubicBezTo>
                  <a:cubicBezTo>
                    <a:pt x="222" y="4"/>
                    <a:pt x="200"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0"/>
            <p:cNvSpPr/>
            <p:nvPr/>
          </p:nvSpPr>
          <p:spPr>
            <a:xfrm>
              <a:off x="1689000" y="1570900"/>
              <a:ext cx="129750" cy="71950"/>
            </a:xfrm>
            <a:custGeom>
              <a:avLst/>
              <a:gdLst/>
              <a:ahLst/>
              <a:cxnLst/>
              <a:rect l="l" t="t" r="r" b="b"/>
              <a:pathLst>
                <a:path w="5190" h="2878" extrusionOk="0">
                  <a:moveTo>
                    <a:pt x="2722" y="1"/>
                  </a:moveTo>
                  <a:cubicBezTo>
                    <a:pt x="2702" y="1"/>
                    <a:pt x="2682" y="1"/>
                    <a:pt x="2662" y="1"/>
                  </a:cubicBezTo>
                  <a:cubicBezTo>
                    <a:pt x="1256" y="18"/>
                    <a:pt x="1" y="755"/>
                    <a:pt x="118" y="1658"/>
                  </a:cubicBezTo>
                  <a:cubicBezTo>
                    <a:pt x="211" y="2415"/>
                    <a:pt x="1209" y="2877"/>
                    <a:pt x="2353" y="2877"/>
                  </a:cubicBezTo>
                  <a:cubicBezTo>
                    <a:pt x="2652" y="2877"/>
                    <a:pt x="2960" y="2846"/>
                    <a:pt x="3265" y="2780"/>
                  </a:cubicBezTo>
                  <a:cubicBezTo>
                    <a:pt x="4503" y="2512"/>
                    <a:pt x="5190" y="1759"/>
                    <a:pt x="5005" y="1089"/>
                  </a:cubicBezTo>
                  <a:cubicBezTo>
                    <a:pt x="4824" y="480"/>
                    <a:pt x="3883" y="1"/>
                    <a:pt x="27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0"/>
            <p:cNvSpPr/>
            <p:nvPr/>
          </p:nvSpPr>
          <p:spPr>
            <a:xfrm>
              <a:off x="1726250" y="1590400"/>
              <a:ext cx="84125" cy="42675"/>
            </a:xfrm>
            <a:custGeom>
              <a:avLst/>
              <a:gdLst/>
              <a:ahLst/>
              <a:cxnLst/>
              <a:rect l="l" t="t" r="r" b="b"/>
              <a:pathLst>
                <a:path w="3365" h="1707" extrusionOk="0">
                  <a:moveTo>
                    <a:pt x="2883" y="1"/>
                  </a:moveTo>
                  <a:cubicBezTo>
                    <a:pt x="2638" y="1"/>
                    <a:pt x="2323" y="330"/>
                    <a:pt x="1775" y="611"/>
                  </a:cubicBezTo>
                  <a:cubicBezTo>
                    <a:pt x="971" y="996"/>
                    <a:pt x="0" y="1113"/>
                    <a:pt x="385" y="1481"/>
                  </a:cubicBezTo>
                  <a:cubicBezTo>
                    <a:pt x="539" y="1635"/>
                    <a:pt x="801" y="1707"/>
                    <a:pt x="1108" y="1707"/>
                  </a:cubicBezTo>
                  <a:cubicBezTo>
                    <a:pt x="1535" y="1707"/>
                    <a:pt x="2049" y="1567"/>
                    <a:pt x="2478" y="1314"/>
                  </a:cubicBezTo>
                  <a:cubicBezTo>
                    <a:pt x="3147" y="912"/>
                    <a:pt x="3365" y="393"/>
                    <a:pt x="3097" y="108"/>
                  </a:cubicBezTo>
                  <a:cubicBezTo>
                    <a:pt x="3029" y="33"/>
                    <a:pt x="2960" y="1"/>
                    <a:pt x="28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0"/>
            <p:cNvSpPr/>
            <p:nvPr/>
          </p:nvSpPr>
          <p:spPr>
            <a:xfrm>
              <a:off x="1699050" y="1578800"/>
              <a:ext cx="87900" cy="37950"/>
            </a:xfrm>
            <a:custGeom>
              <a:avLst/>
              <a:gdLst/>
              <a:ahLst/>
              <a:cxnLst/>
              <a:rect l="l" t="t" r="r" b="b"/>
              <a:pathLst>
                <a:path w="3516" h="1518" extrusionOk="0">
                  <a:moveTo>
                    <a:pt x="2492" y="1"/>
                  </a:moveTo>
                  <a:cubicBezTo>
                    <a:pt x="2015" y="1"/>
                    <a:pt x="1430" y="131"/>
                    <a:pt x="938" y="372"/>
                  </a:cubicBezTo>
                  <a:cubicBezTo>
                    <a:pt x="151" y="790"/>
                    <a:pt x="0" y="1326"/>
                    <a:pt x="670" y="1476"/>
                  </a:cubicBezTo>
                  <a:cubicBezTo>
                    <a:pt x="768" y="1505"/>
                    <a:pt x="855" y="1518"/>
                    <a:pt x="935" y="1518"/>
                  </a:cubicBezTo>
                  <a:cubicBezTo>
                    <a:pt x="1374" y="1518"/>
                    <a:pt x="1593" y="1127"/>
                    <a:pt x="2160" y="773"/>
                  </a:cubicBezTo>
                  <a:cubicBezTo>
                    <a:pt x="2762" y="422"/>
                    <a:pt x="3515" y="254"/>
                    <a:pt x="3064" y="87"/>
                  </a:cubicBezTo>
                  <a:cubicBezTo>
                    <a:pt x="2910" y="29"/>
                    <a:pt x="2712" y="1"/>
                    <a:pt x="249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0"/>
            <p:cNvSpPr/>
            <p:nvPr/>
          </p:nvSpPr>
          <p:spPr>
            <a:xfrm>
              <a:off x="1755350" y="1617375"/>
              <a:ext cx="10675" cy="9825"/>
            </a:xfrm>
            <a:custGeom>
              <a:avLst/>
              <a:gdLst/>
              <a:ahLst/>
              <a:cxnLst/>
              <a:rect l="l" t="t" r="r" b="b"/>
              <a:pathLst>
                <a:path w="427" h="393" extrusionOk="0">
                  <a:moveTo>
                    <a:pt x="75" y="0"/>
                  </a:moveTo>
                  <a:lnTo>
                    <a:pt x="58" y="34"/>
                  </a:lnTo>
                  <a:cubicBezTo>
                    <a:pt x="58" y="34"/>
                    <a:pt x="1" y="393"/>
                    <a:pt x="152" y="393"/>
                  </a:cubicBezTo>
                  <a:cubicBezTo>
                    <a:pt x="164" y="393"/>
                    <a:pt x="177" y="390"/>
                    <a:pt x="192" y="385"/>
                  </a:cubicBezTo>
                  <a:cubicBezTo>
                    <a:pt x="427" y="318"/>
                    <a:pt x="259" y="184"/>
                    <a:pt x="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0"/>
            <p:cNvSpPr/>
            <p:nvPr/>
          </p:nvSpPr>
          <p:spPr>
            <a:xfrm>
              <a:off x="1768100" y="1614025"/>
              <a:ext cx="10050" cy="8775"/>
            </a:xfrm>
            <a:custGeom>
              <a:avLst/>
              <a:gdLst/>
              <a:ahLst/>
              <a:cxnLst/>
              <a:rect l="l" t="t" r="r" b="b"/>
              <a:pathLst>
                <a:path w="402" h="351" extrusionOk="0">
                  <a:moveTo>
                    <a:pt x="17" y="0"/>
                  </a:moveTo>
                  <a:lnTo>
                    <a:pt x="0" y="17"/>
                  </a:lnTo>
                  <a:cubicBezTo>
                    <a:pt x="0" y="17"/>
                    <a:pt x="14" y="351"/>
                    <a:pt x="159" y="351"/>
                  </a:cubicBezTo>
                  <a:cubicBezTo>
                    <a:pt x="177" y="351"/>
                    <a:pt x="196" y="346"/>
                    <a:pt x="218" y="335"/>
                  </a:cubicBezTo>
                  <a:cubicBezTo>
                    <a:pt x="402" y="201"/>
                    <a:pt x="235" y="118"/>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0"/>
            <p:cNvSpPr/>
            <p:nvPr/>
          </p:nvSpPr>
          <p:spPr>
            <a:xfrm>
              <a:off x="1782325" y="1608175"/>
              <a:ext cx="9225" cy="8075"/>
            </a:xfrm>
            <a:custGeom>
              <a:avLst/>
              <a:gdLst/>
              <a:ahLst/>
              <a:cxnLst/>
              <a:rect l="l" t="t" r="r" b="b"/>
              <a:pathLst>
                <a:path w="369" h="323" extrusionOk="0">
                  <a:moveTo>
                    <a:pt x="17" y="0"/>
                  </a:moveTo>
                  <a:lnTo>
                    <a:pt x="0" y="17"/>
                  </a:lnTo>
                  <a:cubicBezTo>
                    <a:pt x="0" y="17"/>
                    <a:pt x="13" y="323"/>
                    <a:pt x="139" y="323"/>
                  </a:cubicBezTo>
                  <a:cubicBezTo>
                    <a:pt x="157" y="323"/>
                    <a:pt x="178" y="316"/>
                    <a:pt x="201" y="301"/>
                  </a:cubicBezTo>
                  <a:cubicBezTo>
                    <a:pt x="369" y="201"/>
                    <a:pt x="201" y="117"/>
                    <a:pt x="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0"/>
            <p:cNvSpPr/>
            <p:nvPr/>
          </p:nvSpPr>
          <p:spPr>
            <a:xfrm>
              <a:off x="1791100" y="1600300"/>
              <a:ext cx="7425" cy="6025"/>
            </a:xfrm>
            <a:custGeom>
              <a:avLst/>
              <a:gdLst/>
              <a:ahLst/>
              <a:cxnLst/>
              <a:rect l="l" t="t" r="r" b="b"/>
              <a:pathLst>
                <a:path w="297" h="241" extrusionOk="0">
                  <a:moveTo>
                    <a:pt x="163" y="1"/>
                  </a:moveTo>
                  <a:cubicBezTo>
                    <a:pt x="118" y="1"/>
                    <a:pt x="62" y="8"/>
                    <a:pt x="1" y="14"/>
                  </a:cubicBezTo>
                  <a:lnTo>
                    <a:pt x="1" y="64"/>
                  </a:lnTo>
                  <a:cubicBezTo>
                    <a:pt x="1" y="64"/>
                    <a:pt x="122" y="241"/>
                    <a:pt x="197" y="241"/>
                  </a:cubicBezTo>
                  <a:cubicBezTo>
                    <a:pt x="223" y="241"/>
                    <a:pt x="243" y="220"/>
                    <a:pt x="252" y="164"/>
                  </a:cubicBezTo>
                  <a:cubicBezTo>
                    <a:pt x="297" y="30"/>
                    <a:pt x="252" y="1"/>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10"/>
            <p:cNvSpPr/>
            <p:nvPr/>
          </p:nvSpPr>
          <p:spPr>
            <a:xfrm>
              <a:off x="1720400" y="1601700"/>
              <a:ext cx="11300" cy="6500"/>
            </a:xfrm>
            <a:custGeom>
              <a:avLst/>
              <a:gdLst/>
              <a:ahLst/>
              <a:cxnLst/>
              <a:rect l="l" t="t" r="r" b="b"/>
              <a:pathLst>
                <a:path w="452" h="260" extrusionOk="0">
                  <a:moveTo>
                    <a:pt x="192" y="0"/>
                  </a:moveTo>
                  <a:cubicBezTo>
                    <a:pt x="166" y="0"/>
                    <a:pt x="142" y="13"/>
                    <a:pt x="117" y="41"/>
                  </a:cubicBezTo>
                  <a:cubicBezTo>
                    <a:pt x="0" y="142"/>
                    <a:pt x="418" y="259"/>
                    <a:pt x="418" y="259"/>
                  </a:cubicBezTo>
                  <a:lnTo>
                    <a:pt x="452" y="259"/>
                  </a:lnTo>
                  <a:cubicBezTo>
                    <a:pt x="351" y="120"/>
                    <a:pt x="269" y="0"/>
                    <a:pt x="1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10"/>
            <p:cNvSpPr/>
            <p:nvPr/>
          </p:nvSpPr>
          <p:spPr>
            <a:xfrm>
              <a:off x="1727500" y="1595275"/>
              <a:ext cx="11750" cy="7050"/>
            </a:xfrm>
            <a:custGeom>
              <a:avLst/>
              <a:gdLst/>
              <a:ahLst/>
              <a:cxnLst/>
              <a:rect l="l" t="t" r="r" b="b"/>
              <a:pathLst>
                <a:path w="470" h="282" extrusionOk="0">
                  <a:moveTo>
                    <a:pt x="298" y="0"/>
                  </a:moveTo>
                  <a:cubicBezTo>
                    <a:pt x="271" y="0"/>
                    <a:pt x="240" y="10"/>
                    <a:pt x="201" y="31"/>
                  </a:cubicBezTo>
                  <a:cubicBezTo>
                    <a:pt x="1" y="98"/>
                    <a:pt x="436" y="282"/>
                    <a:pt x="436" y="282"/>
                  </a:cubicBezTo>
                  <a:lnTo>
                    <a:pt x="469" y="282"/>
                  </a:lnTo>
                  <a:cubicBezTo>
                    <a:pt x="429" y="136"/>
                    <a:pt x="400" y="0"/>
                    <a:pt x="2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0"/>
            <p:cNvSpPr/>
            <p:nvPr/>
          </p:nvSpPr>
          <p:spPr>
            <a:xfrm>
              <a:off x="1739225" y="1586900"/>
              <a:ext cx="12150" cy="7475"/>
            </a:xfrm>
            <a:custGeom>
              <a:avLst/>
              <a:gdLst/>
              <a:ahLst/>
              <a:cxnLst/>
              <a:rect l="l" t="t" r="r" b="b"/>
              <a:pathLst>
                <a:path w="486" h="299" extrusionOk="0">
                  <a:moveTo>
                    <a:pt x="322" y="1"/>
                  </a:moveTo>
                  <a:cubicBezTo>
                    <a:pt x="294" y="1"/>
                    <a:pt x="259" y="10"/>
                    <a:pt x="218" y="31"/>
                  </a:cubicBezTo>
                  <a:cubicBezTo>
                    <a:pt x="0" y="115"/>
                    <a:pt x="452" y="299"/>
                    <a:pt x="452" y="299"/>
                  </a:cubicBezTo>
                  <a:lnTo>
                    <a:pt x="486" y="299"/>
                  </a:lnTo>
                  <a:cubicBezTo>
                    <a:pt x="459" y="139"/>
                    <a:pt x="433" y="1"/>
                    <a:pt x="3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10"/>
            <p:cNvSpPr/>
            <p:nvPr/>
          </p:nvSpPr>
          <p:spPr>
            <a:xfrm>
              <a:off x="1756275" y="1582825"/>
              <a:ext cx="13100" cy="7375"/>
            </a:xfrm>
            <a:custGeom>
              <a:avLst/>
              <a:gdLst/>
              <a:ahLst/>
              <a:cxnLst/>
              <a:rect l="l" t="t" r="r" b="b"/>
              <a:pathLst>
                <a:path w="524" h="295" extrusionOk="0">
                  <a:moveTo>
                    <a:pt x="174" y="1"/>
                  </a:moveTo>
                  <a:cubicBezTo>
                    <a:pt x="1" y="1"/>
                    <a:pt x="222" y="278"/>
                    <a:pt x="222" y="278"/>
                  </a:cubicBezTo>
                  <a:lnTo>
                    <a:pt x="272" y="294"/>
                  </a:lnTo>
                  <a:cubicBezTo>
                    <a:pt x="390" y="160"/>
                    <a:pt x="523" y="43"/>
                    <a:pt x="239" y="10"/>
                  </a:cubicBezTo>
                  <a:cubicBezTo>
                    <a:pt x="213" y="4"/>
                    <a:pt x="192"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10"/>
            <p:cNvSpPr/>
            <p:nvPr/>
          </p:nvSpPr>
          <p:spPr>
            <a:xfrm>
              <a:off x="1682725" y="1459600"/>
              <a:ext cx="41875" cy="61975"/>
            </a:xfrm>
            <a:custGeom>
              <a:avLst/>
              <a:gdLst/>
              <a:ahLst/>
              <a:cxnLst/>
              <a:rect l="l" t="t" r="r" b="b"/>
              <a:pathLst>
                <a:path w="1675" h="2479" extrusionOk="0">
                  <a:moveTo>
                    <a:pt x="536" y="1"/>
                  </a:moveTo>
                  <a:lnTo>
                    <a:pt x="151" y="34"/>
                  </a:lnTo>
                  <a:cubicBezTo>
                    <a:pt x="1" y="2026"/>
                    <a:pt x="888" y="2478"/>
                    <a:pt x="888" y="2478"/>
                  </a:cubicBezTo>
                  <a:lnTo>
                    <a:pt x="1674" y="2009"/>
                  </a:lnTo>
                  <a:cubicBezTo>
                    <a:pt x="1674" y="1993"/>
                    <a:pt x="536" y="1156"/>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10"/>
            <p:cNvSpPr/>
            <p:nvPr/>
          </p:nvSpPr>
          <p:spPr>
            <a:xfrm>
              <a:off x="2134250" y="1484075"/>
              <a:ext cx="64050" cy="18250"/>
            </a:xfrm>
            <a:custGeom>
              <a:avLst/>
              <a:gdLst/>
              <a:ahLst/>
              <a:cxnLst/>
              <a:rect l="l" t="t" r="r" b="b"/>
              <a:pathLst>
                <a:path w="2562" h="730" extrusionOk="0">
                  <a:moveTo>
                    <a:pt x="828" y="0"/>
                  </a:moveTo>
                  <a:cubicBezTo>
                    <a:pt x="393" y="0"/>
                    <a:pt x="185" y="93"/>
                    <a:pt x="185" y="93"/>
                  </a:cubicBezTo>
                  <a:lnTo>
                    <a:pt x="0" y="729"/>
                  </a:lnTo>
                  <a:cubicBezTo>
                    <a:pt x="0" y="729"/>
                    <a:pt x="673" y="494"/>
                    <a:pt x="1459" y="494"/>
                  </a:cubicBezTo>
                  <a:cubicBezTo>
                    <a:pt x="1781" y="494"/>
                    <a:pt x="2123" y="533"/>
                    <a:pt x="2444" y="645"/>
                  </a:cubicBezTo>
                  <a:lnTo>
                    <a:pt x="2561" y="361"/>
                  </a:lnTo>
                  <a:cubicBezTo>
                    <a:pt x="1792" y="75"/>
                    <a:pt x="1219" y="0"/>
                    <a:pt x="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10"/>
            <p:cNvSpPr/>
            <p:nvPr/>
          </p:nvSpPr>
          <p:spPr>
            <a:xfrm>
              <a:off x="1988200" y="1342075"/>
              <a:ext cx="37700" cy="10850"/>
            </a:xfrm>
            <a:custGeom>
              <a:avLst/>
              <a:gdLst/>
              <a:ahLst/>
              <a:cxnLst/>
              <a:rect l="l" t="t" r="r" b="b"/>
              <a:pathLst>
                <a:path w="1508" h="434" extrusionOk="0">
                  <a:moveTo>
                    <a:pt x="471" y="0"/>
                  </a:moveTo>
                  <a:cubicBezTo>
                    <a:pt x="232" y="0"/>
                    <a:pt x="118" y="49"/>
                    <a:pt x="118" y="49"/>
                  </a:cubicBezTo>
                  <a:lnTo>
                    <a:pt x="1" y="434"/>
                  </a:lnTo>
                  <a:cubicBezTo>
                    <a:pt x="1" y="434"/>
                    <a:pt x="384" y="283"/>
                    <a:pt x="851" y="283"/>
                  </a:cubicBezTo>
                  <a:cubicBezTo>
                    <a:pt x="1046" y="283"/>
                    <a:pt x="1255" y="309"/>
                    <a:pt x="1457" y="383"/>
                  </a:cubicBezTo>
                  <a:lnTo>
                    <a:pt x="1507" y="216"/>
                  </a:lnTo>
                  <a:cubicBezTo>
                    <a:pt x="1041" y="44"/>
                    <a:pt x="699" y="0"/>
                    <a:pt x="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10"/>
            <p:cNvSpPr/>
            <p:nvPr/>
          </p:nvSpPr>
          <p:spPr>
            <a:xfrm>
              <a:off x="2180700" y="1351225"/>
              <a:ext cx="27225" cy="20525"/>
            </a:xfrm>
            <a:custGeom>
              <a:avLst/>
              <a:gdLst/>
              <a:ahLst/>
              <a:cxnLst/>
              <a:rect l="l" t="t" r="r" b="b"/>
              <a:pathLst>
                <a:path w="1089" h="821" extrusionOk="0">
                  <a:moveTo>
                    <a:pt x="335" y="1"/>
                  </a:moveTo>
                  <a:lnTo>
                    <a:pt x="0" y="17"/>
                  </a:lnTo>
                  <a:cubicBezTo>
                    <a:pt x="34" y="17"/>
                    <a:pt x="670" y="402"/>
                    <a:pt x="787" y="821"/>
                  </a:cubicBezTo>
                  <a:lnTo>
                    <a:pt x="1088" y="804"/>
                  </a:lnTo>
                  <a:cubicBezTo>
                    <a:pt x="971" y="168"/>
                    <a:pt x="335" y="1"/>
                    <a:pt x="3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10"/>
            <p:cNvSpPr/>
            <p:nvPr/>
          </p:nvSpPr>
          <p:spPr>
            <a:xfrm>
              <a:off x="2362300" y="1540800"/>
              <a:ext cx="32675" cy="20950"/>
            </a:xfrm>
            <a:custGeom>
              <a:avLst/>
              <a:gdLst/>
              <a:ahLst/>
              <a:cxnLst/>
              <a:rect l="l" t="t" r="r" b="b"/>
              <a:pathLst>
                <a:path w="1307" h="838" extrusionOk="0">
                  <a:moveTo>
                    <a:pt x="905" y="0"/>
                  </a:moveTo>
                  <a:cubicBezTo>
                    <a:pt x="905" y="0"/>
                    <a:pt x="152" y="184"/>
                    <a:pt x="1" y="804"/>
                  </a:cubicBezTo>
                  <a:lnTo>
                    <a:pt x="386" y="837"/>
                  </a:lnTo>
                  <a:cubicBezTo>
                    <a:pt x="486" y="419"/>
                    <a:pt x="1307" y="34"/>
                    <a:pt x="1307" y="17"/>
                  </a:cubicBezTo>
                  <a:lnTo>
                    <a:pt x="905" y="0"/>
                  </a:lnTo>
                  <a:close/>
                </a:path>
              </a:pathLst>
            </a:custGeom>
            <a:solidFill>
              <a:srgbClr val="B2AA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10"/>
            <p:cNvSpPr/>
            <p:nvPr/>
          </p:nvSpPr>
          <p:spPr>
            <a:xfrm>
              <a:off x="1834200" y="1671775"/>
              <a:ext cx="63225" cy="31450"/>
            </a:xfrm>
            <a:custGeom>
              <a:avLst/>
              <a:gdLst/>
              <a:ahLst/>
              <a:cxnLst/>
              <a:rect l="l" t="t" r="r" b="b"/>
              <a:pathLst>
                <a:path w="2529" h="1258" extrusionOk="0">
                  <a:moveTo>
                    <a:pt x="202" y="0"/>
                  </a:moveTo>
                  <a:lnTo>
                    <a:pt x="1" y="251"/>
                  </a:lnTo>
                  <a:cubicBezTo>
                    <a:pt x="1161" y="1194"/>
                    <a:pt x="1920" y="1257"/>
                    <a:pt x="2101" y="1257"/>
                  </a:cubicBezTo>
                  <a:cubicBezTo>
                    <a:pt x="2129" y="1257"/>
                    <a:pt x="2143" y="1256"/>
                    <a:pt x="2143" y="1256"/>
                  </a:cubicBezTo>
                  <a:lnTo>
                    <a:pt x="2528" y="703"/>
                  </a:lnTo>
                  <a:cubicBezTo>
                    <a:pt x="2528" y="687"/>
                    <a:pt x="1122" y="737"/>
                    <a:pt x="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10"/>
            <p:cNvSpPr/>
            <p:nvPr/>
          </p:nvSpPr>
          <p:spPr>
            <a:xfrm>
              <a:off x="2230500" y="1402750"/>
              <a:ext cx="46475" cy="29125"/>
            </a:xfrm>
            <a:custGeom>
              <a:avLst/>
              <a:gdLst/>
              <a:ahLst/>
              <a:cxnLst/>
              <a:rect l="l" t="t" r="r" b="b"/>
              <a:pathLst>
                <a:path w="1859" h="1165" extrusionOk="0">
                  <a:moveTo>
                    <a:pt x="1040" y="191"/>
                  </a:moveTo>
                  <a:cubicBezTo>
                    <a:pt x="1211" y="191"/>
                    <a:pt x="1375" y="257"/>
                    <a:pt x="1473" y="367"/>
                  </a:cubicBezTo>
                  <a:cubicBezTo>
                    <a:pt x="1590" y="534"/>
                    <a:pt x="1507" y="768"/>
                    <a:pt x="1272" y="869"/>
                  </a:cubicBezTo>
                  <a:cubicBezTo>
                    <a:pt x="1185" y="904"/>
                    <a:pt x="1094" y="920"/>
                    <a:pt x="1006" y="920"/>
                  </a:cubicBezTo>
                  <a:cubicBezTo>
                    <a:pt x="840" y="920"/>
                    <a:pt x="685" y="861"/>
                    <a:pt x="586" y="752"/>
                  </a:cubicBezTo>
                  <a:cubicBezTo>
                    <a:pt x="436" y="584"/>
                    <a:pt x="519" y="350"/>
                    <a:pt x="770" y="249"/>
                  </a:cubicBezTo>
                  <a:cubicBezTo>
                    <a:pt x="857" y="209"/>
                    <a:pt x="950" y="191"/>
                    <a:pt x="1040" y="191"/>
                  </a:cubicBezTo>
                  <a:close/>
                  <a:moveTo>
                    <a:pt x="940" y="0"/>
                  </a:moveTo>
                  <a:cubicBezTo>
                    <a:pt x="798" y="0"/>
                    <a:pt x="653" y="26"/>
                    <a:pt x="519" y="82"/>
                  </a:cubicBezTo>
                  <a:cubicBezTo>
                    <a:pt x="134" y="249"/>
                    <a:pt x="0" y="601"/>
                    <a:pt x="235" y="869"/>
                  </a:cubicBezTo>
                  <a:cubicBezTo>
                    <a:pt x="395" y="1051"/>
                    <a:pt x="663" y="1164"/>
                    <a:pt x="946" y="1164"/>
                  </a:cubicBezTo>
                  <a:cubicBezTo>
                    <a:pt x="1077" y="1164"/>
                    <a:pt x="1212" y="1140"/>
                    <a:pt x="1339" y="1086"/>
                  </a:cubicBezTo>
                  <a:cubicBezTo>
                    <a:pt x="1741" y="919"/>
                    <a:pt x="1858" y="551"/>
                    <a:pt x="1641" y="283"/>
                  </a:cubicBezTo>
                  <a:cubicBezTo>
                    <a:pt x="1496" y="104"/>
                    <a:pt x="1224" y="0"/>
                    <a:pt x="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10"/>
            <p:cNvSpPr/>
            <p:nvPr/>
          </p:nvSpPr>
          <p:spPr>
            <a:xfrm>
              <a:off x="2255600" y="1583300"/>
              <a:ext cx="46475" cy="29000"/>
            </a:xfrm>
            <a:custGeom>
              <a:avLst/>
              <a:gdLst/>
              <a:ahLst/>
              <a:cxnLst/>
              <a:rect l="l" t="t" r="r" b="b"/>
              <a:pathLst>
                <a:path w="1859" h="1160" extrusionOk="0">
                  <a:moveTo>
                    <a:pt x="1024" y="190"/>
                  </a:moveTo>
                  <a:cubicBezTo>
                    <a:pt x="1194" y="190"/>
                    <a:pt x="1353" y="250"/>
                    <a:pt x="1440" y="359"/>
                  </a:cubicBezTo>
                  <a:cubicBezTo>
                    <a:pt x="1591" y="526"/>
                    <a:pt x="1507" y="761"/>
                    <a:pt x="1256" y="861"/>
                  </a:cubicBezTo>
                  <a:cubicBezTo>
                    <a:pt x="1169" y="902"/>
                    <a:pt x="1079" y="920"/>
                    <a:pt x="991" y="920"/>
                  </a:cubicBezTo>
                  <a:cubicBezTo>
                    <a:pt x="824" y="920"/>
                    <a:pt x="668" y="854"/>
                    <a:pt x="570" y="744"/>
                  </a:cubicBezTo>
                  <a:cubicBezTo>
                    <a:pt x="419" y="577"/>
                    <a:pt x="503" y="342"/>
                    <a:pt x="754" y="242"/>
                  </a:cubicBezTo>
                  <a:cubicBezTo>
                    <a:pt x="841" y="207"/>
                    <a:pt x="934" y="190"/>
                    <a:pt x="1024" y="190"/>
                  </a:cubicBezTo>
                  <a:close/>
                  <a:moveTo>
                    <a:pt x="929" y="0"/>
                  </a:moveTo>
                  <a:cubicBezTo>
                    <a:pt x="789" y="0"/>
                    <a:pt x="648" y="24"/>
                    <a:pt x="520" y="74"/>
                  </a:cubicBezTo>
                  <a:cubicBezTo>
                    <a:pt x="135" y="242"/>
                    <a:pt x="1" y="593"/>
                    <a:pt x="235" y="861"/>
                  </a:cubicBezTo>
                  <a:cubicBezTo>
                    <a:pt x="392" y="1052"/>
                    <a:pt x="655" y="1160"/>
                    <a:pt x="932" y="1160"/>
                  </a:cubicBezTo>
                  <a:cubicBezTo>
                    <a:pt x="1068" y="1160"/>
                    <a:pt x="1207" y="1134"/>
                    <a:pt x="1340" y="1079"/>
                  </a:cubicBezTo>
                  <a:cubicBezTo>
                    <a:pt x="1741" y="911"/>
                    <a:pt x="1859" y="560"/>
                    <a:pt x="1641" y="275"/>
                  </a:cubicBezTo>
                  <a:cubicBezTo>
                    <a:pt x="1485" y="97"/>
                    <a:pt x="1210"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10"/>
            <p:cNvSpPr/>
            <p:nvPr/>
          </p:nvSpPr>
          <p:spPr>
            <a:xfrm>
              <a:off x="1904100" y="1625425"/>
              <a:ext cx="46050" cy="28350"/>
            </a:xfrm>
            <a:custGeom>
              <a:avLst/>
              <a:gdLst/>
              <a:ahLst/>
              <a:cxnLst/>
              <a:rect l="l" t="t" r="r" b="b"/>
              <a:pathLst>
                <a:path w="1842" h="1134" extrusionOk="0">
                  <a:moveTo>
                    <a:pt x="1116" y="167"/>
                  </a:moveTo>
                  <a:cubicBezTo>
                    <a:pt x="1257" y="167"/>
                    <a:pt x="1388" y="210"/>
                    <a:pt x="1456" y="298"/>
                  </a:cubicBezTo>
                  <a:cubicBezTo>
                    <a:pt x="1590" y="432"/>
                    <a:pt x="1523" y="649"/>
                    <a:pt x="1306" y="766"/>
                  </a:cubicBezTo>
                  <a:cubicBezTo>
                    <a:pt x="1203" y="825"/>
                    <a:pt x="1081" y="852"/>
                    <a:pt x="965" y="852"/>
                  </a:cubicBezTo>
                  <a:cubicBezTo>
                    <a:pt x="817" y="852"/>
                    <a:pt x="678" y="808"/>
                    <a:pt x="603" y="733"/>
                  </a:cubicBezTo>
                  <a:cubicBezTo>
                    <a:pt x="486" y="565"/>
                    <a:pt x="569" y="348"/>
                    <a:pt x="820" y="231"/>
                  </a:cubicBezTo>
                  <a:cubicBezTo>
                    <a:pt x="911" y="189"/>
                    <a:pt x="1016" y="167"/>
                    <a:pt x="1116" y="167"/>
                  </a:cubicBezTo>
                  <a:close/>
                  <a:moveTo>
                    <a:pt x="1035" y="1"/>
                  </a:moveTo>
                  <a:cubicBezTo>
                    <a:pt x="883" y="1"/>
                    <a:pt x="725" y="30"/>
                    <a:pt x="586" y="97"/>
                  </a:cubicBezTo>
                  <a:cubicBezTo>
                    <a:pt x="184" y="281"/>
                    <a:pt x="0" y="649"/>
                    <a:pt x="235" y="917"/>
                  </a:cubicBezTo>
                  <a:cubicBezTo>
                    <a:pt x="362" y="1062"/>
                    <a:pt x="573" y="1134"/>
                    <a:pt x="804" y="1134"/>
                  </a:cubicBezTo>
                  <a:cubicBezTo>
                    <a:pt x="998" y="1134"/>
                    <a:pt x="1206" y="1083"/>
                    <a:pt x="1390" y="984"/>
                  </a:cubicBezTo>
                  <a:cubicBezTo>
                    <a:pt x="1741" y="766"/>
                    <a:pt x="1841" y="415"/>
                    <a:pt x="1607" y="180"/>
                  </a:cubicBezTo>
                  <a:cubicBezTo>
                    <a:pt x="1486" y="69"/>
                    <a:pt x="1267"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10"/>
            <p:cNvSpPr/>
            <p:nvPr/>
          </p:nvSpPr>
          <p:spPr>
            <a:xfrm>
              <a:off x="1715775" y="1454800"/>
              <a:ext cx="36850" cy="26625"/>
            </a:xfrm>
            <a:custGeom>
              <a:avLst/>
              <a:gdLst/>
              <a:ahLst/>
              <a:cxnLst/>
              <a:rect l="l" t="t" r="r" b="b"/>
              <a:pathLst>
                <a:path w="1474" h="1065" extrusionOk="0">
                  <a:moveTo>
                    <a:pt x="622" y="100"/>
                  </a:moveTo>
                  <a:cubicBezTo>
                    <a:pt x="769" y="100"/>
                    <a:pt x="919" y="166"/>
                    <a:pt x="1005" y="277"/>
                  </a:cubicBezTo>
                  <a:cubicBezTo>
                    <a:pt x="1139" y="444"/>
                    <a:pt x="1089" y="628"/>
                    <a:pt x="905" y="712"/>
                  </a:cubicBezTo>
                  <a:cubicBezTo>
                    <a:pt x="855" y="734"/>
                    <a:pt x="801" y="745"/>
                    <a:pt x="746" y="745"/>
                  </a:cubicBezTo>
                  <a:cubicBezTo>
                    <a:pt x="595" y="745"/>
                    <a:pt x="434" y="667"/>
                    <a:pt x="336" y="544"/>
                  </a:cubicBezTo>
                  <a:cubicBezTo>
                    <a:pt x="235" y="394"/>
                    <a:pt x="302" y="210"/>
                    <a:pt x="470" y="126"/>
                  </a:cubicBezTo>
                  <a:cubicBezTo>
                    <a:pt x="518" y="108"/>
                    <a:pt x="570" y="100"/>
                    <a:pt x="622" y="100"/>
                  </a:cubicBezTo>
                  <a:close/>
                  <a:moveTo>
                    <a:pt x="652" y="1"/>
                  </a:moveTo>
                  <a:cubicBezTo>
                    <a:pt x="566" y="1"/>
                    <a:pt x="481" y="14"/>
                    <a:pt x="403" y="42"/>
                  </a:cubicBezTo>
                  <a:cubicBezTo>
                    <a:pt x="101" y="143"/>
                    <a:pt x="1" y="444"/>
                    <a:pt x="168" y="712"/>
                  </a:cubicBezTo>
                  <a:cubicBezTo>
                    <a:pt x="304" y="934"/>
                    <a:pt x="567" y="1065"/>
                    <a:pt x="830" y="1065"/>
                  </a:cubicBezTo>
                  <a:cubicBezTo>
                    <a:pt x="924" y="1065"/>
                    <a:pt x="1018" y="1048"/>
                    <a:pt x="1106" y="1013"/>
                  </a:cubicBezTo>
                  <a:cubicBezTo>
                    <a:pt x="1424" y="862"/>
                    <a:pt x="1474" y="528"/>
                    <a:pt x="1256" y="277"/>
                  </a:cubicBezTo>
                  <a:cubicBezTo>
                    <a:pt x="1111" y="95"/>
                    <a:pt x="878"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10"/>
            <p:cNvSpPr/>
            <p:nvPr/>
          </p:nvSpPr>
          <p:spPr>
            <a:xfrm>
              <a:off x="1952225" y="1364175"/>
              <a:ext cx="44375" cy="25450"/>
            </a:xfrm>
            <a:custGeom>
              <a:avLst/>
              <a:gdLst/>
              <a:ahLst/>
              <a:cxnLst/>
              <a:rect l="l" t="t" r="r" b="b"/>
              <a:pathLst>
                <a:path w="1775" h="1018" extrusionOk="0">
                  <a:moveTo>
                    <a:pt x="726" y="113"/>
                  </a:moveTo>
                  <a:cubicBezTo>
                    <a:pt x="921" y="113"/>
                    <a:pt x="1169" y="222"/>
                    <a:pt x="1272" y="370"/>
                  </a:cubicBezTo>
                  <a:cubicBezTo>
                    <a:pt x="1406" y="554"/>
                    <a:pt x="1339" y="721"/>
                    <a:pt x="1088" y="738"/>
                  </a:cubicBezTo>
                  <a:cubicBezTo>
                    <a:pt x="1052" y="745"/>
                    <a:pt x="1015" y="749"/>
                    <a:pt x="977" y="749"/>
                  </a:cubicBezTo>
                  <a:cubicBezTo>
                    <a:pt x="754" y="749"/>
                    <a:pt x="519" y="628"/>
                    <a:pt x="419" y="470"/>
                  </a:cubicBezTo>
                  <a:cubicBezTo>
                    <a:pt x="301" y="303"/>
                    <a:pt x="402" y="152"/>
                    <a:pt x="653" y="119"/>
                  </a:cubicBezTo>
                  <a:cubicBezTo>
                    <a:pt x="676" y="115"/>
                    <a:pt x="701" y="113"/>
                    <a:pt x="726" y="113"/>
                  </a:cubicBezTo>
                  <a:close/>
                  <a:moveTo>
                    <a:pt x="573" y="0"/>
                  </a:moveTo>
                  <a:cubicBezTo>
                    <a:pt x="555" y="0"/>
                    <a:pt x="537" y="1"/>
                    <a:pt x="519" y="1"/>
                  </a:cubicBezTo>
                  <a:cubicBezTo>
                    <a:pt x="168" y="52"/>
                    <a:pt x="0" y="286"/>
                    <a:pt x="168" y="554"/>
                  </a:cubicBezTo>
                  <a:cubicBezTo>
                    <a:pt x="330" y="805"/>
                    <a:pt x="741" y="1017"/>
                    <a:pt x="1123" y="1017"/>
                  </a:cubicBezTo>
                  <a:cubicBezTo>
                    <a:pt x="1173" y="1017"/>
                    <a:pt x="1223" y="1014"/>
                    <a:pt x="1272" y="1006"/>
                  </a:cubicBezTo>
                  <a:cubicBezTo>
                    <a:pt x="1674" y="972"/>
                    <a:pt x="1774" y="671"/>
                    <a:pt x="1557" y="403"/>
                  </a:cubicBezTo>
                  <a:cubicBezTo>
                    <a:pt x="1349" y="164"/>
                    <a:pt x="94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10"/>
            <p:cNvSpPr/>
            <p:nvPr/>
          </p:nvSpPr>
          <p:spPr>
            <a:xfrm>
              <a:off x="1782325" y="1477100"/>
              <a:ext cx="98775" cy="60375"/>
            </a:xfrm>
            <a:custGeom>
              <a:avLst/>
              <a:gdLst/>
              <a:ahLst/>
              <a:cxnLst/>
              <a:rect l="l" t="t" r="r" b="b"/>
              <a:pathLst>
                <a:path w="3951" h="2415" extrusionOk="0">
                  <a:moveTo>
                    <a:pt x="1951" y="152"/>
                  </a:moveTo>
                  <a:cubicBezTo>
                    <a:pt x="1993" y="152"/>
                    <a:pt x="2034" y="153"/>
                    <a:pt x="2076" y="155"/>
                  </a:cubicBezTo>
                  <a:cubicBezTo>
                    <a:pt x="2294" y="171"/>
                    <a:pt x="2528" y="221"/>
                    <a:pt x="2712" y="288"/>
                  </a:cubicBezTo>
                  <a:cubicBezTo>
                    <a:pt x="2494" y="221"/>
                    <a:pt x="2243" y="205"/>
                    <a:pt x="1959" y="205"/>
                  </a:cubicBezTo>
                  <a:cubicBezTo>
                    <a:pt x="1524" y="205"/>
                    <a:pt x="1122" y="288"/>
                    <a:pt x="821" y="406"/>
                  </a:cubicBezTo>
                  <a:cubicBezTo>
                    <a:pt x="1097" y="237"/>
                    <a:pt x="1499" y="152"/>
                    <a:pt x="1951" y="152"/>
                  </a:cubicBezTo>
                  <a:close/>
                  <a:moveTo>
                    <a:pt x="2016" y="338"/>
                  </a:moveTo>
                  <a:cubicBezTo>
                    <a:pt x="2828" y="338"/>
                    <a:pt x="3501" y="684"/>
                    <a:pt x="3599" y="1142"/>
                  </a:cubicBezTo>
                  <a:lnTo>
                    <a:pt x="3599" y="1176"/>
                  </a:lnTo>
                  <a:cubicBezTo>
                    <a:pt x="3536" y="1677"/>
                    <a:pt x="2857" y="2017"/>
                    <a:pt x="2029" y="2017"/>
                  </a:cubicBezTo>
                  <a:cubicBezTo>
                    <a:pt x="1973" y="2017"/>
                    <a:pt x="1916" y="2016"/>
                    <a:pt x="1858" y="2012"/>
                  </a:cubicBezTo>
                  <a:cubicBezTo>
                    <a:pt x="1072" y="1979"/>
                    <a:pt x="436" y="1628"/>
                    <a:pt x="335" y="1176"/>
                  </a:cubicBezTo>
                  <a:cubicBezTo>
                    <a:pt x="419" y="707"/>
                    <a:pt x="1105" y="339"/>
                    <a:pt x="1959" y="339"/>
                  </a:cubicBezTo>
                  <a:cubicBezTo>
                    <a:pt x="1978" y="338"/>
                    <a:pt x="1997" y="338"/>
                    <a:pt x="2016" y="338"/>
                  </a:cubicBezTo>
                  <a:close/>
                  <a:moveTo>
                    <a:pt x="1911" y="0"/>
                  </a:moveTo>
                  <a:cubicBezTo>
                    <a:pt x="896" y="0"/>
                    <a:pt x="64" y="436"/>
                    <a:pt x="0" y="1008"/>
                  </a:cubicBezTo>
                  <a:cubicBezTo>
                    <a:pt x="0" y="1075"/>
                    <a:pt x="0" y="1159"/>
                    <a:pt x="17" y="1226"/>
                  </a:cubicBezTo>
                  <a:lnTo>
                    <a:pt x="17" y="1309"/>
                  </a:lnTo>
                  <a:cubicBezTo>
                    <a:pt x="17" y="1912"/>
                    <a:pt x="904" y="2414"/>
                    <a:pt x="1992" y="2414"/>
                  </a:cubicBezTo>
                  <a:cubicBezTo>
                    <a:pt x="3080" y="2414"/>
                    <a:pt x="3951" y="1912"/>
                    <a:pt x="3951" y="1309"/>
                  </a:cubicBezTo>
                  <a:cubicBezTo>
                    <a:pt x="3934" y="1243"/>
                    <a:pt x="3917" y="1176"/>
                    <a:pt x="3917" y="1142"/>
                  </a:cubicBezTo>
                  <a:cubicBezTo>
                    <a:pt x="3884" y="556"/>
                    <a:pt x="3097" y="71"/>
                    <a:pt x="2076" y="4"/>
                  </a:cubicBezTo>
                  <a:cubicBezTo>
                    <a:pt x="2021" y="1"/>
                    <a:pt x="1966" y="0"/>
                    <a:pt x="19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10"/>
            <p:cNvSpPr/>
            <p:nvPr/>
          </p:nvSpPr>
          <p:spPr>
            <a:xfrm>
              <a:off x="1781900" y="1477175"/>
              <a:ext cx="98375" cy="55700"/>
            </a:xfrm>
            <a:custGeom>
              <a:avLst/>
              <a:gdLst/>
              <a:ahLst/>
              <a:cxnLst/>
              <a:rect l="l" t="t" r="r" b="b"/>
              <a:pathLst>
                <a:path w="3935" h="2228" extrusionOk="0">
                  <a:moveTo>
                    <a:pt x="1959" y="135"/>
                  </a:moveTo>
                  <a:cubicBezTo>
                    <a:pt x="2863" y="135"/>
                    <a:pt x="3616" y="553"/>
                    <a:pt x="3616" y="1072"/>
                  </a:cubicBezTo>
                  <a:cubicBezTo>
                    <a:pt x="3616" y="1591"/>
                    <a:pt x="2880" y="2009"/>
                    <a:pt x="1959" y="2009"/>
                  </a:cubicBezTo>
                  <a:cubicBezTo>
                    <a:pt x="1055" y="2009"/>
                    <a:pt x="302" y="1591"/>
                    <a:pt x="302" y="1072"/>
                  </a:cubicBezTo>
                  <a:cubicBezTo>
                    <a:pt x="302" y="553"/>
                    <a:pt x="1038" y="135"/>
                    <a:pt x="1959" y="135"/>
                  </a:cubicBezTo>
                  <a:close/>
                  <a:moveTo>
                    <a:pt x="1959" y="1"/>
                  </a:moveTo>
                  <a:cubicBezTo>
                    <a:pt x="871" y="1"/>
                    <a:pt x="1" y="503"/>
                    <a:pt x="1" y="1122"/>
                  </a:cubicBezTo>
                  <a:cubicBezTo>
                    <a:pt x="1" y="1725"/>
                    <a:pt x="871" y="2227"/>
                    <a:pt x="1959" y="2227"/>
                  </a:cubicBezTo>
                  <a:cubicBezTo>
                    <a:pt x="3047" y="2227"/>
                    <a:pt x="3934" y="1725"/>
                    <a:pt x="3934" y="1122"/>
                  </a:cubicBezTo>
                  <a:cubicBezTo>
                    <a:pt x="3901" y="486"/>
                    <a:pt x="3030"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10"/>
            <p:cNvSpPr/>
            <p:nvPr/>
          </p:nvSpPr>
          <p:spPr>
            <a:xfrm>
              <a:off x="1779800" y="1472425"/>
              <a:ext cx="100875" cy="55925"/>
            </a:xfrm>
            <a:custGeom>
              <a:avLst/>
              <a:gdLst/>
              <a:ahLst/>
              <a:cxnLst/>
              <a:rect l="l" t="t" r="r" b="b"/>
              <a:pathLst>
                <a:path w="4035" h="2237" extrusionOk="0">
                  <a:moveTo>
                    <a:pt x="1962" y="153"/>
                  </a:moveTo>
                  <a:cubicBezTo>
                    <a:pt x="2017" y="153"/>
                    <a:pt x="2071" y="154"/>
                    <a:pt x="2127" y="157"/>
                  </a:cubicBezTo>
                  <a:cubicBezTo>
                    <a:pt x="3031" y="191"/>
                    <a:pt x="3717" y="660"/>
                    <a:pt x="3667" y="1178"/>
                  </a:cubicBezTo>
                  <a:cubicBezTo>
                    <a:pt x="3635" y="1651"/>
                    <a:pt x="2951" y="2020"/>
                    <a:pt x="2104" y="2020"/>
                  </a:cubicBezTo>
                  <a:cubicBezTo>
                    <a:pt x="2051" y="2020"/>
                    <a:pt x="1997" y="2018"/>
                    <a:pt x="1943" y="2015"/>
                  </a:cubicBezTo>
                  <a:cubicBezTo>
                    <a:pt x="1039" y="1982"/>
                    <a:pt x="352" y="1513"/>
                    <a:pt x="386" y="994"/>
                  </a:cubicBezTo>
                  <a:cubicBezTo>
                    <a:pt x="449" y="507"/>
                    <a:pt x="1131" y="153"/>
                    <a:pt x="1962" y="153"/>
                  </a:cubicBezTo>
                  <a:close/>
                  <a:moveTo>
                    <a:pt x="1920" y="0"/>
                  </a:moveTo>
                  <a:cubicBezTo>
                    <a:pt x="924" y="0"/>
                    <a:pt x="114" y="447"/>
                    <a:pt x="51" y="1011"/>
                  </a:cubicBezTo>
                  <a:cubicBezTo>
                    <a:pt x="1" y="1614"/>
                    <a:pt x="804" y="2166"/>
                    <a:pt x="1892" y="2233"/>
                  </a:cubicBezTo>
                  <a:cubicBezTo>
                    <a:pt x="1948" y="2236"/>
                    <a:pt x="2003" y="2237"/>
                    <a:pt x="2057" y="2237"/>
                  </a:cubicBezTo>
                  <a:cubicBezTo>
                    <a:pt x="3072" y="2237"/>
                    <a:pt x="3904" y="1801"/>
                    <a:pt x="3968" y="1229"/>
                  </a:cubicBezTo>
                  <a:cubicBezTo>
                    <a:pt x="4035" y="609"/>
                    <a:pt x="3215" y="74"/>
                    <a:pt x="2127" y="7"/>
                  </a:cubicBezTo>
                  <a:cubicBezTo>
                    <a:pt x="2057" y="2"/>
                    <a:pt x="1988" y="0"/>
                    <a:pt x="19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10"/>
            <p:cNvSpPr/>
            <p:nvPr/>
          </p:nvSpPr>
          <p:spPr>
            <a:xfrm>
              <a:off x="1927100" y="1545725"/>
              <a:ext cx="103825" cy="63475"/>
            </a:xfrm>
            <a:custGeom>
              <a:avLst/>
              <a:gdLst/>
              <a:ahLst/>
              <a:cxnLst/>
              <a:rect l="l" t="t" r="r" b="b"/>
              <a:pathLst>
                <a:path w="4153" h="2539" extrusionOk="0">
                  <a:moveTo>
                    <a:pt x="2381" y="149"/>
                  </a:moveTo>
                  <a:cubicBezTo>
                    <a:pt x="2432" y="149"/>
                    <a:pt x="2481" y="151"/>
                    <a:pt x="2528" y="155"/>
                  </a:cubicBezTo>
                  <a:cubicBezTo>
                    <a:pt x="2294" y="171"/>
                    <a:pt x="2026" y="222"/>
                    <a:pt x="1775" y="272"/>
                  </a:cubicBezTo>
                  <a:cubicBezTo>
                    <a:pt x="1357" y="406"/>
                    <a:pt x="1005" y="590"/>
                    <a:pt x="737" y="807"/>
                  </a:cubicBezTo>
                  <a:cubicBezTo>
                    <a:pt x="988" y="556"/>
                    <a:pt x="1407" y="322"/>
                    <a:pt x="1859" y="222"/>
                  </a:cubicBezTo>
                  <a:cubicBezTo>
                    <a:pt x="2038" y="170"/>
                    <a:pt x="2217" y="149"/>
                    <a:pt x="2381" y="149"/>
                  </a:cubicBezTo>
                  <a:close/>
                  <a:moveTo>
                    <a:pt x="2593" y="295"/>
                  </a:moveTo>
                  <a:cubicBezTo>
                    <a:pt x="3076" y="295"/>
                    <a:pt x="3469" y="452"/>
                    <a:pt x="3616" y="724"/>
                  </a:cubicBezTo>
                  <a:cubicBezTo>
                    <a:pt x="3616" y="740"/>
                    <a:pt x="3616" y="740"/>
                    <a:pt x="3633" y="757"/>
                  </a:cubicBezTo>
                  <a:cubicBezTo>
                    <a:pt x="3734" y="1259"/>
                    <a:pt x="3097" y="1845"/>
                    <a:pt x="2210" y="2063"/>
                  </a:cubicBezTo>
                  <a:cubicBezTo>
                    <a:pt x="1999" y="2113"/>
                    <a:pt x="1793" y="2137"/>
                    <a:pt x="1600" y="2137"/>
                  </a:cubicBezTo>
                  <a:cubicBezTo>
                    <a:pt x="1091" y="2137"/>
                    <a:pt x="678" y="1969"/>
                    <a:pt x="520" y="1678"/>
                  </a:cubicBezTo>
                  <a:cubicBezTo>
                    <a:pt x="453" y="1192"/>
                    <a:pt x="1039" y="657"/>
                    <a:pt x="1859" y="406"/>
                  </a:cubicBezTo>
                  <a:cubicBezTo>
                    <a:pt x="2113" y="330"/>
                    <a:pt x="2363" y="295"/>
                    <a:pt x="2593" y="295"/>
                  </a:cubicBezTo>
                  <a:close/>
                  <a:moveTo>
                    <a:pt x="2562" y="0"/>
                  </a:moveTo>
                  <a:cubicBezTo>
                    <a:pt x="2329" y="0"/>
                    <a:pt x="2080" y="28"/>
                    <a:pt x="1825" y="88"/>
                  </a:cubicBezTo>
                  <a:cubicBezTo>
                    <a:pt x="771" y="339"/>
                    <a:pt x="1" y="1025"/>
                    <a:pt x="101" y="1611"/>
                  </a:cubicBezTo>
                  <a:lnTo>
                    <a:pt x="168" y="1812"/>
                  </a:lnTo>
                  <a:cubicBezTo>
                    <a:pt x="168" y="1828"/>
                    <a:pt x="168" y="1845"/>
                    <a:pt x="185" y="1895"/>
                  </a:cubicBezTo>
                  <a:cubicBezTo>
                    <a:pt x="303" y="2309"/>
                    <a:pt x="829" y="2539"/>
                    <a:pt x="1498" y="2539"/>
                  </a:cubicBezTo>
                  <a:cubicBezTo>
                    <a:pt x="1778" y="2539"/>
                    <a:pt x="2083" y="2498"/>
                    <a:pt x="2394" y="2414"/>
                  </a:cubicBezTo>
                  <a:cubicBezTo>
                    <a:pt x="3449" y="2113"/>
                    <a:pt x="4152" y="1393"/>
                    <a:pt x="3985" y="807"/>
                  </a:cubicBezTo>
                  <a:cubicBezTo>
                    <a:pt x="3951" y="757"/>
                    <a:pt x="3934" y="690"/>
                    <a:pt x="3918" y="657"/>
                  </a:cubicBezTo>
                  <a:cubicBezTo>
                    <a:pt x="3793" y="244"/>
                    <a:pt x="3248" y="0"/>
                    <a:pt x="25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10"/>
            <p:cNvSpPr/>
            <p:nvPr/>
          </p:nvSpPr>
          <p:spPr>
            <a:xfrm>
              <a:off x="1924600" y="1545300"/>
              <a:ext cx="102550" cy="59725"/>
            </a:xfrm>
            <a:custGeom>
              <a:avLst/>
              <a:gdLst/>
              <a:ahLst/>
              <a:cxnLst/>
              <a:rect l="l" t="t" r="r" b="b"/>
              <a:pathLst>
                <a:path w="4102" h="2389" extrusionOk="0">
                  <a:moveTo>
                    <a:pt x="2537" y="144"/>
                  </a:moveTo>
                  <a:cubicBezTo>
                    <a:pt x="3086" y="144"/>
                    <a:pt x="3511" y="339"/>
                    <a:pt x="3616" y="691"/>
                  </a:cubicBezTo>
                  <a:cubicBezTo>
                    <a:pt x="3767" y="1193"/>
                    <a:pt x="3181" y="1795"/>
                    <a:pt x="2294" y="2046"/>
                  </a:cubicBezTo>
                  <a:cubicBezTo>
                    <a:pt x="2032" y="2122"/>
                    <a:pt x="1775" y="2158"/>
                    <a:pt x="1539" y="2158"/>
                  </a:cubicBezTo>
                  <a:cubicBezTo>
                    <a:pt x="991" y="2158"/>
                    <a:pt x="558" y="1962"/>
                    <a:pt x="452" y="1611"/>
                  </a:cubicBezTo>
                  <a:cubicBezTo>
                    <a:pt x="318" y="1109"/>
                    <a:pt x="904" y="506"/>
                    <a:pt x="1775" y="255"/>
                  </a:cubicBezTo>
                  <a:cubicBezTo>
                    <a:pt x="2041" y="180"/>
                    <a:pt x="2301" y="144"/>
                    <a:pt x="2537" y="144"/>
                  </a:cubicBezTo>
                  <a:close/>
                  <a:moveTo>
                    <a:pt x="2592" y="1"/>
                  </a:moveTo>
                  <a:cubicBezTo>
                    <a:pt x="2324" y="1"/>
                    <a:pt x="2035" y="40"/>
                    <a:pt x="1741" y="121"/>
                  </a:cubicBezTo>
                  <a:cubicBezTo>
                    <a:pt x="687" y="423"/>
                    <a:pt x="0" y="1159"/>
                    <a:pt x="168" y="1745"/>
                  </a:cubicBezTo>
                  <a:cubicBezTo>
                    <a:pt x="286" y="2158"/>
                    <a:pt x="812" y="2388"/>
                    <a:pt x="1475" y="2388"/>
                  </a:cubicBezTo>
                  <a:cubicBezTo>
                    <a:pt x="1753" y="2388"/>
                    <a:pt x="2054" y="2348"/>
                    <a:pt x="2361" y="2264"/>
                  </a:cubicBezTo>
                  <a:cubicBezTo>
                    <a:pt x="3415" y="1963"/>
                    <a:pt x="4101" y="1243"/>
                    <a:pt x="3934" y="657"/>
                  </a:cubicBezTo>
                  <a:cubicBezTo>
                    <a:pt x="3791" y="240"/>
                    <a:pt x="3257" y="1"/>
                    <a:pt x="2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10"/>
            <p:cNvSpPr/>
            <p:nvPr/>
          </p:nvSpPr>
          <p:spPr>
            <a:xfrm>
              <a:off x="1923350" y="1541550"/>
              <a:ext cx="101275" cy="58825"/>
            </a:xfrm>
            <a:custGeom>
              <a:avLst/>
              <a:gdLst/>
              <a:ahLst/>
              <a:cxnLst/>
              <a:rect l="l" t="t" r="r" b="b"/>
              <a:pathLst>
                <a:path w="4051" h="2353" extrusionOk="0">
                  <a:moveTo>
                    <a:pt x="2496" y="142"/>
                  </a:moveTo>
                  <a:cubicBezTo>
                    <a:pt x="3097" y="142"/>
                    <a:pt x="3569" y="378"/>
                    <a:pt x="3632" y="757"/>
                  </a:cubicBezTo>
                  <a:cubicBezTo>
                    <a:pt x="3733" y="1276"/>
                    <a:pt x="3080" y="1862"/>
                    <a:pt x="2210" y="2062"/>
                  </a:cubicBezTo>
                  <a:cubicBezTo>
                    <a:pt x="2002" y="2110"/>
                    <a:pt x="1799" y="2132"/>
                    <a:pt x="1610" y="2132"/>
                  </a:cubicBezTo>
                  <a:cubicBezTo>
                    <a:pt x="991" y="2132"/>
                    <a:pt x="512" y="1895"/>
                    <a:pt x="435" y="1510"/>
                  </a:cubicBezTo>
                  <a:cubicBezTo>
                    <a:pt x="352" y="1008"/>
                    <a:pt x="988" y="422"/>
                    <a:pt x="1875" y="221"/>
                  </a:cubicBezTo>
                  <a:cubicBezTo>
                    <a:pt x="2089" y="168"/>
                    <a:pt x="2299" y="142"/>
                    <a:pt x="2496" y="142"/>
                  </a:cubicBezTo>
                  <a:close/>
                  <a:moveTo>
                    <a:pt x="2542" y="1"/>
                  </a:moveTo>
                  <a:cubicBezTo>
                    <a:pt x="2315" y="1"/>
                    <a:pt x="2073" y="28"/>
                    <a:pt x="1825" y="87"/>
                  </a:cubicBezTo>
                  <a:cubicBezTo>
                    <a:pt x="787" y="338"/>
                    <a:pt x="0" y="1025"/>
                    <a:pt x="117" y="1611"/>
                  </a:cubicBezTo>
                  <a:cubicBezTo>
                    <a:pt x="194" y="2068"/>
                    <a:pt x="753" y="2352"/>
                    <a:pt x="1487" y="2352"/>
                  </a:cubicBezTo>
                  <a:cubicBezTo>
                    <a:pt x="1719" y="2352"/>
                    <a:pt x="1969" y="2324"/>
                    <a:pt x="2226" y="2263"/>
                  </a:cubicBezTo>
                  <a:cubicBezTo>
                    <a:pt x="3264" y="2012"/>
                    <a:pt x="4051" y="1326"/>
                    <a:pt x="3934" y="740"/>
                  </a:cubicBezTo>
                  <a:cubicBezTo>
                    <a:pt x="3857" y="292"/>
                    <a:pt x="3281" y="1"/>
                    <a:pt x="25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10"/>
            <p:cNvSpPr/>
            <p:nvPr/>
          </p:nvSpPr>
          <p:spPr>
            <a:xfrm>
              <a:off x="2166975" y="1523200"/>
              <a:ext cx="86975" cy="61200"/>
            </a:xfrm>
            <a:custGeom>
              <a:avLst/>
              <a:gdLst/>
              <a:ahLst/>
              <a:cxnLst/>
              <a:rect l="l" t="t" r="r" b="b"/>
              <a:pathLst>
                <a:path w="3479" h="2448" extrusionOk="0">
                  <a:moveTo>
                    <a:pt x="1939" y="152"/>
                  </a:moveTo>
                  <a:cubicBezTo>
                    <a:pt x="2123" y="152"/>
                    <a:pt x="2340" y="168"/>
                    <a:pt x="2508" y="219"/>
                  </a:cubicBezTo>
                  <a:cubicBezTo>
                    <a:pt x="2388" y="191"/>
                    <a:pt x="2273" y="179"/>
                    <a:pt x="2153" y="179"/>
                  </a:cubicBezTo>
                  <a:cubicBezTo>
                    <a:pt x="2054" y="179"/>
                    <a:pt x="1951" y="187"/>
                    <a:pt x="1838" y="202"/>
                  </a:cubicBezTo>
                  <a:cubicBezTo>
                    <a:pt x="1453" y="235"/>
                    <a:pt x="1102" y="336"/>
                    <a:pt x="801" y="503"/>
                  </a:cubicBezTo>
                  <a:cubicBezTo>
                    <a:pt x="1102" y="302"/>
                    <a:pt x="1504" y="168"/>
                    <a:pt x="1939" y="152"/>
                  </a:cubicBezTo>
                  <a:close/>
                  <a:moveTo>
                    <a:pt x="2075" y="322"/>
                  </a:moveTo>
                  <a:cubicBezTo>
                    <a:pt x="2680" y="322"/>
                    <a:pt x="3137" y="604"/>
                    <a:pt x="3211" y="1005"/>
                  </a:cubicBezTo>
                  <a:lnTo>
                    <a:pt x="3211" y="1056"/>
                  </a:lnTo>
                  <a:cubicBezTo>
                    <a:pt x="3127" y="1575"/>
                    <a:pt x="2424" y="2010"/>
                    <a:pt x="1637" y="2060"/>
                  </a:cubicBezTo>
                  <a:cubicBezTo>
                    <a:pt x="1618" y="2060"/>
                    <a:pt x="1599" y="2061"/>
                    <a:pt x="1580" y="2061"/>
                  </a:cubicBezTo>
                  <a:cubicBezTo>
                    <a:pt x="923" y="2061"/>
                    <a:pt x="430" y="1780"/>
                    <a:pt x="365" y="1340"/>
                  </a:cubicBezTo>
                  <a:cubicBezTo>
                    <a:pt x="449" y="872"/>
                    <a:pt x="1102" y="420"/>
                    <a:pt x="1838" y="336"/>
                  </a:cubicBezTo>
                  <a:cubicBezTo>
                    <a:pt x="1919" y="326"/>
                    <a:pt x="1998" y="322"/>
                    <a:pt x="2075" y="322"/>
                  </a:cubicBezTo>
                  <a:close/>
                  <a:moveTo>
                    <a:pt x="1989" y="1"/>
                  </a:moveTo>
                  <a:cubicBezTo>
                    <a:pt x="1972" y="1"/>
                    <a:pt x="1956" y="1"/>
                    <a:pt x="1939" y="1"/>
                  </a:cubicBezTo>
                  <a:cubicBezTo>
                    <a:pt x="985" y="51"/>
                    <a:pt x="148" y="570"/>
                    <a:pt x="47" y="1206"/>
                  </a:cubicBezTo>
                  <a:cubicBezTo>
                    <a:pt x="31" y="1257"/>
                    <a:pt x="31" y="1340"/>
                    <a:pt x="47" y="1407"/>
                  </a:cubicBezTo>
                  <a:cubicBezTo>
                    <a:pt x="47" y="1424"/>
                    <a:pt x="47" y="1474"/>
                    <a:pt x="31" y="1491"/>
                  </a:cubicBezTo>
                  <a:cubicBezTo>
                    <a:pt x="1" y="2055"/>
                    <a:pt x="564" y="2448"/>
                    <a:pt x="1368" y="2448"/>
                  </a:cubicBezTo>
                  <a:cubicBezTo>
                    <a:pt x="1471" y="2448"/>
                    <a:pt x="1578" y="2441"/>
                    <a:pt x="1688" y="2428"/>
                  </a:cubicBezTo>
                  <a:cubicBezTo>
                    <a:pt x="2625" y="2328"/>
                    <a:pt x="3445" y="1759"/>
                    <a:pt x="3479" y="1139"/>
                  </a:cubicBezTo>
                  <a:cubicBezTo>
                    <a:pt x="3479" y="1089"/>
                    <a:pt x="3479" y="1039"/>
                    <a:pt x="3462" y="989"/>
                  </a:cubicBezTo>
                  <a:cubicBezTo>
                    <a:pt x="3478" y="414"/>
                    <a:pt x="2835" y="1"/>
                    <a:pt x="19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10"/>
            <p:cNvSpPr/>
            <p:nvPr/>
          </p:nvSpPr>
          <p:spPr>
            <a:xfrm>
              <a:off x="2168275" y="1524100"/>
              <a:ext cx="87725" cy="56850"/>
            </a:xfrm>
            <a:custGeom>
              <a:avLst/>
              <a:gdLst/>
              <a:ahLst/>
              <a:cxnLst/>
              <a:rect l="l" t="t" r="r" b="b"/>
              <a:pathLst>
                <a:path w="3509" h="2274" extrusionOk="0">
                  <a:moveTo>
                    <a:pt x="2070" y="154"/>
                  </a:moveTo>
                  <a:cubicBezTo>
                    <a:pt x="2756" y="154"/>
                    <a:pt x="3256" y="485"/>
                    <a:pt x="3226" y="953"/>
                  </a:cubicBezTo>
                  <a:cubicBezTo>
                    <a:pt x="3176" y="1472"/>
                    <a:pt x="2506" y="1957"/>
                    <a:pt x="1719" y="2041"/>
                  </a:cubicBezTo>
                  <a:cubicBezTo>
                    <a:pt x="1640" y="2049"/>
                    <a:pt x="1562" y="2053"/>
                    <a:pt x="1486" y="2053"/>
                  </a:cubicBezTo>
                  <a:cubicBezTo>
                    <a:pt x="799" y="2053"/>
                    <a:pt x="300" y="1721"/>
                    <a:pt x="330" y="1254"/>
                  </a:cubicBezTo>
                  <a:cubicBezTo>
                    <a:pt x="380" y="718"/>
                    <a:pt x="1050" y="233"/>
                    <a:pt x="1837" y="166"/>
                  </a:cubicBezTo>
                  <a:cubicBezTo>
                    <a:pt x="1916" y="158"/>
                    <a:pt x="1994" y="154"/>
                    <a:pt x="2070" y="154"/>
                  </a:cubicBezTo>
                  <a:close/>
                  <a:moveTo>
                    <a:pt x="2115" y="0"/>
                  </a:moveTo>
                  <a:cubicBezTo>
                    <a:pt x="2025" y="0"/>
                    <a:pt x="1932" y="5"/>
                    <a:pt x="1837" y="15"/>
                  </a:cubicBezTo>
                  <a:cubicBezTo>
                    <a:pt x="899" y="116"/>
                    <a:pt x="79" y="685"/>
                    <a:pt x="45" y="1304"/>
                  </a:cubicBezTo>
                  <a:cubicBezTo>
                    <a:pt x="0" y="1877"/>
                    <a:pt x="593" y="2273"/>
                    <a:pt x="1420" y="2273"/>
                  </a:cubicBezTo>
                  <a:cubicBezTo>
                    <a:pt x="1511" y="2273"/>
                    <a:pt x="1606" y="2268"/>
                    <a:pt x="1703" y="2258"/>
                  </a:cubicBezTo>
                  <a:cubicBezTo>
                    <a:pt x="2640" y="2141"/>
                    <a:pt x="3460" y="1589"/>
                    <a:pt x="3494" y="953"/>
                  </a:cubicBezTo>
                  <a:cubicBezTo>
                    <a:pt x="3509" y="395"/>
                    <a:pt x="2927" y="0"/>
                    <a:pt x="2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10"/>
            <p:cNvSpPr/>
            <p:nvPr/>
          </p:nvSpPr>
          <p:spPr>
            <a:xfrm>
              <a:off x="2166975" y="1519775"/>
              <a:ext cx="90200" cy="56650"/>
            </a:xfrm>
            <a:custGeom>
              <a:avLst/>
              <a:gdLst/>
              <a:ahLst/>
              <a:cxnLst/>
              <a:rect l="l" t="t" r="r" b="b"/>
              <a:pathLst>
                <a:path w="3608" h="2266" extrusionOk="0">
                  <a:moveTo>
                    <a:pt x="2022" y="121"/>
                  </a:moveTo>
                  <a:cubicBezTo>
                    <a:pt x="2799" y="121"/>
                    <a:pt x="3343" y="501"/>
                    <a:pt x="3261" y="1025"/>
                  </a:cubicBezTo>
                  <a:cubicBezTo>
                    <a:pt x="3177" y="1544"/>
                    <a:pt x="2474" y="2013"/>
                    <a:pt x="1688" y="2030"/>
                  </a:cubicBezTo>
                  <a:cubicBezTo>
                    <a:pt x="1671" y="2030"/>
                    <a:pt x="1655" y="2030"/>
                    <a:pt x="1639" y="2030"/>
                  </a:cubicBezTo>
                  <a:cubicBezTo>
                    <a:pt x="862" y="2030"/>
                    <a:pt x="334" y="1634"/>
                    <a:pt x="416" y="1126"/>
                  </a:cubicBezTo>
                  <a:cubicBezTo>
                    <a:pt x="499" y="607"/>
                    <a:pt x="1202" y="172"/>
                    <a:pt x="1972" y="121"/>
                  </a:cubicBezTo>
                  <a:cubicBezTo>
                    <a:pt x="1989" y="121"/>
                    <a:pt x="2006" y="121"/>
                    <a:pt x="2022" y="121"/>
                  </a:cubicBezTo>
                  <a:close/>
                  <a:moveTo>
                    <a:pt x="2107" y="1"/>
                  </a:moveTo>
                  <a:cubicBezTo>
                    <a:pt x="2063" y="1"/>
                    <a:pt x="2018" y="2"/>
                    <a:pt x="1972" y="4"/>
                  </a:cubicBezTo>
                  <a:cubicBezTo>
                    <a:pt x="1035" y="38"/>
                    <a:pt x="198" y="557"/>
                    <a:pt x="97" y="1193"/>
                  </a:cubicBezTo>
                  <a:cubicBezTo>
                    <a:pt x="0" y="1792"/>
                    <a:pt x="639" y="2266"/>
                    <a:pt x="1530" y="2266"/>
                  </a:cubicBezTo>
                  <a:cubicBezTo>
                    <a:pt x="1560" y="2266"/>
                    <a:pt x="1590" y="2265"/>
                    <a:pt x="1621" y="2264"/>
                  </a:cubicBezTo>
                  <a:cubicBezTo>
                    <a:pt x="2558" y="2214"/>
                    <a:pt x="3395" y="1695"/>
                    <a:pt x="3512" y="1059"/>
                  </a:cubicBezTo>
                  <a:cubicBezTo>
                    <a:pt x="3608" y="469"/>
                    <a:pt x="2990" y="1"/>
                    <a:pt x="2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10"/>
            <p:cNvSpPr/>
            <p:nvPr/>
          </p:nvSpPr>
          <p:spPr>
            <a:xfrm>
              <a:off x="1565550" y="1534925"/>
              <a:ext cx="41050" cy="15625"/>
            </a:xfrm>
            <a:custGeom>
              <a:avLst/>
              <a:gdLst/>
              <a:ahLst/>
              <a:cxnLst/>
              <a:rect l="l" t="t" r="r" b="b"/>
              <a:pathLst>
                <a:path w="1642" h="625" extrusionOk="0">
                  <a:moveTo>
                    <a:pt x="821" y="1"/>
                  </a:moveTo>
                  <a:cubicBezTo>
                    <a:pt x="386" y="1"/>
                    <a:pt x="1" y="151"/>
                    <a:pt x="1" y="319"/>
                  </a:cubicBezTo>
                  <a:cubicBezTo>
                    <a:pt x="1" y="503"/>
                    <a:pt x="352" y="620"/>
                    <a:pt x="821" y="620"/>
                  </a:cubicBezTo>
                  <a:cubicBezTo>
                    <a:pt x="865" y="623"/>
                    <a:pt x="909" y="625"/>
                    <a:pt x="951" y="625"/>
                  </a:cubicBezTo>
                  <a:cubicBezTo>
                    <a:pt x="1353" y="625"/>
                    <a:pt x="1641" y="486"/>
                    <a:pt x="1641" y="319"/>
                  </a:cubicBezTo>
                  <a:cubicBezTo>
                    <a:pt x="1641" y="118"/>
                    <a:pt x="1290" y="1"/>
                    <a:pt x="8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10"/>
            <p:cNvSpPr/>
            <p:nvPr/>
          </p:nvSpPr>
          <p:spPr>
            <a:xfrm>
              <a:off x="1574200" y="1376675"/>
              <a:ext cx="120550" cy="78925"/>
            </a:xfrm>
            <a:custGeom>
              <a:avLst/>
              <a:gdLst/>
              <a:ahLst/>
              <a:cxnLst/>
              <a:rect l="l" t="t" r="r" b="b"/>
              <a:pathLst>
                <a:path w="4822" h="3157" extrusionOk="0">
                  <a:moveTo>
                    <a:pt x="4687" y="0"/>
                  </a:moveTo>
                  <a:cubicBezTo>
                    <a:pt x="4252" y="0"/>
                    <a:pt x="2747" y="543"/>
                    <a:pt x="1128" y="1761"/>
                  </a:cubicBezTo>
                  <a:cubicBezTo>
                    <a:pt x="0" y="2611"/>
                    <a:pt x="323" y="3156"/>
                    <a:pt x="1001" y="3156"/>
                  </a:cubicBezTo>
                  <a:cubicBezTo>
                    <a:pt x="1511" y="3156"/>
                    <a:pt x="2222" y="2848"/>
                    <a:pt x="2668" y="2129"/>
                  </a:cubicBezTo>
                  <a:cubicBezTo>
                    <a:pt x="3588" y="673"/>
                    <a:pt x="4793" y="322"/>
                    <a:pt x="4810" y="71"/>
                  </a:cubicBezTo>
                  <a:cubicBezTo>
                    <a:pt x="4822" y="24"/>
                    <a:pt x="4778" y="0"/>
                    <a:pt x="46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10"/>
            <p:cNvSpPr/>
            <p:nvPr/>
          </p:nvSpPr>
          <p:spPr>
            <a:xfrm>
              <a:off x="1708675" y="1364525"/>
              <a:ext cx="34750" cy="8575"/>
            </a:xfrm>
            <a:custGeom>
              <a:avLst/>
              <a:gdLst/>
              <a:ahLst/>
              <a:cxnLst/>
              <a:rect l="l" t="t" r="r" b="b"/>
              <a:pathLst>
                <a:path w="1390" h="343" extrusionOk="0">
                  <a:moveTo>
                    <a:pt x="977" y="1"/>
                  </a:moveTo>
                  <a:cubicBezTo>
                    <a:pt x="887" y="1"/>
                    <a:pt x="788" y="7"/>
                    <a:pt x="687" y="21"/>
                  </a:cubicBezTo>
                  <a:cubicBezTo>
                    <a:pt x="302" y="54"/>
                    <a:pt x="0" y="155"/>
                    <a:pt x="17" y="239"/>
                  </a:cubicBezTo>
                  <a:cubicBezTo>
                    <a:pt x="17" y="299"/>
                    <a:pt x="193" y="342"/>
                    <a:pt x="430" y="342"/>
                  </a:cubicBezTo>
                  <a:cubicBezTo>
                    <a:pt x="520" y="342"/>
                    <a:pt x="619" y="336"/>
                    <a:pt x="720" y="322"/>
                  </a:cubicBezTo>
                  <a:cubicBezTo>
                    <a:pt x="1105" y="289"/>
                    <a:pt x="1390" y="188"/>
                    <a:pt x="1390" y="105"/>
                  </a:cubicBezTo>
                  <a:cubicBezTo>
                    <a:pt x="1390" y="44"/>
                    <a:pt x="1214" y="1"/>
                    <a:pt x="9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10"/>
            <p:cNvSpPr/>
            <p:nvPr/>
          </p:nvSpPr>
          <p:spPr>
            <a:xfrm>
              <a:off x="1914375" y="1683475"/>
              <a:ext cx="214875" cy="41050"/>
            </a:xfrm>
            <a:custGeom>
              <a:avLst/>
              <a:gdLst/>
              <a:ahLst/>
              <a:cxnLst/>
              <a:rect l="l" t="t" r="r" b="b"/>
              <a:pathLst>
                <a:path w="8595" h="1642" extrusionOk="0">
                  <a:moveTo>
                    <a:pt x="3437" y="1"/>
                  </a:moveTo>
                  <a:cubicBezTo>
                    <a:pt x="2593" y="1"/>
                    <a:pt x="2013" y="271"/>
                    <a:pt x="1045" y="838"/>
                  </a:cubicBezTo>
                  <a:cubicBezTo>
                    <a:pt x="0" y="1467"/>
                    <a:pt x="280" y="1641"/>
                    <a:pt x="1566" y="1641"/>
                  </a:cubicBezTo>
                  <a:cubicBezTo>
                    <a:pt x="2297" y="1641"/>
                    <a:pt x="3354" y="1585"/>
                    <a:pt x="4678" y="1524"/>
                  </a:cubicBezTo>
                  <a:cubicBezTo>
                    <a:pt x="5866" y="1474"/>
                    <a:pt x="8595" y="1039"/>
                    <a:pt x="5883" y="403"/>
                  </a:cubicBezTo>
                  <a:cubicBezTo>
                    <a:pt x="4776" y="138"/>
                    <a:pt x="4039" y="1"/>
                    <a:pt x="34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10"/>
            <p:cNvSpPr/>
            <p:nvPr/>
          </p:nvSpPr>
          <p:spPr>
            <a:xfrm>
              <a:off x="2110825" y="1696050"/>
              <a:ext cx="36425" cy="11325"/>
            </a:xfrm>
            <a:custGeom>
              <a:avLst/>
              <a:gdLst/>
              <a:ahLst/>
              <a:cxnLst/>
              <a:rect l="l" t="t" r="r" b="b"/>
              <a:pathLst>
                <a:path w="1457" h="453" extrusionOk="0">
                  <a:moveTo>
                    <a:pt x="737" y="0"/>
                  </a:moveTo>
                  <a:cubicBezTo>
                    <a:pt x="335" y="0"/>
                    <a:pt x="0" y="101"/>
                    <a:pt x="0" y="234"/>
                  </a:cubicBezTo>
                  <a:cubicBezTo>
                    <a:pt x="0" y="352"/>
                    <a:pt x="335" y="452"/>
                    <a:pt x="737" y="452"/>
                  </a:cubicBezTo>
                  <a:cubicBezTo>
                    <a:pt x="1122" y="452"/>
                    <a:pt x="1456" y="352"/>
                    <a:pt x="1456" y="234"/>
                  </a:cubicBezTo>
                  <a:cubicBezTo>
                    <a:pt x="1456" y="101"/>
                    <a:pt x="1122" y="0"/>
                    <a:pt x="73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10"/>
            <p:cNvSpPr/>
            <p:nvPr/>
          </p:nvSpPr>
          <p:spPr>
            <a:xfrm>
              <a:off x="2319625" y="1385100"/>
              <a:ext cx="100450" cy="49700"/>
            </a:xfrm>
            <a:custGeom>
              <a:avLst/>
              <a:gdLst/>
              <a:ahLst/>
              <a:cxnLst/>
              <a:rect l="l" t="t" r="r" b="b"/>
              <a:pathLst>
                <a:path w="4018" h="1988" extrusionOk="0">
                  <a:moveTo>
                    <a:pt x="922" y="0"/>
                  </a:moveTo>
                  <a:cubicBezTo>
                    <a:pt x="612" y="0"/>
                    <a:pt x="373" y="47"/>
                    <a:pt x="268" y="119"/>
                  </a:cubicBezTo>
                  <a:cubicBezTo>
                    <a:pt x="1" y="252"/>
                    <a:pt x="704" y="487"/>
                    <a:pt x="1641" y="989"/>
                  </a:cubicBezTo>
                  <a:cubicBezTo>
                    <a:pt x="2519" y="1435"/>
                    <a:pt x="3277" y="1987"/>
                    <a:pt x="3623" y="1987"/>
                  </a:cubicBezTo>
                  <a:cubicBezTo>
                    <a:pt x="3667" y="1987"/>
                    <a:pt x="3703" y="1978"/>
                    <a:pt x="3733" y="1960"/>
                  </a:cubicBezTo>
                  <a:cubicBezTo>
                    <a:pt x="4018" y="1809"/>
                    <a:pt x="3616" y="922"/>
                    <a:pt x="2645" y="420"/>
                  </a:cubicBezTo>
                  <a:cubicBezTo>
                    <a:pt x="2063" y="114"/>
                    <a:pt x="1407" y="0"/>
                    <a:pt x="9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10"/>
            <p:cNvSpPr/>
            <p:nvPr/>
          </p:nvSpPr>
          <p:spPr>
            <a:xfrm>
              <a:off x="2416400" y="1433175"/>
              <a:ext cx="20900" cy="25050"/>
            </a:xfrm>
            <a:custGeom>
              <a:avLst/>
              <a:gdLst/>
              <a:ahLst/>
              <a:cxnLst/>
              <a:rect l="l" t="t" r="r" b="b"/>
              <a:pathLst>
                <a:path w="836" h="1002" extrusionOk="0">
                  <a:moveTo>
                    <a:pt x="238" y="1"/>
                  </a:moveTo>
                  <a:cubicBezTo>
                    <a:pt x="72" y="1"/>
                    <a:pt x="0" y="299"/>
                    <a:pt x="80" y="505"/>
                  </a:cubicBezTo>
                  <a:cubicBezTo>
                    <a:pt x="164" y="723"/>
                    <a:pt x="398" y="957"/>
                    <a:pt x="565" y="991"/>
                  </a:cubicBezTo>
                  <a:cubicBezTo>
                    <a:pt x="594" y="998"/>
                    <a:pt x="620" y="1001"/>
                    <a:pt x="644" y="1001"/>
                  </a:cubicBezTo>
                  <a:cubicBezTo>
                    <a:pt x="786" y="1001"/>
                    <a:pt x="836" y="879"/>
                    <a:pt x="749" y="706"/>
                  </a:cubicBezTo>
                  <a:cubicBezTo>
                    <a:pt x="666" y="489"/>
                    <a:pt x="448" y="70"/>
                    <a:pt x="264" y="3"/>
                  </a:cubicBezTo>
                  <a:cubicBezTo>
                    <a:pt x="255" y="2"/>
                    <a:pt x="246" y="1"/>
                    <a:pt x="2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5.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Grandstander"/>
              <a:buNone/>
              <a:defRPr sz="3000" b="1">
                <a:solidFill>
                  <a:schemeClr val="dk1"/>
                </a:solidFill>
                <a:latin typeface="Grandstander"/>
                <a:ea typeface="Grandstander"/>
                <a:cs typeface="Grandstander"/>
                <a:sym typeface="Grandstander"/>
              </a:defRPr>
            </a:lvl1pPr>
            <a:lvl2pPr lvl="1"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2pPr>
            <a:lvl3pPr lvl="2"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3pPr>
            <a:lvl4pPr lvl="3"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4pPr>
            <a:lvl5pPr lvl="4"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5pPr>
            <a:lvl6pPr lvl="5"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6pPr>
            <a:lvl7pPr lvl="6"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7pPr>
            <a:lvl8pPr lvl="7"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8pPr>
            <a:lvl9pPr lvl="8" rtl="0">
              <a:spcBef>
                <a:spcPts val="0"/>
              </a:spcBef>
              <a:spcAft>
                <a:spcPts val="0"/>
              </a:spcAft>
              <a:buClr>
                <a:schemeClr val="dk1"/>
              </a:buClr>
              <a:buSzPts val="3000"/>
              <a:buFont typeface="Poppins Medium"/>
              <a:buNone/>
              <a:defRPr sz="3000">
                <a:solidFill>
                  <a:schemeClr val="dk1"/>
                </a:solidFill>
                <a:latin typeface="Poppins Medium"/>
                <a:ea typeface="Poppins Medium"/>
                <a:cs typeface="Poppins Medium"/>
                <a:sym typeface="Poppins Medium"/>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Epilogue"/>
              <a:buChar char="●"/>
              <a:defRPr>
                <a:solidFill>
                  <a:schemeClr val="dk1"/>
                </a:solidFill>
                <a:latin typeface="Epilogue"/>
                <a:ea typeface="Epilogue"/>
                <a:cs typeface="Epilogue"/>
                <a:sym typeface="Epilogue"/>
              </a:defRPr>
            </a:lvl1pPr>
            <a:lvl2pPr marL="914400" lvl="1"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2pPr>
            <a:lvl3pPr marL="1371600" lvl="2"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3pPr>
            <a:lvl4pPr marL="1828800" lvl="3"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4pPr>
            <a:lvl5pPr marL="2286000" lvl="4"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5pPr>
            <a:lvl6pPr marL="2743200" lvl="5"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6pPr>
            <a:lvl7pPr marL="3200400" lvl="6"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7pPr>
            <a:lvl8pPr marL="3657600" lvl="7" indent="-317500">
              <a:lnSpc>
                <a:spcPct val="115000"/>
              </a:lnSpc>
              <a:spcBef>
                <a:spcPts val="1600"/>
              </a:spcBef>
              <a:spcAft>
                <a:spcPts val="0"/>
              </a:spcAft>
              <a:buClr>
                <a:schemeClr val="dk1"/>
              </a:buClr>
              <a:buSzPts val="1400"/>
              <a:buFont typeface="Epilogue"/>
              <a:buChar char="○"/>
              <a:defRPr>
                <a:solidFill>
                  <a:schemeClr val="dk1"/>
                </a:solidFill>
                <a:latin typeface="Epilogue"/>
                <a:ea typeface="Epilogue"/>
                <a:cs typeface="Epilogue"/>
                <a:sym typeface="Epilogue"/>
              </a:defRPr>
            </a:lvl8pPr>
            <a:lvl9pPr marL="4114800" lvl="8" indent="-317500">
              <a:lnSpc>
                <a:spcPct val="115000"/>
              </a:lnSpc>
              <a:spcBef>
                <a:spcPts val="1600"/>
              </a:spcBef>
              <a:spcAft>
                <a:spcPts val="1600"/>
              </a:spcAft>
              <a:buClr>
                <a:schemeClr val="dk1"/>
              </a:buClr>
              <a:buSzPts val="1400"/>
              <a:buFont typeface="Epilogue"/>
              <a:buChar char="■"/>
              <a:defRPr>
                <a:solidFill>
                  <a:schemeClr val="dk1"/>
                </a:solidFill>
                <a:latin typeface="Epilogue"/>
                <a:ea typeface="Epilogue"/>
                <a:cs typeface="Epilogue"/>
                <a:sym typeface="Epilogu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738"/>
        <p:cNvGrpSpPr/>
        <p:nvPr/>
      </p:nvGrpSpPr>
      <p:grpSpPr>
        <a:xfrm>
          <a:off x="0" y="0"/>
          <a:ext cx="0" cy="0"/>
          <a:chOff x="0" y="0"/>
          <a:chExt cx="0" cy="0"/>
        </a:xfrm>
      </p:grpSpPr>
      <p:sp>
        <p:nvSpPr>
          <p:cNvPr id="10739" name="Google Shape;10739;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0740" name="Google Shape;10740;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8" Type="http://schemas.openxmlformats.org/officeDocument/2006/relationships/slide" Target="slide58.xml"/><Relationship Id="rId13"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slide" Target="slide50.xml"/><Relationship Id="rId7" Type="http://schemas.openxmlformats.org/officeDocument/2006/relationships/slide" Target="slide52.xml"/><Relationship Id="rId12"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19.xml"/><Relationship Id="rId16" Type="http://schemas.openxmlformats.org/officeDocument/2006/relationships/hyperlink" Target="https://vidfy.com/?utm_source=slidesgo_template&amp;utm_medium=referral-link&amp;utm_campaign=promo-slide&amp;utm_term=slidesgo&amp;utm_content=vidfy" TargetMode="External"/><Relationship Id="rId1" Type="http://schemas.openxmlformats.org/officeDocument/2006/relationships/slideLayout" Target="../slideLayouts/slideLayout5.xml"/><Relationship Id="rId6" Type="http://schemas.openxmlformats.org/officeDocument/2006/relationships/slide" Target="slide45.xml"/><Relationship Id="rId11" Type="http://schemas.openxmlformats.org/officeDocument/2006/relationships/hyperlink" Target="http://bit.ly/33VAFh3" TargetMode="External"/><Relationship Id="rId5" Type="http://schemas.openxmlformats.org/officeDocument/2006/relationships/slide" Target="slide46.xml"/><Relationship Id="rId15"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bit.ly/30B07Gq" TargetMode="External"/><Relationship Id="rId4" Type="http://schemas.openxmlformats.org/officeDocument/2006/relationships/slide" Target="slide47.xml"/><Relationship Id="rId9" Type="http://schemas.openxmlformats.org/officeDocument/2006/relationships/hyperlink" Target="http://bit.ly/2Tynxth"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7.xml"/><Relationship Id="rId1" Type="http://schemas.openxmlformats.org/officeDocument/2006/relationships/slideLayout" Target="../slideLayouts/slideLayout5.xml"/><Relationship Id="rId5" Type="http://schemas.openxmlformats.org/officeDocument/2006/relationships/image" Target="../media/image12.png"/><Relationship Id="rId4" Type="http://schemas.openxmlformats.org/officeDocument/2006/relationships/hyperlink" Target="https://docs.google.com/spreadsheets/d/1ocpEYm8I1YoWegd1mTY0zuk7jU7c4pGpHU1Vmb8mLm0/copy#gid=0"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7.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37.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hyperlink" Target="https://docs.google.com/spreadsheets/d/1ocpEYm8I1YoWegd1mTY0zuk7jU7c4pGpHU1Vmb8mLm0/copy#gid=402493836"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4.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hyperlink" Target="https://www.freepik.com/free-vector/pizza-design-concept-with-pizza-delivery-pizza-store-family-dinner-table-descriptions-vector-illustration_7200886.htm#page=2&amp;query=pizza&amp;position=48&amp;from_view=author/?utm_source=slidesgo_template&amp;utm_medium=referral-link&amp;utm_campaign=sg_resources&amp;utm_content=freepik" TargetMode="External"/><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hyperlink" Target="https://www.freepik.com/free-vector/pizza-icon-set-with-isolated-product-pizza-creation-pizzeria-chefs-vector-illustration_7200884.htm#page=2&amp;position=1&amp;from_view=undefined/?utm_source=slidesgo_template&amp;utm_medium=referral-link&amp;utm_campaign=sg_resources&amp;utm_content=freepik" TargetMode="External"/><Relationship Id="rId2" Type="http://schemas.openxmlformats.org/officeDocument/2006/relationships/notesSlide" Target="../notesSlides/notesSlide47.xml"/><Relationship Id="rId1" Type="http://schemas.openxmlformats.org/officeDocument/2006/relationships/slideLayout" Target="../slideLayouts/slideLayout16.xml"/><Relationship Id="rId6" Type="http://schemas.openxmlformats.org/officeDocument/2006/relationships/hyperlink" Target="https://www.freepik.com/free-photo/close-up-friends-with-delicious-pizza_17539582.htm#&amp;position=5&amp;from_view=undefined/?utm_source=slidesgo_template&amp;utm_medium=referral-link&amp;utm_campaign=sg_resources&amp;utm_content=freepik" TargetMode="External"/><Relationship Id="rId5" Type="http://schemas.openxmlformats.org/officeDocument/2006/relationships/hyperlink" Target="https://www.freepik.com/free-photo/medium-shot-friends-eating-pizza_21933163.htm#&amp;position=3&amp;from_view=undefined/?utm_source=slidesgo_template&amp;utm_medium=referral-link&amp;utm_campaign=sg_resources&amp;utm_content=freepik" TargetMode="External"/><Relationship Id="rId4" Type="http://schemas.openxmlformats.org/officeDocument/2006/relationships/hyperlink" Target="https://www.freepik.com/free-photo/close-up-hands-holding-pizza-slices_17539564.htm#&amp;position=1&amp;from_view=undefined/?utm_source=slidesgo_template&amp;utm_medium=referral-link&amp;utm_campaign=sg_resources&amp;utm_content=freepik" TargetMode="External"/></Relationships>
</file>

<file path=ppt/slides/_rels/slide48.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48.xml"/><Relationship Id="rId1" Type="http://schemas.openxmlformats.org/officeDocument/2006/relationships/slideLayout" Target="../slideLayouts/slideLayout25.xml"/><Relationship Id="rId6" Type="http://schemas.openxmlformats.org/officeDocument/2006/relationships/slide" Target="slide45.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5.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45.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3" Type="http://schemas.openxmlformats.org/officeDocument/2006/relationships/hyperlink" Target="https://fonts.google.com/specimen/Grandstander" TargetMode="External"/><Relationship Id="rId2" Type="http://schemas.openxmlformats.org/officeDocument/2006/relationships/notesSlide" Target="../notesSlides/notesSlide50.xml"/><Relationship Id="rId1" Type="http://schemas.openxmlformats.org/officeDocument/2006/relationships/slideLayout" Target="../slideLayouts/slideLayout25.xml"/><Relationship Id="rId4" Type="http://schemas.openxmlformats.org/officeDocument/2006/relationships/hyperlink" Target="https://fonts.google.com/specimen/Epilogue" TargetMode="External"/></Relationships>
</file>

<file path=ppt/slides/_rels/slide5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20.png"/><Relationship Id="rId2" Type="http://schemas.openxmlformats.org/officeDocument/2006/relationships/notesSlide" Target="../notesSlides/notesSlide51.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9.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8.png"/><Relationship Id="rId4" Type="http://schemas.openxmlformats.org/officeDocument/2006/relationships/image" Target="../media/image16.png"/><Relationship Id="rId9" Type="http://schemas.openxmlformats.org/officeDocument/2006/relationships/image" Target="../media/image17.png"/></Relationships>
</file>

<file path=ppt/slides/_rels/slide5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52.xml"/><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4.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4.xml"/></Relationships>
</file>

<file path=ppt/slides/_rels/slide5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58.xml"/><Relationship Id="rId1" Type="http://schemas.openxmlformats.org/officeDocument/2006/relationships/slideLayout" Target="../slideLayouts/slideLayout25.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4.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4.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4.xml"/></Relationships>
</file>

<file path=ppt/slides/_rels/slide6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65.xml"/><Relationship Id="rId1" Type="http://schemas.openxmlformats.org/officeDocument/2006/relationships/slideLayout" Target="../slideLayouts/slideLayout24.xml"/><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9.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47"/>
        <p:cNvGrpSpPr/>
        <p:nvPr/>
      </p:nvGrpSpPr>
      <p:grpSpPr>
        <a:xfrm>
          <a:off x="0" y="0"/>
          <a:ext cx="0" cy="0"/>
          <a:chOff x="0" y="0"/>
          <a:chExt cx="0" cy="0"/>
        </a:xfrm>
      </p:grpSpPr>
      <p:sp>
        <p:nvSpPr>
          <p:cNvPr id="10748" name="Google Shape;10748;p28"/>
          <p:cNvSpPr/>
          <p:nvPr/>
        </p:nvSpPr>
        <p:spPr>
          <a:xfrm>
            <a:off x="713288" y="4032313"/>
            <a:ext cx="3790800" cy="342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749" name="Google Shape;10749;p28"/>
          <p:cNvSpPr txBox="1">
            <a:spLocks noGrp="1"/>
          </p:cNvSpPr>
          <p:nvPr>
            <p:ph type="ctrTitle"/>
          </p:nvPr>
        </p:nvSpPr>
        <p:spPr>
          <a:xfrm rot="491">
            <a:off x="713394" y="1021549"/>
            <a:ext cx="4201800" cy="1917474"/>
          </a:xfrm>
          <a:prstGeom prst="rect">
            <a:avLst/>
          </a:prstGeom>
        </p:spPr>
        <p:txBody>
          <a:bodyPr spcFirstLastPara="1" wrap="square" lIns="91425" tIns="91425" rIns="91425" bIns="91425" anchor="ctr" anchorCtr="0">
            <a:noAutofit/>
          </a:bodyPr>
          <a:lstStyle/>
          <a:p>
            <a:pPr lvl="0"/>
            <a:r>
              <a:rPr lang="en-US" sz="4000" dirty="0"/>
              <a:t>Pizza Company Digital Advertising Analysis</a:t>
            </a:r>
          </a:p>
        </p:txBody>
      </p:sp>
      <p:sp>
        <p:nvSpPr>
          <p:cNvPr id="10750" name="Google Shape;10750;p28"/>
          <p:cNvSpPr txBox="1">
            <a:spLocks noGrp="1"/>
          </p:cNvSpPr>
          <p:nvPr>
            <p:ph type="subTitle" idx="1"/>
          </p:nvPr>
        </p:nvSpPr>
        <p:spPr>
          <a:xfrm rot="281">
            <a:off x="774637" y="4103863"/>
            <a:ext cx="3668100" cy="19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Liam Heffernan</a:t>
            </a:r>
            <a:endParaRPr dirty="0"/>
          </a:p>
        </p:txBody>
      </p:sp>
      <p:sp>
        <p:nvSpPr>
          <p:cNvPr id="10751" name="Google Shape;10751;p28"/>
          <p:cNvSpPr txBox="1"/>
          <p:nvPr/>
        </p:nvSpPr>
        <p:spPr>
          <a:xfrm>
            <a:off x="706044" y="3108447"/>
            <a:ext cx="4201800" cy="647296"/>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3000" dirty="0">
                <a:solidFill>
                  <a:schemeClr val="accent5"/>
                </a:solidFill>
                <a:latin typeface="Grandstander"/>
                <a:ea typeface="Grandstander"/>
                <a:cs typeface="Grandstander"/>
                <a:sym typeface="Grandstander"/>
              </a:rPr>
              <a:t>New York State</a:t>
            </a:r>
            <a:endParaRPr sz="3000" dirty="0">
              <a:solidFill>
                <a:schemeClr val="accent5"/>
              </a:solidFill>
              <a:latin typeface="Epilogue"/>
              <a:ea typeface="Epilogue"/>
              <a:cs typeface="Epilogue"/>
              <a:sym typeface="Epilogue"/>
            </a:endParaRPr>
          </a:p>
        </p:txBody>
      </p:sp>
      <p:sp>
        <p:nvSpPr>
          <p:cNvPr id="10752" name="Google Shape;10752;p28"/>
          <p:cNvSpPr/>
          <p:nvPr/>
        </p:nvSpPr>
        <p:spPr>
          <a:xfrm>
            <a:off x="4780878" y="3993669"/>
            <a:ext cx="3873000" cy="3621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3" name="Google Shape;10753;p28"/>
          <p:cNvGrpSpPr/>
          <p:nvPr/>
        </p:nvGrpSpPr>
        <p:grpSpPr>
          <a:xfrm>
            <a:off x="4934458" y="980292"/>
            <a:ext cx="3357614" cy="3175757"/>
            <a:chOff x="5022200" y="1676400"/>
            <a:chExt cx="2578615" cy="2438950"/>
          </a:xfrm>
        </p:grpSpPr>
        <p:sp>
          <p:nvSpPr>
            <p:cNvPr id="10754" name="Google Shape;10754;p28"/>
            <p:cNvSpPr/>
            <p:nvPr/>
          </p:nvSpPr>
          <p:spPr>
            <a:xfrm>
              <a:off x="5298410" y="3729485"/>
              <a:ext cx="132809" cy="208555"/>
            </a:xfrm>
            <a:custGeom>
              <a:avLst/>
              <a:gdLst/>
              <a:ahLst/>
              <a:cxnLst/>
              <a:rect l="l" t="t" r="r" b="b"/>
              <a:pathLst>
                <a:path w="2495" h="3918" extrusionOk="0">
                  <a:moveTo>
                    <a:pt x="2244" y="0"/>
                  </a:moveTo>
                  <a:cubicBezTo>
                    <a:pt x="1574" y="2009"/>
                    <a:pt x="17" y="3683"/>
                    <a:pt x="1" y="3699"/>
                  </a:cubicBezTo>
                  <a:lnTo>
                    <a:pt x="185" y="3917"/>
                  </a:lnTo>
                  <a:cubicBezTo>
                    <a:pt x="252" y="3850"/>
                    <a:pt x="1792" y="2176"/>
                    <a:pt x="2495" y="101"/>
                  </a:cubicBezTo>
                  <a:lnTo>
                    <a:pt x="22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28"/>
            <p:cNvSpPr/>
            <p:nvPr/>
          </p:nvSpPr>
          <p:spPr>
            <a:xfrm>
              <a:off x="5155860" y="3671571"/>
              <a:ext cx="151546" cy="208555"/>
            </a:xfrm>
            <a:custGeom>
              <a:avLst/>
              <a:gdLst/>
              <a:ahLst/>
              <a:cxnLst/>
              <a:rect l="l" t="t" r="r" b="b"/>
              <a:pathLst>
                <a:path w="2847" h="3918" extrusionOk="0">
                  <a:moveTo>
                    <a:pt x="285" y="0"/>
                  </a:moveTo>
                  <a:lnTo>
                    <a:pt x="1" y="101"/>
                  </a:lnTo>
                  <a:cubicBezTo>
                    <a:pt x="787" y="2176"/>
                    <a:pt x="2545" y="3850"/>
                    <a:pt x="2629" y="3917"/>
                  </a:cubicBezTo>
                  <a:lnTo>
                    <a:pt x="2846" y="3699"/>
                  </a:lnTo>
                  <a:cubicBezTo>
                    <a:pt x="2829" y="3683"/>
                    <a:pt x="1072" y="2009"/>
                    <a:pt x="2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28"/>
            <p:cNvSpPr/>
            <p:nvPr/>
          </p:nvSpPr>
          <p:spPr>
            <a:xfrm>
              <a:off x="6467390" y="2195181"/>
              <a:ext cx="39284" cy="436646"/>
            </a:xfrm>
            <a:custGeom>
              <a:avLst/>
              <a:gdLst/>
              <a:ahLst/>
              <a:cxnLst/>
              <a:rect l="l" t="t" r="r" b="b"/>
              <a:pathLst>
                <a:path w="738" h="8203" extrusionOk="0">
                  <a:moveTo>
                    <a:pt x="235" y="0"/>
                  </a:moveTo>
                  <a:lnTo>
                    <a:pt x="1" y="8202"/>
                  </a:lnTo>
                  <a:lnTo>
                    <a:pt x="737" y="8202"/>
                  </a:lnTo>
                  <a:lnTo>
                    <a:pt x="7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28"/>
            <p:cNvSpPr/>
            <p:nvPr/>
          </p:nvSpPr>
          <p:spPr>
            <a:xfrm>
              <a:off x="7080385" y="2195181"/>
              <a:ext cx="39284" cy="436646"/>
            </a:xfrm>
            <a:custGeom>
              <a:avLst/>
              <a:gdLst/>
              <a:ahLst/>
              <a:cxnLst/>
              <a:rect l="l" t="t" r="r" b="b"/>
              <a:pathLst>
                <a:path w="738" h="8203" extrusionOk="0">
                  <a:moveTo>
                    <a:pt x="235" y="0"/>
                  </a:moveTo>
                  <a:lnTo>
                    <a:pt x="1" y="8202"/>
                  </a:lnTo>
                  <a:lnTo>
                    <a:pt x="737" y="8202"/>
                  </a:lnTo>
                  <a:lnTo>
                    <a:pt x="7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28"/>
            <p:cNvSpPr/>
            <p:nvPr/>
          </p:nvSpPr>
          <p:spPr>
            <a:xfrm>
              <a:off x="5903420" y="2195181"/>
              <a:ext cx="38326" cy="436646"/>
            </a:xfrm>
            <a:custGeom>
              <a:avLst/>
              <a:gdLst/>
              <a:ahLst/>
              <a:cxnLst/>
              <a:rect l="l" t="t" r="r" b="b"/>
              <a:pathLst>
                <a:path w="720" h="8203" extrusionOk="0">
                  <a:moveTo>
                    <a:pt x="218" y="0"/>
                  </a:moveTo>
                  <a:lnTo>
                    <a:pt x="0" y="8202"/>
                  </a:lnTo>
                  <a:lnTo>
                    <a:pt x="720" y="8202"/>
                  </a:lnTo>
                  <a:lnTo>
                    <a:pt x="7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28"/>
            <p:cNvSpPr/>
            <p:nvPr/>
          </p:nvSpPr>
          <p:spPr>
            <a:xfrm>
              <a:off x="6549364" y="2351092"/>
              <a:ext cx="265564" cy="260241"/>
            </a:xfrm>
            <a:custGeom>
              <a:avLst/>
              <a:gdLst/>
              <a:ahLst/>
              <a:cxnLst/>
              <a:rect l="l" t="t" r="r" b="b"/>
              <a:pathLst>
                <a:path w="4989" h="4889" extrusionOk="0">
                  <a:moveTo>
                    <a:pt x="603" y="1"/>
                  </a:moveTo>
                  <a:lnTo>
                    <a:pt x="1" y="4888"/>
                  </a:lnTo>
                  <a:lnTo>
                    <a:pt x="4403" y="4888"/>
                  </a:lnTo>
                  <a:lnTo>
                    <a:pt x="49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28"/>
            <p:cNvSpPr/>
            <p:nvPr/>
          </p:nvSpPr>
          <p:spPr>
            <a:xfrm>
              <a:off x="6727578" y="2351092"/>
              <a:ext cx="433984" cy="260241"/>
            </a:xfrm>
            <a:custGeom>
              <a:avLst/>
              <a:gdLst/>
              <a:ahLst/>
              <a:cxnLst/>
              <a:rect l="l" t="t" r="r" b="b"/>
              <a:pathLst>
                <a:path w="8153" h="4889" extrusionOk="0">
                  <a:moveTo>
                    <a:pt x="603" y="1"/>
                  </a:moveTo>
                  <a:lnTo>
                    <a:pt x="0" y="4888"/>
                  </a:lnTo>
                  <a:lnTo>
                    <a:pt x="8152" y="4888"/>
                  </a:lnTo>
                  <a:lnTo>
                    <a:pt x="770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28"/>
            <p:cNvSpPr/>
            <p:nvPr/>
          </p:nvSpPr>
          <p:spPr>
            <a:xfrm>
              <a:off x="7052759" y="2685217"/>
              <a:ext cx="495465" cy="1427416"/>
            </a:xfrm>
            <a:custGeom>
              <a:avLst/>
              <a:gdLst/>
              <a:ahLst/>
              <a:cxnLst/>
              <a:rect l="l" t="t" r="r" b="b"/>
              <a:pathLst>
                <a:path w="9308" h="26816" extrusionOk="0">
                  <a:moveTo>
                    <a:pt x="1" y="1"/>
                  </a:moveTo>
                  <a:lnTo>
                    <a:pt x="1" y="26816"/>
                  </a:lnTo>
                  <a:lnTo>
                    <a:pt x="9308" y="26816"/>
                  </a:lnTo>
                  <a:lnTo>
                    <a:pt x="72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28"/>
            <p:cNvSpPr/>
            <p:nvPr/>
          </p:nvSpPr>
          <p:spPr>
            <a:xfrm>
              <a:off x="7173964" y="3916589"/>
              <a:ext cx="426851" cy="196046"/>
            </a:xfrm>
            <a:custGeom>
              <a:avLst/>
              <a:gdLst/>
              <a:ahLst/>
              <a:cxnLst/>
              <a:rect l="l" t="t" r="r" b="b"/>
              <a:pathLst>
                <a:path w="8019" h="3683" extrusionOk="0">
                  <a:moveTo>
                    <a:pt x="0" y="0"/>
                  </a:moveTo>
                  <a:lnTo>
                    <a:pt x="0" y="3683"/>
                  </a:lnTo>
                  <a:lnTo>
                    <a:pt x="8018" y="3683"/>
                  </a:lnTo>
                  <a:lnTo>
                    <a:pt x="760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28"/>
            <p:cNvSpPr/>
            <p:nvPr/>
          </p:nvSpPr>
          <p:spPr>
            <a:xfrm>
              <a:off x="5718074" y="2685217"/>
              <a:ext cx="1577098" cy="1427416"/>
            </a:xfrm>
            <a:custGeom>
              <a:avLst/>
              <a:gdLst/>
              <a:ahLst/>
              <a:cxnLst/>
              <a:rect l="l" t="t" r="r" b="b"/>
              <a:pathLst>
                <a:path w="29628" h="26816" extrusionOk="0">
                  <a:moveTo>
                    <a:pt x="1" y="1"/>
                  </a:moveTo>
                  <a:lnTo>
                    <a:pt x="1" y="26816"/>
                  </a:lnTo>
                  <a:lnTo>
                    <a:pt x="29628" y="26816"/>
                  </a:lnTo>
                  <a:lnTo>
                    <a:pt x="277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28"/>
            <p:cNvSpPr/>
            <p:nvPr/>
          </p:nvSpPr>
          <p:spPr>
            <a:xfrm>
              <a:off x="5718074" y="2685217"/>
              <a:ext cx="1509390" cy="439307"/>
            </a:xfrm>
            <a:custGeom>
              <a:avLst/>
              <a:gdLst/>
              <a:ahLst/>
              <a:cxnLst/>
              <a:rect l="l" t="t" r="r" b="b"/>
              <a:pathLst>
                <a:path w="28356" h="8253" extrusionOk="0">
                  <a:moveTo>
                    <a:pt x="185" y="1"/>
                  </a:moveTo>
                  <a:lnTo>
                    <a:pt x="1" y="787"/>
                  </a:lnTo>
                  <a:lnTo>
                    <a:pt x="1" y="8253"/>
                  </a:lnTo>
                  <a:lnTo>
                    <a:pt x="28356" y="8253"/>
                  </a:lnTo>
                  <a:lnTo>
                    <a:pt x="27753" y="101"/>
                  </a:lnTo>
                  <a:lnTo>
                    <a:pt x="22564"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28"/>
            <p:cNvSpPr/>
            <p:nvPr/>
          </p:nvSpPr>
          <p:spPr>
            <a:xfrm>
              <a:off x="5781364" y="3739279"/>
              <a:ext cx="230805" cy="125676"/>
            </a:xfrm>
            <a:custGeom>
              <a:avLst/>
              <a:gdLst/>
              <a:ahLst/>
              <a:cxnLst/>
              <a:rect l="l" t="t" r="r" b="b"/>
              <a:pathLst>
                <a:path w="4336" h="2361" extrusionOk="0">
                  <a:moveTo>
                    <a:pt x="0" y="0"/>
                  </a:moveTo>
                  <a:lnTo>
                    <a:pt x="0" y="2361"/>
                  </a:lnTo>
                  <a:lnTo>
                    <a:pt x="4335" y="2361"/>
                  </a:lnTo>
                  <a:lnTo>
                    <a:pt x="4335"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28"/>
            <p:cNvSpPr/>
            <p:nvPr/>
          </p:nvSpPr>
          <p:spPr>
            <a:xfrm>
              <a:off x="6038837" y="3516511"/>
              <a:ext cx="230805" cy="125676"/>
            </a:xfrm>
            <a:custGeom>
              <a:avLst/>
              <a:gdLst/>
              <a:ahLst/>
              <a:cxnLst/>
              <a:rect l="l" t="t" r="r" b="b"/>
              <a:pathLst>
                <a:path w="4336" h="2361" extrusionOk="0">
                  <a:moveTo>
                    <a:pt x="0" y="1"/>
                  </a:moveTo>
                  <a:lnTo>
                    <a:pt x="0" y="2361"/>
                  </a:lnTo>
                  <a:lnTo>
                    <a:pt x="4336" y="2361"/>
                  </a:lnTo>
                  <a:lnTo>
                    <a:pt x="4336" y="1"/>
                  </a:lnTo>
                  <a:close/>
                </a:path>
              </a:pathLst>
            </a:custGeom>
            <a:solidFill>
              <a:srgbClr val="BC48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28"/>
            <p:cNvSpPr/>
            <p:nvPr/>
          </p:nvSpPr>
          <p:spPr>
            <a:xfrm>
              <a:off x="6903077" y="2904418"/>
              <a:ext cx="230859" cy="125676"/>
            </a:xfrm>
            <a:custGeom>
              <a:avLst/>
              <a:gdLst/>
              <a:ahLst/>
              <a:cxnLst/>
              <a:rect l="l" t="t" r="r" b="b"/>
              <a:pathLst>
                <a:path w="4337" h="2361" extrusionOk="0">
                  <a:moveTo>
                    <a:pt x="1" y="0"/>
                  </a:moveTo>
                  <a:lnTo>
                    <a:pt x="1" y="2360"/>
                  </a:lnTo>
                  <a:lnTo>
                    <a:pt x="4336" y="2360"/>
                  </a:lnTo>
                  <a:lnTo>
                    <a:pt x="4336"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28"/>
            <p:cNvSpPr/>
            <p:nvPr/>
          </p:nvSpPr>
          <p:spPr>
            <a:xfrm>
              <a:off x="6937836" y="3537910"/>
              <a:ext cx="230805" cy="125676"/>
            </a:xfrm>
            <a:custGeom>
              <a:avLst/>
              <a:gdLst/>
              <a:ahLst/>
              <a:cxnLst/>
              <a:rect l="l" t="t" r="r" b="b"/>
              <a:pathLst>
                <a:path w="4336" h="2361" extrusionOk="0">
                  <a:moveTo>
                    <a:pt x="1" y="0"/>
                  </a:moveTo>
                  <a:lnTo>
                    <a:pt x="1" y="2361"/>
                  </a:lnTo>
                  <a:lnTo>
                    <a:pt x="4336" y="2361"/>
                  </a:lnTo>
                  <a:lnTo>
                    <a:pt x="4336"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28"/>
            <p:cNvSpPr/>
            <p:nvPr/>
          </p:nvSpPr>
          <p:spPr>
            <a:xfrm>
              <a:off x="6513754" y="3630583"/>
              <a:ext cx="229900" cy="125676"/>
            </a:xfrm>
            <a:custGeom>
              <a:avLst/>
              <a:gdLst/>
              <a:ahLst/>
              <a:cxnLst/>
              <a:rect l="l" t="t" r="r" b="b"/>
              <a:pathLst>
                <a:path w="4319" h="2361" extrusionOk="0">
                  <a:moveTo>
                    <a:pt x="0" y="0"/>
                  </a:moveTo>
                  <a:lnTo>
                    <a:pt x="0" y="2360"/>
                  </a:lnTo>
                  <a:lnTo>
                    <a:pt x="4319" y="2360"/>
                  </a:lnTo>
                  <a:lnTo>
                    <a:pt x="4319"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28"/>
            <p:cNvSpPr/>
            <p:nvPr/>
          </p:nvSpPr>
          <p:spPr>
            <a:xfrm>
              <a:off x="6954763" y="3840842"/>
              <a:ext cx="229954" cy="125676"/>
            </a:xfrm>
            <a:custGeom>
              <a:avLst/>
              <a:gdLst/>
              <a:ahLst/>
              <a:cxnLst/>
              <a:rect l="l" t="t" r="r" b="b"/>
              <a:pathLst>
                <a:path w="4320" h="2361" extrusionOk="0">
                  <a:moveTo>
                    <a:pt x="1" y="1"/>
                  </a:moveTo>
                  <a:lnTo>
                    <a:pt x="1" y="2361"/>
                  </a:lnTo>
                  <a:lnTo>
                    <a:pt x="4319" y="2361"/>
                  </a:lnTo>
                  <a:lnTo>
                    <a:pt x="4319"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28"/>
            <p:cNvSpPr/>
            <p:nvPr/>
          </p:nvSpPr>
          <p:spPr>
            <a:xfrm>
              <a:off x="6240205" y="3864902"/>
              <a:ext cx="230805" cy="126581"/>
            </a:xfrm>
            <a:custGeom>
              <a:avLst/>
              <a:gdLst/>
              <a:ahLst/>
              <a:cxnLst/>
              <a:rect l="l" t="t" r="r" b="b"/>
              <a:pathLst>
                <a:path w="4336" h="2378" extrusionOk="0">
                  <a:moveTo>
                    <a:pt x="0" y="1"/>
                  </a:moveTo>
                  <a:lnTo>
                    <a:pt x="0" y="2377"/>
                  </a:lnTo>
                  <a:lnTo>
                    <a:pt x="4336" y="2377"/>
                  </a:lnTo>
                  <a:lnTo>
                    <a:pt x="433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28"/>
            <p:cNvSpPr/>
            <p:nvPr/>
          </p:nvSpPr>
          <p:spPr>
            <a:xfrm>
              <a:off x="5819636" y="3179725"/>
              <a:ext cx="229954" cy="125676"/>
            </a:xfrm>
            <a:custGeom>
              <a:avLst/>
              <a:gdLst/>
              <a:ahLst/>
              <a:cxnLst/>
              <a:rect l="l" t="t" r="r" b="b"/>
              <a:pathLst>
                <a:path w="4320" h="2361" extrusionOk="0">
                  <a:moveTo>
                    <a:pt x="1" y="1"/>
                  </a:moveTo>
                  <a:lnTo>
                    <a:pt x="1" y="2361"/>
                  </a:lnTo>
                  <a:lnTo>
                    <a:pt x="4319" y="2361"/>
                  </a:lnTo>
                  <a:lnTo>
                    <a:pt x="4319"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28"/>
            <p:cNvSpPr/>
            <p:nvPr/>
          </p:nvSpPr>
          <p:spPr>
            <a:xfrm>
              <a:off x="5776893" y="2789495"/>
              <a:ext cx="230805" cy="125676"/>
            </a:xfrm>
            <a:custGeom>
              <a:avLst/>
              <a:gdLst/>
              <a:ahLst/>
              <a:cxnLst/>
              <a:rect l="l" t="t" r="r" b="b"/>
              <a:pathLst>
                <a:path w="4336" h="2361" extrusionOk="0">
                  <a:moveTo>
                    <a:pt x="0" y="0"/>
                  </a:moveTo>
                  <a:lnTo>
                    <a:pt x="0" y="2360"/>
                  </a:lnTo>
                  <a:lnTo>
                    <a:pt x="4336" y="2360"/>
                  </a:lnTo>
                  <a:lnTo>
                    <a:pt x="4336"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28"/>
            <p:cNvSpPr/>
            <p:nvPr/>
          </p:nvSpPr>
          <p:spPr>
            <a:xfrm>
              <a:off x="5923914" y="3551271"/>
              <a:ext cx="1169889" cy="80218"/>
            </a:xfrm>
            <a:custGeom>
              <a:avLst/>
              <a:gdLst/>
              <a:ahLst/>
              <a:cxnLst/>
              <a:rect l="l" t="t" r="r" b="b"/>
              <a:pathLst>
                <a:path w="21978" h="1507" extrusionOk="0">
                  <a:moveTo>
                    <a:pt x="0" y="1"/>
                  </a:moveTo>
                  <a:lnTo>
                    <a:pt x="536" y="1507"/>
                  </a:lnTo>
                  <a:lnTo>
                    <a:pt x="21978" y="1507"/>
                  </a:lnTo>
                  <a:lnTo>
                    <a:pt x="214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28"/>
            <p:cNvSpPr/>
            <p:nvPr/>
          </p:nvSpPr>
          <p:spPr>
            <a:xfrm>
              <a:off x="5564825" y="2400116"/>
              <a:ext cx="1701870" cy="473161"/>
            </a:xfrm>
            <a:custGeom>
              <a:avLst/>
              <a:gdLst/>
              <a:ahLst/>
              <a:cxnLst/>
              <a:rect l="l" t="t" r="r" b="b"/>
              <a:pathLst>
                <a:path w="31972" h="8889" extrusionOk="0">
                  <a:moveTo>
                    <a:pt x="30800" y="0"/>
                  </a:moveTo>
                  <a:lnTo>
                    <a:pt x="2210" y="117"/>
                  </a:lnTo>
                  <a:lnTo>
                    <a:pt x="1" y="8889"/>
                  </a:lnTo>
                  <a:lnTo>
                    <a:pt x="31971" y="8889"/>
                  </a:lnTo>
                  <a:lnTo>
                    <a:pt x="30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28"/>
            <p:cNvSpPr/>
            <p:nvPr/>
          </p:nvSpPr>
          <p:spPr>
            <a:xfrm>
              <a:off x="7204251" y="2400116"/>
              <a:ext cx="381393" cy="473161"/>
            </a:xfrm>
            <a:custGeom>
              <a:avLst/>
              <a:gdLst/>
              <a:ahLst/>
              <a:cxnLst/>
              <a:rect l="l" t="t" r="r" b="b"/>
              <a:pathLst>
                <a:path w="7165" h="8889" extrusionOk="0">
                  <a:moveTo>
                    <a:pt x="1" y="0"/>
                  </a:moveTo>
                  <a:lnTo>
                    <a:pt x="921" y="8889"/>
                  </a:lnTo>
                  <a:lnTo>
                    <a:pt x="7165" y="8889"/>
                  </a:lnTo>
                  <a:lnTo>
                    <a:pt x="5943" y="854"/>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28"/>
            <p:cNvSpPr/>
            <p:nvPr/>
          </p:nvSpPr>
          <p:spPr>
            <a:xfrm>
              <a:off x="5633438" y="3916589"/>
              <a:ext cx="454478" cy="196046"/>
            </a:xfrm>
            <a:custGeom>
              <a:avLst/>
              <a:gdLst/>
              <a:ahLst/>
              <a:cxnLst/>
              <a:rect l="l" t="t" r="r" b="b"/>
              <a:pathLst>
                <a:path w="8538" h="3683" extrusionOk="0">
                  <a:moveTo>
                    <a:pt x="469" y="0"/>
                  </a:moveTo>
                  <a:lnTo>
                    <a:pt x="0" y="3683"/>
                  </a:lnTo>
                  <a:lnTo>
                    <a:pt x="8537" y="3683"/>
                  </a:lnTo>
                  <a:lnTo>
                    <a:pt x="853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28"/>
            <p:cNvSpPr/>
            <p:nvPr/>
          </p:nvSpPr>
          <p:spPr>
            <a:xfrm>
              <a:off x="6910210" y="3916589"/>
              <a:ext cx="425946" cy="196046"/>
            </a:xfrm>
            <a:custGeom>
              <a:avLst/>
              <a:gdLst/>
              <a:ahLst/>
              <a:cxnLst/>
              <a:rect l="l" t="t" r="r" b="b"/>
              <a:pathLst>
                <a:path w="8002" h="3683" extrusionOk="0">
                  <a:moveTo>
                    <a:pt x="1" y="0"/>
                  </a:moveTo>
                  <a:lnTo>
                    <a:pt x="1" y="3683"/>
                  </a:lnTo>
                  <a:lnTo>
                    <a:pt x="8002" y="3683"/>
                  </a:lnTo>
                  <a:lnTo>
                    <a:pt x="756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28"/>
            <p:cNvSpPr/>
            <p:nvPr/>
          </p:nvSpPr>
          <p:spPr>
            <a:xfrm>
              <a:off x="6118149" y="3916589"/>
              <a:ext cx="426798" cy="196046"/>
            </a:xfrm>
            <a:custGeom>
              <a:avLst/>
              <a:gdLst/>
              <a:ahLst/>
              <a:cxnLst/>
              <a:rect l="l" t="t" r="r" b="b"/>
              <a:pathLst>
                <a:path w="8018" h="3683" extrusionOk="0">
                  <a:moveTo>
                    <a:pt x="0" y="0"/>
                  </a:moveTo>
                  <a:lnTo>
                    <a:pt x="0" y="3683"/>
                  </a:lnTo>
                  <a:lnTo>
                    <a:pt x="8018" y="3683"/>
                  </a:lnTo>
                  <a:lnTo>
                    <a:pt x="76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28"/>
            <p:cNvSpPr/>
            <p:nvPr/>
          </p:nvSpPr>
          <p:spPr>
            <a:xfrm>
              <a:off x="6558307" y="3916589"/>
              <a:ext cx="329707" cy="196046"/>
            </a:xfrm>
            <a:custGeom>
              <a:avLst/>
              <a:gdLst/>
              <a:ahLst/>
              <a:cxnLst/>
              <a:rect l="l" t="t" r="r" b="b"/>
              <a:pathLst>
                <a:path w="6194" h="3683" extrusionOk="0">
                  <a:moveTo>
                    <a:pt x="0" y="0"/>
                  </a:moveTo>
                  <a:lnTo>
                    <a:pt x="218" y="3683"/>
                  </a:lnTo>
                  <a:lnTo>
                    <a:pt x="6193" y="3683"/>
                  </a:lnTo>
                  <a:lnTo>
                    <a:pt x="61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28"/>
            <p:cNvSpPr/>
            <p:nvPr/>
          </p:nvSpPr>
          <p:spPr>
            <a:xfrm>
              <a:off x="5980018" y="2939178"/>
              <a:ext cx="1021164" cy="620183"/>
            </a:xfrm>
            <a:custGeom>
              <a:avLst/>
              <a:gdLst/>
              <a:ahLst/>
              <a:cxnLst/>
              <a:rect l="l" t="t" r="r" b="b"/>
              <a:pathLst>
                <a:path w="19184" h="11651" extrusionOk="0">
                  <a:moveTo>
                    <a:pt x="1" y="0"/>
                  </a:moveTo>
                  <a:lnTo>
                    <a:pt x="1" y="11650"/>
                  </a:lnTo>
                  <a:lnTo>
                    <a:pt x="19183" y="11650"/>
                  </a:lnTo>
                  <a:lnTo>
                    <a:pt x="191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28"/>
            <p:cNvSpPr/>
            <p:nvPr/>
          </p:nvSpPr>
          <p:spPr>
            <a:xfrm>
              <a:off x="6070935" y="3005981"/>
              <a:ext cx="837574" cy="541775"/>
            </a:xfrm>
            <a:custGeom>
              <a:avLst/>
              <a:gdLst/>
              <a:ahLst/>
              <a:cxnLst/>
              <a:rect l="l" t="t" r="r" b="b"/>
              <a:pathLst>
                <a:path w="15735" h="10178" extrusionOk="0">
                  <a:moveTo>
                    <a:pt x="0" y="1"/>
                  </a:moveTo>
                  <a:lnTo>
                    <a:pt x="0" y="10178"/>
                  </a:lnTo>
                  <a:lnTo>
                    <a:pt x="15734" y="10178"/>
                  </a:lnTo>
                  <a:lnTo>
                    <a:pt x="157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28"/>
            <p:cNvSpPr/>
            <p:nvPr/>
          </p:nvSpPr>
          <p:spPr>
            <a:xfrm>
              <a:off x="6224183" y="3246049"/>
              <a:ext cx="532832" cy="314163"/>
            </a:xfrm>
            <a:custGeom>
              <a:avLst/>
              <a:gdLst/>
              <a:ahLst/>
              <a:cxnLst/>
              <a:rect l="l" t="t" r="r" b="b"/>
              <a:pathLst>
                <a:path w="10010" h="5902" extrusionOk="0">
                  <a:moveTo>
                    <a:pt x="4794" y="1"/>
                  </a:moveTo>
                  <a:cubicBezTo>
                    <a:pt x="3890" y="1"/>
                    <a:pt x="3026" y="132"/>
                    <a:pt x="2611" y="361"/>
                  </a:cubicBezTo>
                  <a:cubicBezTo>
                    <a:pt x="1808" y="797"/>
                    <a:pt x="0" y="5902"/>
                    <a:pt x="0" y="5902"/>
                  </a:cubicBezTo>
                  <a:lnTo>
                    <a:pt x="10010" y="5417"/>
                  </a:lnTo>
                  <a:cubicBezTo>
                    <a:pt x="10010" y="5417"/>
                    <a:pt x="8235" y="847"/>
                    <a:pt x="7030" y="345"/>
                  </a:cubicBezTo>
                  <a:cubicBezTo>
                    <a:pt x="6452" y="107"/>
                    <a:pt x="5607" y="1"/>
                    <a:pt x="47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28"/>
            <p:cNvSpPr/>
            <p:nvPr/>
          </p:nvSpPr>
          <p:spPr>
            <a:xfrm>
              <a:off x="6225035" y="3251000"/>
              <a:ext cx="477633" cy="310118"/>
            </a:xfrm>
            <a:custGeom>
              <a:avLst/>
              <a:gdLst/>
              <a:ahLst/>
              <a:cxnLst/>
              <a:rect l="l" t="t" r="r" b="b"/>
              <a:pathLst>
                <a:path w="8973" h="5826" extrusionOk="0">
                  <a:moveTo>
                    <a:pt x="3717" y="1"/>
                  </a:moveTo>
                  <a:cubicBezTo>
                    <a:pt x="3650" y="12"/>
                    <a:pt x="3596" y="12"/>
                    <a:pt x="3538" y="12"/>
                  </a:cubicBezTo>
                  <a:cubicBezTo>
                    <a:pt x="3423" y="12"/>
                    <a:pt x="3293" y="12"/>
                    <a:pt x="3014" y="101"/>
                  </a:cubicBezTo>
                  <a:cubicBezTo>
                    <a:pt x="3298" y="787"/>
                    <a:pt x="3265" y="1892"/>
                    <a:pt x="2863" y="3047"/>
                  </a:cubicBezTo>
                  <a:cubicBezTo>
                    <a:pt x="2325" y="4542"/>
                    <a:pt x="1320" y="5570"/>
                    <a:pt x="491" y="5570"/>
                  </a:cubicBezTo>
                  <a:cubicBezTo>
                    <a:pt x="391" y="5570"/>
                    <a:pt x="295" y="5555"/>
                    <a:pt x="202" y="5524"/>
                  </a:cubicBezTo>
                  <a:cubicBezTo>
                    <a:pt x="185" y="5491"/>
                    <a:pt x="151" y="5491"/>
                    <a:pt x="118" y="5474"/>
                  </a:cubicBezTo>
                  <a:cubicBezTo>
                    <a:pt x="34" y="5708"/>
                    <a:pt x="1" y="5826"/>
                    <a:pt x="1" y="5826"/>
                  </a:cubicBezTo>
                  <a:lnTo>
                    <a:pt x="8973" y="5826"/>
                  </a:lnTo>
                  <a:cubicBezTo>
                    <a:pt x="8621" y="5290"/>
                    <a:pt x="8236" y="4487"/>
                    <a:pt x="7952" y="3566"/>
                  </a:cubicBezTo>
                  <a:cubicBezTo>
                    <a:pt x="7550" y="2361"/>
                    <a:pt x="7433" y="1223"/>
                    <a:pt x="7533" y="637"/>
                  </a:cubicBezTo>
                  <a:cubicBezTo>
                    <a:pt x="7366" y="436"/>
                    <a:pt x="7182" y="302"/>
                    <a:pt x="7014" y="218"/>
                  </a:cubicBezTo>
                  <a:cubicBezTo>
                    <a:pt x="6931" y="185"/>
                    <a:pt x="6813" y="135"/>
                    <a:pt x="6713" y="118"/>
                  </a:cubicBezTo>
                  <a:lnTo>
                    <a:pt x="6713" y="118"/>
                  </a:lnTo>
                  <a:cubicBezTo>
                    <a:pt x="7048" y="1608"/>
                    <a:pt x="6696" y="2930"/>
                    <a:pt x="5558" y="2947"/>
                  </a:cubicBezTo>
                  <a:cubicBezTo>
                    <a:pt x="5554" y="2947"/>
                    <a:pt x="5551" y="2947"/>
                    <a:pt x="5547" y="2947"/>
                  </a:cubicBezTo>
                  <a:cubicBezTo>
                    <a:pt x="4431" y="2947"/>
                    <a:pt x="3617" y="351"/>
                    <a:pt x="37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28"/>
            <p:cNvSpPr/>
            <p:nvPr/>
          </p:nvSpPr>
          <p:spPr>
            <a:xfrm>
              <a:off x="6404153" y="3245198"/>
              <a:ext cx="180929" cy="42371"/>
            </a:xfrm>
            <a:custGeom>
              <a:avLst/>
              <a:gdLst/>
              <a:ahLst/>
              <a:cxnLst/>
              <a:rect l="l" t="t" r="r" b="b"/>
              <a:pathLst>
                <a:path w="3399" h="796" extrusionOk="0">
                  <a:moveTo>
                    <a:pt x="1483" y="0"/>
                  </a:moveTo>
                  <a:cubicBezTo>
                    <a:pt x="954" y="0"/>
                    <a:pt x="434" y="46"/>
                    <a:pt x="0" y="126"/>
                  </a:cubicBezTo>
                  <a:cubicBezTo>
                    <a:pt x="201" y="528"/>
                    <a:pt x="904" y="796"/>
                    <a:pt x="1741" y="796"/>
                  </a:cubicBezTo>
                  <a:cubicBezTo>
                    <a:pt x="2478" y="796"/>
                    <a:pt x="3097" y="562"/>
                    <a:pt x="3398" y="244"/>
                  </a:cubicBezTo>
                  <a:cubicBezTo>
                    <a:pt x="2853" y="74"/>
                    <a:pt x="2161" y="0"/>
                    <a:pt x="1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28"/>
            <p:cNvSpPr/>
            <p:nvPr/>
          </p:nvSpPr>
          <p:spPr>
            <a:xfrm>
              <a:off x="6387226" y="3249243"/>
              <a:ext cx="283397" cy="310970"/>
            </a:xfrm>
            <a:custGeom>
              <a:avLst/>
              <a:gdLst/>
              <a:ahLst/>
              <a:cxnLst/>
              <a:rect l="l" t="t" r="r" b="b"/>
              <a:pathLst>
                <a:path w="5324" h="5842" extrusionOk="0">
                  <a:moveTo>
                    <a:pt x="469" y="0"/>
                  </a:moveTo>
                  <a:lnTo>
                    <a:pt x="218" y="50"/>
                  </a:lnTo>
                  <a:lnTo>
                    <a:pt x="0" y="5842"/>
                  </a:lnTo>
                  <a:lnTo>
                    <a:pt x="5323" y="5842"/>
                  </a:lnTo>
                  <a:lnTo>
                    <a:pt x="4051" y="301"/>
                  </a:lnTo>
                  <a:lnTo>
                    <a:pt x="3850" y="235"/>
                  </a:lnTo>
                  <a:lnTo>
                    <a:pt x="3900" y="2327"/>
                  </a:lnTo>
                  <a:lnTo>
                    <a:pt x="653" y="2427"/>
                  </a:lnTo>
                  <a:lnTo>
                    <a:pt x="4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28"/>
            <p:cNvSpPr/>
            <p:nvPr/>
          </p:nvSpPr>
          <p:spPr>
            <a:xfrm>
              <a:off x="6451368" y="3157474"/>
              <a:ext cx="81123" cy="108004"/>
            </a:xfrm>
            <a:custGeom>
              <a:avLst/>
              <a:gdLst/>
              <a:ahLst/>
              <a:cxnLst/>
              <a:rect l="l" t="t" r="r" b="b"/>
              <a:pathLst>
                <a:path w="1524" h="2029" extrusionOk="0">
                  <a:moveTo>
                    <a:pt x="84" y="0"/>
                  </a:moveTo>
                  <a:lnTo>
                    <a:pt x="0" y="1674"/>
                  </a:lnTo>
                  <a:cubicBezTo>
                    <a:pt x="163" y="1937"/>
                    <a:pt x="417" y="2029"/>
                    <a:pt x="671" y="2029"/>
                  </a:cubicBezTo>
                  <a:cubicBezTo>
                    <a:pt x="1097" y="2029"/>
                    <a:pt x="1524" y="1770"/>
                    <a:pt x="1524" y="1624"/>
                  </a:cubicBezTo>
                  <a:lnTo>
                    <a:pt x="1373" y="804"/>
                  </a:lnTo>
                  <a:lnTo>
                    <a:pt x="84"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28"/>
            <p:cNvSpPr/>
            <p:nvPr/>
          </p:nvSpPr>
          <p:spPr>
            <a:xfrm>
              <a:off x="6448707" y="3097857"/>
              <a:ext cx="106087" cy="160222"/>
            </a:xfrm>
            <a:custGeom>
              <a:avLst/>
              <a:gdLst/>
              <a:ahLst/>
              <a:cxnLst/>
              <a:rect l="l" t="t" r="r" b="b"/>
              <a:pathLst>
                <a:path w="1993" h="3010" extrusionOk="0">
                  <a:moveTo>
                    <a:pt x="1260" y="0"/>
                  </a:moveTo>
                  <a:cubicBezTo>
                    <a:pt x="847" y="0"/>
                    <a:pt x="316" y="177"/>
                    <a:pt x="184" y="417"/>
                  </a:cubicBezTo>
                  <a:cubicBezTo>
                    <a:pt x="0" y="785"/>
                    <a:pt x="151" y="2426"/>
                    <a:pt x="603" y="2928"/>
                  </a:cubicBezTo>
                  <a:cubicBezTo>
                    <a:pt x="661" y="2986"/>
                    <a:pt x="830" y="3010"/>
                    <a:pt x="1029" y="3010"/>
                  </a:cubicBezTo>
                  <a:cubicBezTo>
                    <a:pt x="1403" y="3010"/>
                    <a:pt x="1881" y="2926"/>
                    <a:pt x="1925" y="2827"/>
                  </a:cubicBezTo>
                  <a:cubicBezTo>
                    <a:pt x="1992" y="2677"/>
                    <a:pt x="1942" y="484"/>
                    <a:pt x="1741" y="166"/>
                  </a:cubicBezTo>
                  <a:cubicBezTo>
                    <a:pt x="1666" y="50"/>
                    <a:pt x="1479" y="0"/>
                    <a:pt x="126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28"/>
            <p:cNvSpPr/>
            <p:nvPr/>
          </p:nvSpPr>
          <p:spPr>
            <a:xfrm>
              <a:off x="6453125" y="3097324"/>
              <a:ext cx="97198" cy="77982"/>
            </a:xfrm>
            <a:custGeom>
              <a:avLst/>
              <a:gdLst/>
              <a:ahLst/>
              <a:cxnLst/>
              <a:rect l="l" t="t" r="r" b="b"/>
              <a:pathLst>
                <a:path w="1826" h="1465" extrusionOk="0">
                  <a:moveTo>
                    <a:pt x="1176" y="1"/>
                  </a:moveTo>
                  <a:cubicBezTo>
                    <a:pt x="763" y="1"/>
                    <a:pt x="232" y="170"/>
                    <a:pt x="101" y="410"/>
                  </a:cubicBezTo>
                  <a:cubicBezTo>
                    <a:pt x="18" y="578"/>
                    <a:pt x="1" y="996"/>
                    <a:pt x="68" y="1465"/>
                  </a:cubicBezTo>
                  <a:cubicBezTo>
                    <a:pt x="302" y="1331"/>
                    <a:pt x="553" y="1247"/>
                    <a:pt x="821" y="1180"/>
                  </a:cubicBezTo>
                  <a:cubicBezTo>
                    <a:pt x="1041" y="1128"/>
                    <a:pt x="1254" y="1102"/>
                    <a:pt x="1461" y="1102"/>
                  </a:cubicBezTo>
                  <a:cubicBezTo>
                    <a:pt x="1585" y="1102"/>
                    <a:pt x="1706" y="1111"/>
                    <a:pt x="1825" y="1130"/>
                  </a:cubicBezTo>
                  <a:cubicBezTo>
                    <a:pt x="1775" y="678"/>
                    <a:pt x="1742" y="293"/>
                    <a:pt x="1658" y="159"/>
                  </a:cubicBezTo>
                  <a:cubicBezTo>
                    <a:pt x="1582" y="49"/>
                    <a:pt x="1396" y="1"/>
                    <a:pt x="1176"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28"/>
            <p:cNvSpPr/>
            <p:nvPr/>
          </p:nvSpPr>
          <p:spPr>
            <a:xfrm>
              <a:off x="6436198" y="3118244"/>
              <a:ext cx="38379" cy="90917"/>
            </a:xfrm>
            <a:custGeom>
              <a:avLst/>
              <a:gdLst/>
              <a:ahLst/>
              <a:cxnLst/>
              <a:rect l="l" t="t" r="r" b="b"/>
              <a:pathLst>
                <a:path w="721" h="1708" extrusionOk="0">
                  <a:moveTo>
                    <a:pt x="721" y="1"/>
                  </a:moveTo>
                  <a:lnTo>
                    <a:pt x="1" y="268"/>
                  </a:lnTo>
                  <a:cubicBezTo>
                    <a:pt x="1" y="955"/>
                    <a:pt x="319" y="1708"/>
                    <a:pt x="319" y="1708"/>
                  </a:cubicBezTo>
                  <a:lnTo>
                    <a:pt x="403" y="1139"/>
                  </a:lnTo>
                  <a:lnTo>
                    <a:pt x="704" y="955"/>
                  </a:lnTo>
                  <a:lnTo>
                    <a:pt x="721" y="1"/>
                  </a:ln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28"/>
            <p:cNvSpPr/>
            <p:nvPr/>
          </p:nvSpPr>
          <p:spPr>
            <a:xfrm>
              <a:off x="6427308" y="3058892"/>
              <a:ext cx="119448" cy="85274"/>
            </a:xfrm>
            <a:custGeom>
              <a:avLst/>
              <a:gdLst/>
              <a:ahLst/>
              <a:cxnLst/>
              <a:rect l="l" t="t" r="r" b="b"/>
              <a:pathLst>
                <a:path w="2244" h="1602" extrusionOk="0">
                  <a:moveTo>
                    <a:pt x="1456" y="1"/>
                  </a:moveTo>
                  <a:cubicBezTo>
                    <a:pt x="1104" y="1"/>
                    <a:pt x="318" y="249"/>
                    <a:pt x="168" y="429"/>
                  </a:cubicBezTo>
                  <a:cubicBezTo>
                    <a:pt x="0" y="613"/>
                    <a:pt x="151" y="1601"/>
                    <a:pt x="151" y="1601"/>
                  </a:cubicBezTo>
                  <a:lnTo>
                    <a:pt x="2243" y="1099"/>
                  </a:lnTo>
                  <a:cubicBezTo>
                    <a:pt x="2243" y="1099"/>
                    <a:pt x="1825" y="61"/>
                    <a:pt x="1557" y="11"/>
                  </a:cubicBezTo>
                  <a:cubicBezTo>
                    <a:pt x="1530" y="4"/>
                    <a:pt x="1496" y="1"/>
                    <a:pt x="145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28"/>
            <p:cNvSpPr/>
            <p:nvPr/>
          </p:nvSpPr>
          <p:spPr>
            <a:xfrm>
              <a:off x="6427308" y="3065706"/>
              <a:ext cx="46363" cy="79313"/>
            </a:xfrm>
            <a:custGeom>
              <a:avLst/>
              <a:gdLst/>
              <a:ahLst/>
              <a:cxnLst/>
              <a:rect l="l" t="t" r="r" b="b"/>
              <a:pathLst>
                <a:path w="871" h="1490" extrusionOk="0">
                  <a:moveTo>
                    <a:pt x="871" y="0"/>
                  </a:moveTo>
                  <a:lnTo>
                    <a:pt x="871" y="0"/>
                  </a:lnTo>
                  <a:cubicBezTo>
                    <a:pt x="553" y="84"/>
                    <a:pt x="252" y="218"/>
                    <a:pt x="168" y="318"/>
                  </a:cubicBezTo>
                  <a:cubicBezTo>
                    <a:pt x="0" y="502"/>
                    <a:pt x="151" y="1490"/>
                    <a:pt x="151" y="1490"/>
                  </a:cubicBezTo>
                  <a:lnTo>
                    <a:pt x="653" y="1356"/>
                  </a:lnTo>
                  <a:cubicBezTo>
                    <a:pt x="637" y="1322"/>
                    <a:pt x="637" y="1322"/>
                    <a:pt x="620" y="1306"/>
                  </a:cubicBezTo>
                  <a:cubicBezTo>
                    <a:pt x="335" y="921"/>
                    <a:pt x="452" y="352"/>
                    <a:pt x="8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28"/>
            <p:cNvSpPr/>
            <p:nvPr/>
          </p:nvSpPr>
          <p:spPr>
            <a:xfrm>
              <a:off x="6435346" y="3082473"/>
              <a:ext cx="152397" cy="61694"/>
            </a:xfrm>
            <a:custGeom>
              <a:avLst/>
              <a:gdLst/>
              <a:ahLst/>
              <a:cxnLst/>
              <a:rect l="l" t="t" r="r" b="b"/>
              <a:pathLst>
                <a:path w="2863" h="1159" extrusionOk="0">
                  <a:moveTo>
                    <a:pt x="2365" y="0"/>
                  </a:moveTo>
                  <a:cubicBezTo>
                    <a:pt x="1586" y="0"/>
                    <a:pt x="0" y="1158"/>
                    <a:pt x="0" y="1158"/>
                  </a:cubicBezTo>
                  <a:lnTo>
                    <a:pt x="2143" y="840"/>
                  </a:lnTo>
                  <a:cubicBezTo>
                    <a:pt x="2862" y="472"/>
                    <a:pt x="2779" y="20"/>
                    <a:pt x="2427" y="3"/>
                  </a:cubicBezTo>
                  <a:cubicBezTo>
                    <a:pt x="2407" y="1"/>
                    <a:pt x="2386" y="0"/>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28"/>
            <p:cNvSpPr/>
            <p:nvPr/>
          </p:nvSpPr>
          <p:spPr>
            <a:xfrm>
              <a:off x="6443331" y="3153801"/>
              <a:ext cx="27680" cy="41998"/>
            </a:xfrm>
            <a:custGeom>
              <a:avLst/>
              <a:gdLst/>
              <a:ahLst/>
              <a:cxnLst/>
              <a:rect l="l" t="t" r="r" b="b"/>
              <a:pathLst>
                <a:path w="520" h="789" extrusionOk="0">
                  <a:moveTo>
                    <a:pt x="167" y="1"/>
                  </a:moveTo>
                  <a:cubicBezTo>
                    <a:pt x="136" y="1"/>
                    <a:pt x="108" y="12"/>
                    <a:pt x="84" y="36"/>
                  </a:cubicBezTo>
                  <a:cubicBezTo>
                    <a:pt x="1" y="119"/>
                    <a:pt x="1" y="320"/>
                    <a:pt x="84" y="504"/>
                  </a:cubicBezTo>
                  <a:cubicBezTo>
                    <a:pt x="154" y="658"/>
                    <a:pt x="271" y="788"/>
                    <a:pt x="366" y="788"/>
                  </a:cubicBezTo>
                  <a:cubicBezTo>
                    <a:pt x="385" y="788"/>
                    <a:pt x="403" y="783"/>
                    <a:pt x="419" y="772"/>
                  </a:cubicBezTo>
                  <a:cubicBezTo>
                    <a:pt x="520" y="705"/>
                    <a:pt x="520" y="454"/>
                    <a:pt x="419" y="236"/>
                  </a:cubicBezTo>
                  <a:cubicBezTo>
                    <a:pt x="347" y="79"/>
                    <a:pt x="248" y="1"/>
                    <a:pt x="167"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28"/>
            <p:cNvSpPr/>
            <p:nvPr/>
          </p:nvSpPr>
          <p:spPr>
            <a:xfrm>
              <a:off x="6446897" y="3161200"/>
              <a:ext cx="17885" cy="26509"/>
            </a:xfrm>
            <a:custGeom>
              <a:avLst/>
              <a:gdLst/>
              <a:ahLst/>
              <a:cxnLst/>
              <a:rect l="l" t="t" r="r" b="b"/>
              <a:pathLst>
                <a:path w="336" h="498" extrusionOk="0">
                  <a:moveTo>
                    <a:pt x="92" y="1"/>
                  </a:moveTo>
                  <a:cubicBezTo>
                    <a:pt x="70" y="1"/>
                    <a:pt x="50" y="10"/>
                    <a:pt x="34" y="31"/>
                  </a:cubicBezTo>
                  <a:cubicBezTo>
                    <a:pt x="1" y="64"/>
                    <a:pt x="1" y="198"/>
                    <a:pt x="34" y="315"/>
                  </a:cubicBezTo>
                  <a:cubicBezTo>
                    <a:pt x="74" y="422"/>
                    <a:pt x="147" y="497"/>
                    <a:pt x="208" y="497"/>
                  </a:cubicBezTo>
                  <a:cubicBezTo>
                    <a:pt x="224" y="497"/>
                    <a:pt x="238" y="493"/>
                    <a:pt x="252" y="482"/>
                  </a:cubicBezTo>
                  <a:cubicBezTo>
                    <a:pt x="302" y="432"/>
                    <a:pt x="336" y="282"/>
                    <a:pt x="252" y="131"/>
                  </a:cubicBezTo>
                  <a:cubicBezTo>
                    <a:pt x="205" y="50"/>
                    <a:pt x="143" y="1"/>
                    <a:pt x="92"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28"/>
            <p:cNvSpPr/>
            <p:nvPr/>
          </p:nvSpPr>
          <p:spPr>
            <a:xfrm>
              <a:off x="6454030" y="3173763"/>
              <a:ext cx="11657" cy="16927"/>
            </a:xfrm>
            <a:custGeom>
              <a:avLst/>
              <a:gdLst/>
              <a:ahLst/>
              <a:cxnLst/>
              <a:rect l="l" t="t" r="r" b="b"/>
              <a:pathLst>
                <a:path w="219" h="318" extrusionOk="0">
                  <a:moveTo>
                    <a:pt x="65" y="1"/>
                  </a:moveTo>
                  <a:cubicBezTo>
                    <a:pt x="51" y="1"/>
                    <a:pt x="40" y="10"/>
                    <a:pt x="34" y="29"/>
                  </a:cubicBezTo>
                  <a:cubicBezTo>
                    <a:pt x="1" y="62"/>
                    <a:pt x="1" y="129"/>
                    <a:pt x="34" y="213"/>
                  </a:cubicBezTo>
                  <a:cubicBezTo>
                    <a:pt x="62" y="283"/>
                    <a:pt x="90" y="318"/>
                    <a:pt x="127" y="318"/>
                  </a:cubicBezTo>
                  <a:cubicBezTo>
                    <a:pt x="135" y="318"/>
                    <a:pt x="143" y="316"/>
                    <a:pt x="151" y="313"/>
                  </a:cubicBezTo>
                  <a:cubicBezTo>
                    <a:pt x="218" y="280"/>
                    <a:pt x="218" y="163"/>
                    <a:pt x="151" y="79"/>
                  </a:cubicBezTo>
                  <a:cubicBezTo>
                    <a:pt x="120" y="27"/>
                    <a:pt x="89" y="1"/>
                    <a:pt x="65"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28"/>
            <p:cNvSpPr/>
            <p:nvPr/>
          </p:nvSpPr>
          <p:spPr>
            <a:xfrm>
              <a:off x="6388983" y="3251905"/>
              <a:ext cx="281640" cy="308308"/>
            </a:xfrm>
            <a:custGeom>
              <a:avLst/>
              <a:gdLst/>
              <a:ahLst/>
              <a:cxnLst/>
              <a:rect l="l" t="t" r="r" b="b"/>
              <a:pathLst>
                <a:path w="5291" h="5792" extrusionOk="0">
                  <a:moveTo>
                    <a:pt x="335" y="0"/>
                  </a:moveTo>
                  <a:lnTo>
                    <a:pt x="202" y="17"/>
                  </a:lnTo>
                  <a:lnTo>
                    <a:pt x="1" y="5792"/>
                  </a:lnTo>
                  <a:lnTo>
                    <a:pt x="5290" y="5792"/>
                  </a:lnTo>
                  <a:lnTo>
                    <a:pt x="4738" y="3432"/>
                  </a:lnTo>
                  <a:cubicBezTo>
                    <a:pt x="4319" y="4670"/>
                    <a:pt x="3533" y="5507"/>
                    <a:pt x="2645" y="5507"/>
                  </a:cubicBezTo>
                  <a:cubicBezTo>
                    <a:pt x="1290" y="5507"/>
                    <a:pt x="202" y="3599"/>
                    <a:pt x="202" y="1273"/>
                  </a:cubicBezTo>
                  <a:cubicBezTo>
                    <a:pt x="202" y="837"/>
                    <a:pt x="252" y="385"/>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28"/>
            <p:cNvSpPr/>
            <p:nvPr/>
          </p:nvSpPr>
          <p:spPr>
            <a:xfrm>
              <a:off x="6241962" y="3453221"/>
              <a:ext cx="223726" cy="83837"/>
            </a:xfrm>
            <a:custGeom>
              <a:avLst/>
              <a:gdLst/>
              <a:ahLst/>
              <a:cxnLst/>
              <a:rect l="l" t="t" r="r" b="b"/>
              <a:pathLst>
                <a:path w="4203" h="1575" extrusionOk="0">
                  <a:moveTo>
                    <a:pt x="1749" y="0"/>
                  </a:moveTo>
                  <a:cubicBezTo>
                    <a:pt x="1666" y="0"/>
                    <a:pt x="1585" y="6"/>
                    <a:pt x="1507" y="18"/>
                  </a:cubicBezTo>
                  <a:cubicBezTo>
                    <a:pt x="436" y="185"/>
                    <a:pt x="1" y="1575"/>
                    <a:pt x="1" y="1575"/>
                  </a:cubicBezTo>
                  <a:lnTo>
                    <a:pt x="3717" y="1575"/>
                  </a:lnTo>
                  <a:lnTo>
                    <a:pt x="4202" y="905"/>
                  </a:lnTo>
                  <a:cubicBezTo>
                    <a:pt x="4202" y="905"/>
                    <a:pt x="2794" y="0"/>
                    <a:pt x="1749"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28"/>
            <p:cNvSpPr/>
            <p:nvPr/>
          </p:nvSpPr>
          <p:spPr>
            <a:xfrm>
              <a:off x="6541380" y="3453221"/>
              <a:ext cx="217445" cy="83837"/>
            </a:xfrm>
            <a:custGeom>
              <a:avLst/>
              <a:gdLst/>
              <a:ahLst/>
              <a:cxnLst/>
              <a:rect l="l" t="t" r="r" b="b"/>
              <a:pathLst>
                <a:path w="4085" h="1575" extrusionOk="0">
                  <a:moveTo>
                    <a:pt x="2378" y="0"/>
                  </a:moveTo>
                  <a:cubicBezTo>
                    <a:pt x="1365" y="0"/>
                    <a:pt x="0" y="905"/>
                    <a:pt x="0" y="905"/>
                  </a:cubicBezTo>
                  <a:lnTo>
                    <a:pt x="452" y="1575"/>
                  </a:lnTo>
                  <a:lnTo>
                    <a:pt x="4084" y="1575"/>
                  </a:lnTo>
                  <a:cubicBezTo>
                    <a:pt x="4084" y="1575"/>
                    <a:pt x="3632" y="185"/>
                    <a:pt x="2611" y="18"/>
                  </a:cubicBezTo>
                  <a:cubicBezTo>
                    <a:pt x="2536" y="6"/>
                    <a:pt x="2458" y="0"/>
                    <a:pt x="2378"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28"/>
            <p:cNvSpPr/>
            <p:nvPr/>
          </p:nvSpPr>
          <p:spPr>
            <a:xfrm>
              <a:off x="6565387" y="3498679"/>
              <a:ext cx="193438" cy="39284"/>
            </a:xfrm>
            <a:custGeom>
              <a:avLst/>
              <a:gdLst/>
              <a:ahLst/>
              <a:cxnLst/>
              <a:rect l="l" t="t" r="r" b="b"/>
              <a:pathLst>
                <a:path w="3634" h="738" extrusionOk="0">
                  <a:moveTo>
                    <a:pt x="3265" y="1"/>
                  </a:moveTo>
                  <a:cubicBezTo>
                    <a:pt x="2830" y="152"/>
                    <a:pt x="2177" y="235"/>
                    <a:pt x="1457" y="235"/>
                  </a:cubicBezTo>
                  <a:cubicBezTo>
                    <a:pt x="721" y="235"/>
                    <a:pt x="1" y="737"/>
                    <a:pt x="1" y="737"/>
                  </a:cubicBezTo>
                  <a:lnTo>
                    <a:pt x="3633" y="737"/>
                  </a:lnTo>
                  <a:cubicBezTo>
                    <a:pt x="3633" y="737"/>
                    <a:pt x="3516" y="386"/>
                    <a:pt x="3265"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28"/>
            <p:cNvSpPr/>
            <p:nvPr/>
          </p:nvSpPr>
          <p:spPr>
            <a:xfrm>
              <a:off x="6241962" y="3502246"/>
              <a:ext cx="197856" cy="34812"/>
            </a:xfrm>
            <a:custGeom>
              <a:avLst/>
              <a:gdLst/>
              <a:ahLst/>
              <a:cxnLst/>
              <a:rect l="l" t="t" r="r" b="b"/>
              <a:pathLst>
                <a:path w="3717" h="654" extrusionOk="0">
                  <a:moveTo>
                    <a:pt x="302" y="1"/>
                  </a:moveTo>
                  <a:cubicBezTo>
                    <a:pt x="101" y="336"/>
                    <a:pt x="1" y="654"/>
                    <a:pt x="1" y="654"/>
                  </a:cubicBezTo>
                  <a:lnTo>
                    <a:pt x="3717" y="654"/>
                  </a:lnTo>
                  <a:lnTo>
                    <a:pt x="2779" y="520"/>
                  </a:lnTo>
                  <a:cubicBezTo>
                    <a:pt x="2779" y="520"/>
                    <a:pt x="2964" y="269"/>
                    <a:pt x="2143" y="269"/>
                  </a:cubicBezTo>
                  <a:cubicBezTo>
                    <a:pt x="1440" y="269"/>
                    <a:pt x="771" y="168"/>
                    <a:pt x="302"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28"/>
            <p:cNvSpPr/>
            <p:nvPr/>
          </p:nvSpPr>
          <p:spPr>
            <a:xfrm>
              <a:off x="6487884" y="3482391"/>
              <a:ext cx="126581" cy="52006"/>
            </a:xfrm>
            <a:custGeom>
              <a:avLst/>
              <a:gdLst/>
              <a:ahLst/>
              <a:cxnLst/>
              <a:rect l="l" t="t" r="r" b="b"/>
              <a:pathLst>
                <a:path w="2378" h="977" extrusionOk="0">
                  <a:moveTo>
                    <a:pt x="1396" y="1"/>
                  </a:moveTo>
                  <a:cubicBezTo>
                    <a:pt x="881" y="1"/>
                    <a:pt x="90" y="454"/>
                    <a:pt x="1" y="960"/>
                  </a:cubicBezTo>
                  <a:lnTo>
                    <a:pt x="2378" y="977"/>
                  </a:lnTo>
                  <a:cubicBezTo>
                    <a:pt x="2378" y="977"/>
                    <a:pt x="2260" y="207"/>
                    <a:pt x="1574" y="22"/>
                  </a:cubicBezTo>
                  <a:cubicBezTo>
                    <a:pt x="1520" y="8"/>
                    <a:pt x="1460" y="1"/>
                    <a:pt x="1396"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28"/>
            <p:cNvSpPr/>
            <p:nvPr/>
          </p:nvSpPr>
          <p:spPr>
            <a:xfrm>
              <a:off x="6389888" y="3482391"/>
              <a:ext cx="107844" cy="52006"/>
            </a:xfrm>
            <a:custGeom>
              <a:avLst/>
              <a:gdLst/>
              <a:ahLst/>
              <a:cxnLst/>
              <a:rect l="l" t="t" r="r" b="b"/>
              <a:pathLst>
                <a:path w="2026" h="977" extrusionOk="0">
                  <a:moveTo>
                    <a:pt x="840" y="1"/>
                  </a:moveTo>
                  <a:cubicBezTo>
                    <a:pt x="785" y="1"/>
                    <a:pt x="733" y="8"/>
                    <a:pt x="687" y="22"/>
                  </a:cubicBezTo>
                  <a:cubicBezTo>
                    <a:pt x="101" y="207"/>
                    <a:pt x="0" y="977"/>
                    <a:pt x="0" y="977"/>
                  </a:cubicBezTo>
                  <a:lnTo>
                    <a:pt x="2026" y="960"/>
                  </a:lnTo>
                  <a:cubicBezTo>
                    <a:pt x="1951" y="454"/>
                    <a:pt x="1281" y="1"/>
                    <a:pt x="840"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28"/>
            <p:cNvSpPr/>
            <p:nvPr/>
          </p:nvSpPr>
          <p:spPr>
            <a:xfrm>
              <a:off x="6564535" y="3515926"/>
              <a:ext cx="92727" cy="16714"/>
            </a:xfrm>
            <a:custGeom>
              <a:avLst/>
              <a:gdLst/>
              <a:ahLst/>
              <a:cxnLst/>
              <a:rect l="l" t="t" r="r" b="b"/>
              <a:pathLst>
                <a:path w="1742" h="314" extrusionOk="0">
                  <a:moveTo>
                    <a:pt x="868" y="0"/>
                  </a:moveTo>
                  <a:cubicBezTo>
                    <a:pt x="579" y="0"/>
                    <a:pt x="271" y="86"/>
                    <a:pt x="0" y="296"/>
                  </a:cubicBezTo>
                  <a:lnTo>
                    <a:pt x="1741" y="313"/>
                  </a:lnTo>
                  <a:cubicBezTo>
                    <a:pt x="1547" y="129"/>
                    <a:pt x="1222" y="0"/>
                    <a:pt x="868"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28"/>
            <p:cNvSpPr/>
            <p:nvPr/>
          </p:nvSpPr>
          <p:spPr>
            <a:xfrm>
              <a:off x="6376527" y="3524336"/>
              <a:ext cx="64195" cy="9156"/>
            </a:xfrm>
            <a:custGeom>
              <a:avLst/>
              <a:gdLst/>
              <a:ahLst/>
              <a:cxnLst/>
              <a:rect l="l" t="t" r="r" b="b"/>
              <a:pathLst>
                <a:path w="1206" h="172" extrusionOk="0">
                  <a:moveTo>
                    <a:pt x="568" y="1"/>
                  </a:moveTo>
                  <a:cubicBezTo>
                    <a:pt x="365" y="1"/>
                    <a:pt x="160" y="50"/>
                    <a:pt x="0" y="172"/>
                  </a:cubicBezTo>
                  <a:lnTo>
                    <a:pt x="1206" y="172"/>
                  </a:lnTo>
                  <a:cubicBezTo>
                    <a:pt x="1050" y="71"/>
                    <a:pt x="811" y="1"/>
                    <a:pt x="568"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28"/>
            <p:cNvSpPr/>
            <p:nvPr/>
          </p:nvSpPr>
          <p:spPr>
            <a:xfrm>
              <a:off x="6501245" y="3515660"/>
              <a:ext cx="17885" cy="18737"/>
            </a:xfrm>
            <a:custGeom>
              <a:avLst/>
              <a:gdLst/>
              <a:ahLst/>
              <a:cxnLst/>
              <a:rect l="l" t="t" r="r" b="b"/>
              <a:pathLst>
                <a:path w="336" h="352" extrusionOk="0">
                  <a:moveTo>
                    <a:pt x="336" y="0"/>
                  </a:moveTo>
                  <a:cubicBezTo>
                    <a:pt x="335" y="0"/>
                    <a:pt x="101" y="134"/>
                    <a:pt x="1" y="335"/>
                  </a:cubicBezTo>
                  <a:lnTo>
                    <a:pt x="151" y="352"/>
                  </a:lnTo>
                  <a:cubicBezTo>
                    <a:pt x="151" y="218"/>
                    <a:pt x="335" y="0"/>
                    <a:pt x="336"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28"/>
            <p:cNvSpPr/>
            <p:nvPr/>
          </p:nvSpPr>
          <p:spPr>
            <a:xfrm>
              <a:off x="6519077" y="3516511"/>
              <a:ext cx="17885" cy="19642"/>
            </a:xfrm>
            <a:custGeom>
              <a:avLst/>
              <a:gdLst/>
              <a:ahLst/>
              <a:cxnLst/>
              <a:rect l="l" t="t" r="r" b="b"/>
              <a:pathLst>
                <a:path w="336" h="369" extrusionOk="0">
                  <a:moveTo>
                    <a:pt x="335" y="1"/>
                  </a:moveTo>
                  <a:cubicBezTo>
                    <a:pt x="335" y="1"/>
                    <a:pt x="101" y="135"/>
                    <a:pt x="1" y="336"/>
                  </a:cubicBezTo>
                  <a:lnTo>
                    <a:pt x="151" y="369"/>
                  </a:lnTo>
                  <a:cubicBezTo>
                    <a:pt x="151" y="218"/>
                    <a:pt x="335" y="1"/>
                    <a:pt x="335"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28"/>
            <p:cNvSpPr/>
            <p:nvPr/>
          </p:nvSpPr>
          <p:spPr>
            <a:xfrm>
              <a:off x="6470957" y="3519173"/>
              <a:ext cx="16980" cy="19695"/>
            </a:xfrm>
            <a:custGeom>
              <a:avLst/>
              <a:gdLst/>
              <a:ahLst/>
              <a:cxnLst/>
              <a:rect l="l" t="t" r="r" b="b"/>
              <a:pathLst>
                <a:path w="319" h="370" extrusionOk="0">
                  <a:moveTo>
                    <a:pt x="1" y="1"/>
                  </a:moveTo>
                  <a:cubicBezTo>
                    <a:pt x="1" y="1"/>
                    <a:pt x="185" y="235"/>
                    <a:pt x="168" y="369"/>
                  </a:cubicBezTo>
                  <a:lnTo>
                    <a:pt x="319" y="352"/>
                  </a:lnTo>
                  <a:cubicBezTo>
                    <a:pt x="235" y="152"/>
                    <a:pt x="1" y="1"/>
                    <a:pt x="1"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28"/>
            <p:cNvSpPr/>
            <p:nvPr/>
          </p:nvSpPr>
          <p:spPr>
            <a:xfrm>
              <a:off x="6453125" y="3518321"/>
              <a:ext cx="16980" cy="19642"/>
            </a:xfrm>
            <a:custGeom>
              <a:avLst/>
              <a:gdLst/>
              <a:ahLst/>
              <a:cxnLst/>
              <a:rect l="l" t="t" r="r" b="b"/>
              <a:pathLst>
                <a:path w="319" h="369" extrusionOk="0">
                  <a:moveTo>
                    <a:pt x="1" y="0"/>
                  </a:moveTo>
                  <a:cubicBezTo>
                    <a:pt x="1" y="0"/>
                    <a:pt x="185" y="218"/>
                    <a:pt x="168" y="368"/>
                  </a:cubicBezTo>
                  <a:lnTo>
                    <a:pt x="319" y="352"/>
                  </a:lnTo>
                  <a:cubicBezTo>
                    <a:pt x="235" y="134"/>
                    <a:pt x="1" y="0"/>
                    <a:pt x="1"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28"/>
            <p:cNvSpPr/>
            <p:nvPr/>
          </p:nvSpPr>
          <p:spPr>
            <a:xfrm>
              <a:off x="6494112" y="3169025"/>
              <a:ext cx="10752" cy="16075"/>
            </a:xfrm>
            <a:custGeom>
              <a:avLst/>
              <a:gdLst/>
              <a:ahLst/>
              <a:cxnLst/>
              <a:rect l="l" t="t" r="r" b="b"/>
              <a:pathLst>
                <a:path w="202" h="302" extrusionOk="0">
                  <a:moveTo>
                    <a:pt x="85" y="1"/>
                  </a:moveTo>
                  <a:cubicBezTo>
                    <a:pt x="51" y="1"/>
                    <a:pt x="1" y="68"/>
                    <a:pt x="1" y="151"/>
                  </a:cubicBezTo>
                  <a:cubicBezTo>
                    <a:pt x="1" y="235"/>
                    <a:pt x="68" y="302"/>
                    <a:pt x="118" y="302"/>
                  </a:cubicBezTo>
                  <a:cubicBezTo>
                    <a:pt x="152" y="302"/>
                    <a:pt x="202" y="235"/>
                    <a:pt x="202" y="151"/>
                  </a:cubicBezTo>
                  <a:cubicBezTo>
                    <a:pt x="202" y="68"/>
                    <a:pt x="135" y="1"/>
                    <a:pt x="85" y="1"/>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28"/>
            <p:cNvSpPr/>
            <p:nvPr/>
          </p:nvSpPr>
          <p:spPr>
            <a:xfrm>
              <a:off x="6480751" y="3152258"/>
              <a:ext cx="25018" cy="15064"/>
            </a:xfrm>
            <a:custGeom>
              <a:avLst/>
              <a:gdLst/>
              <a:ahLst/>
              <a:cxnLst/>
              <a:rect l="l" t="t" r="r" b="b"/>
              <a:pathLst>
                <a:path w="470" h="283" extrusionOk="0">
                  <a:moveTo>
                    <a:pt x="414" y="1"/>
                  </a:moveTo>
                  <a:cubicBezTo>
                    <a:pt x="405" y="1"/>
                    <a:pt x="396" y="5"/>
                    <a:pt x="386" y="14"/>
                  </a:cubicBezTo>
                  <a:lnTo>
                    <a:pt x="51" y="65"/>
                  </a:lnTo>
                  <a:cubicBezTo>
                    <a:pt x="18" y="65"/>
                    <a:pt x="1" y="115"/>
                    <a:pt x="1" y="132"/>
                  </a:cubicBezTo>
                  <a:lnTo>
                    <a:pt x="18" y="232"/>
                  </a:lnTo>
                  <a:cubicBezTo>
                    <a:pt x="18" y="265"/>
                    <a:pt x="68" y="282"/>
                    <a:pt x="84" y="282"/>
                  </a:cubicBezTo>
                  <a:lnTo>
                    <a:pt x="419" y="215"/>
                  </a:lnTo>
                  <a:cubicBezTo>
                    <a:pt x="436" y="215"/>
                    <a:pt x="469" y="182"/>
                    <a:pt x="469" y="148"/>
                  </a:cubicBezTo>
                  <a:lnTo>
                    <a:pt x="436" y="48"/>
                  </a:lnTo>
                  <a:cubicBezTo>
                    <a:pt x="448" y="24"/>
                    <a:pt x="435" y="1"/>
                    <a:pt x="414" y="1"/>
                  </a:cubicBez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28"/>
            <p:cNvSpPr/>
            <p:nvPr/>
          </p:nvSpPr>
          <p:spPr>
            <a:xfrm>
              <a:off x="6529776" y="3163702"/>
              <a:ext cx="11657" cy="16980"/>
            </a:xfrm>
            <a:custGeom>
              <a:avLst/>
              <a:gdLst/>
              <a:ahLst/>
              <a:cxnLst/>
              <a:rect l="l" t="t" r="r" b="b"/>
              <a:pathLst>
                <a:path w="219" h="319" extrusionOk="0">
                  <a:moveTo>
                    <a:pt x="84" y="0"/>
                  </a:moveTo>
                  <a:cubicBezTo>
                    <a:pt x="51" y="0"/>
                    <a:pt x="0" y="67"/>
                    <a:pt x="0" y="168"/>
                  </a:cubicBezTo>
                  <a:cubicBezTo>
                    <a:pt x="0" y="251"/>
                    <a:pt x="67" y="318"/>
                    <a:pt x="118" y="318"/>
                  </a:cubicBezTo>
                  <a:cubicBezTo>
                    <a:pt x="151" y="318"/>
                    <a:pt x="218" y="235"/>
                    <a:pt x="201" y="151"/>
                  </a:cubicBezTo>
                  <a:cubicBezTo>
                    <a:pt x="201" y="67"/>
                    <a:pt x="134" y="0"/>
                    <a:pt x="84"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28"/>
            <p:cNvSpPr/>
            <p:nvPr/>
          </p:nvSpPr>
          <p:spPr>
            <a:xfrm>
              <a:off x="6524400" y="3144965"/>
              <a:ext cx="20547" cy="13414"/>
            </a:xfrm>
            <a:custGeom>
              <a:avLst/>
              <a:gdLst/>
              <a:ahLst/>
              <a:cxnLst/>
              <a:rect l="l" t="t" r="r" b="b"/>
              <a:pathLst>
                <a:path w="386" h="252" extrusionOk="0">
                  <a:moveTo>
                    <a:pt x="336" y="1"/>
                  </a:moveTo>
                  <a:lnTo>
                    <a:pt x="51" y="34"/>
                  </a:lnTo>
                  <a:cubicBezTo>
                    <a:pt x="18" y="34"/>
                    <a:pt x="1" y="68"/>
                    <a:pt x="1" y="101"/>
                  </a:cubicBezTo>
                  <a:lnTo>
                    <a:pt x="1" y="202"/>
                  </a:lnTo>
                  <a:cubicBezTo>
                    <a:pt x="1" y="235"/>
                    <a:pt x="18" y="252"/>
                    <a:pt x="51" y="252"/>
                  </a:cubicBezTo>
                  <a:lnTo>
                    <a:pt x="336" y="202"/>
                  </a:lnTo>
                  <a:cubicBezTo>
                    <a:pt x="352" y="202"/>
                    <a:pt x="386" y="185"/>
                    <a:pt x="386" y="151"/>
                  </a:cubicBezTo>
                  <a:lnTo>
                    <a:pt x="386" y="34"/>
                  </a:lnTo>
                  <a:cubicBezTo>
                    <a:pt x="386" y="17"/>
                    <a:pt x="352" y="1"/>
                    <a:pt x="336" y="1"/>
                  </a:cubicBez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28"/>
            <p:cNvSpPr/>
            <p:nvPr/>
          </p:nvSpPr>
          <p:spPr>
            <a:xfrm>
              <a:off x="6513754" y="3172592"/>
              <a:ext cx="19642" cy="29276"/>
            </a:xfrm>
            <a:custGeom>
              <a:avLst/>
              <a:gdLst/>
              <a:ahLst/>
              <a:cxnLst/>
              <a:rect l="l" t="t" r="r" b="b"/>
              <a:pathLst>
                <a:path w="369" h="550" extrusionOk="0">
                  <a:moveTo>
                    <a:pt x="101" y="1"/>
                  </a:moveTo>
                  <a:cubicBezTo>
                    <a:pt x="218" y="252"/>
                    <a:pt x="268" y="419"/>
                    <a:pt x="184" y="486"/>
                  </a:cubicBezTo>
                  <a:cubicBezTo>
                    <a:pt x="134" y="520"/>
                    <a:pt x="50" y="520"/>
                    <a:pt x="0" y="520"/>
                  </a:cubicBezTo>
                  <a:cubicBezTo>
                    <a:pt x="0" y="520"/>
                    <a:pt x="82" y="549"/>
                    <a:pt x="161" y="549"/>
                  </a:cubicBezTo>
                  <a:cubicBezTo>
                    <a:pt x="201" y="549"/>
                    <a:pt x="240" y="542"/>
                    <a:pt x="268" y="520"/>
                  </a:cubicBezTo>
                  <a:cubicBezTo>
                    <a:pt x="368" y="469"/>
                    <a:pt x="285" y="302"/>
                    <a:pt x="101"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28"/>
            <p:cNvSpPr/>
            <p:nvPr/>
          </p:nvSpPr>
          <p:spPr>
            <a:xfrm>
              <a:off x="6501245" y="3210917"/>
              <a:ext cx="35717" cy="20014"/>
            </a:xfrm>
            <a:custGeom>
              <a:avLst/>
              <a:gdLst/>
              <a:ahLst/>
              <a:cxnLst/>
              <a:rect l="l" t="t" r="r" b="b"/>
              <a:pathLst>
                <a:path w="671" h="376" extrusionOk="0">
                  <a:moveTo>
                    <a:pt x="670" y="0"/>
                  </a:moveTo>
                  <a:lnTo>
                    <a:pt x="1" y="34"/>
                  </a:lnTo>
                  <a:cubicBezTo>
                    <a:pt x="1" y="34"/>
                    <a:pt x="18" y="302"/>
                    <a:pt x="352" y="369"/>
                  </a:cubicBezTo>
                  <a:cubicBezTo>
                    <a:pt x="375" y="373"/>
                    <a:pt x="396" y="376"/>
                    <a:pt x="416" y="376"/>
                  </a:cubicBezTo>
                  <a:cubicBezTo>
                    <a:pt x="670" y="376"/>
                    <a:pt x="670" y="0"/>
                    <a:pt x="670" y="0"/>
                  </a:cubicBez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28"/>
            <p:cNvSpPr/>
            <p:nvPr/>
          </p:nvSpPr>
          <p:spPr>
            <a:xfrm>
              <a:off x="6505716" y="3212674"/>
              <a:ext cx="28585" cy="9901"/>
            </a:xfrm>
            <a:custGeom>
              <a:avLst/>
              <a:gdLst/>
              <a:ahLst/>
              <a:cxnLst/>
              <a:rect l="l" t="t" r="r" b="b"/>
              <a:pathLst>
                <a:path w="537" h="186" extrusionOk="0">
                  <a:moveTo>
                    <a:pt x="536" y="1"/>
                  </a:moveTo>
                  <a:lnTo>
                    <a:pt x="0" y="51"/>
                  </a:lnTo>
                  <a:cubicBezTo>
                    <a:pt x="0" y="51"/>
                    <a:pt x="0" y="135"/>
                    <a:pt x="67" y="185"/>
                  </a:cubicBezTo>
                  <a:lnTo>
                    <a:pt x="503" y="168"/>
                  </a:lnTo>
                  <a:cubicBezTo>
                    <a:pt x="536" y="85"/>
                    <a:pt x="536" y="1"/>
                    <a:pt x="536" y="1"/>
                  </a:cubicBez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28"/>
            <p:cNvSpPr/>
            <p:nvPr/>
          </p:nvSpPr>
          <p:spPr>
            <a:xfrm>
              <a:off x="5288615" y="3545948"/>
              <a:ext cx="27680" cy="558702"/>
            </a:xfrm>
            <a:custGeom>
              <a:avLst/>
              <a:gdLst/>
              <a:ahLst/>
              <a:cxnLst/>
              <a:rect l="l" t="t" r="r" b="b"/>
              <a:pathLst>
                <a:path w="520" h="10496" extrusionOk="0">
                  <a:moveTo>
                    <a:pt x="335" y="0"/>
                  </a:moveTo>
                  <a:lnTo>
                    <a:pt x="135" y="201"/>
                  </a:lnTo>
                  <a:lnTo>
                    <a:pt x="1" y="10495"/>
                  </a:lnTo>
                  <a:lnTo>
                    <a:pt x="520" y="10495"/>
                  </a:lnTo>
                  <a:lnTo>
                    <a:pt x="3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28"/>
            <p:cNvSpPr/>
            <p:nvPr/>
          </p:nvSpPr>
          <p:spPr>
            <a:xfrm>
              <a:off x="5164750" y="4094803"/>
              <a:ext cx="279830" cy="20547"/>
            </a:xfrm>
            <a:custGeom>
              <a:avLst/>
              <a:gdLst/>
              <a:ahLst/>
              <a:cxnLst/>
              <a:rect l="l" t="t" r="r" b="b"/>
              <a:pathLst>
                <a:path w="5257" h="386" extrusionOk="0">
                  <a:moveTo>
                    <a:pt x="1039" y="0"/>
                  </a:moveTo>
                  <a:lnTo>
                    <a:pt x="1" y="385"/>
                  </a:lnTo>
                  <a:lnTo>
                    <a:pt x="5257" y="385"/>
                  </a:lnTo>
                  <a:lnTo>
                    <a:pt x="42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28"/>
            <p:cNvSpPr/>
            <p:nvPr/>
          </p:nvSpPr>
          <p:spPr>
            <a:xfrm>
              <a:off x="5022200" y="2218336"/>
              <a:ext cx="543585" cy="1555487"/>
            </a:xfrm>
            <a:custGeom>
              <a:avLst/>
              <a:gdLst/>
              <a:ahLst/>
              <a:cxnLst/>
              <a:rect l="l" t="t" r="r" b="b"/>
              <a:pathLst>
                <a:path w="10212" h="29222" extrusionOk="0">
                  <a:moveTo>
                    <a:pt x="3014" y="1"/>
                  </a:moveTo>
                  <a:cubicBezTo>
                    <a:pt x="1039" y="7818"/>
                    <a:pt x="1" y="18815"/>
                    <a:pt x="871" y="27854"/>
                  </a:cubicBezTo>
                  <a:cubicBezTo>
                    <a:pt x="2539" y="28780"/>
                    <a:pt x="4071" y="29222"/>
                    <a:pt x="5525" y="29222"/>
                  </a:cubicBezTo>
                  <a:cubicBezTo>
                    <a:pt x="7092" y="29222"/>
                    <a:pt x="8569" y="28709"/>
                    <a:pt x="10027" y="27736"/>
                  </a:cubicBezTo>
                  <a:cubicBezTo>
                    <a:pt x="10027" y="27736"/>
                    <a:pt x="10211" y="9809"/>
                    <a:pt x="8554" y="2026"/>
                  </a:cubicBezTo>
                  <a:cubicBezTo>
                    <a:pt x="8554" y="2026"/>
                    <a:pt x="6897" y="335"/>
                    <a:pt x="3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28"/>
            <p:cNvSpPr/>
            <p:nvPr/>
          </p:nvSpPr>
          <p:spPr>
            <a:xfrm>
              <a:off x="5059621" y="2235263"/>
              <a:ext cx="404601" cy="1225461"/>
            </a:xfrm>
            <a:custGeom>
              <a:avLst/>
              <a:gdLst/>
              <a:ahLst/>
              <a:cxnLst/>
              <a:rect l="l" t="t" r="r" b="b"/>
              <a:pathLst>
                <a:path w="7601" h="23022" extrusionOk="0">
                  <a:moveTo>
                    <a:pt x="2562" y="1"/>
                  </a:moveTo>
                  <a:cubicBezTo>
                    <a:pt x="972" y="6328"/>
                    <a:pt x="1" y="14865"/>
                    <a:pt x="252" y="22598"/>
                  </a:cubicBezTo>
                  <a:cubicBezTo>
                    <a:pt x="1085" y="22884"/>
                    <a:pt x="1894" y="23022"/>
                    <a:pt x="2690" y="23022"/>
                  </a:cubicBezTo>
                  <a:cubicBezTo>
                    <a:pt x="4038" y="23022"/>
                    <a:pt x="5347" y="22625"/>
                    <a:pt x="6663" y="21878"/>
                  </a:cubicBezTo>
                  <a:cubicBezTo>
                    <a:pt x="6663" y="21878"/>
                    <a:pt x="7600" y="9826"/>
                    <a:pt x="7265" y="1474"/>
                  </a:cubicBezTo>
                  <a:cubicBezTo>
                    <a:pt x="6495" y="972"/>
                    <a:pt x="4989" y="202"/>
                    <a:pt x="256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28"/>
            <p:cNvSpPr/>
            <p:nvPr/>
          </p:nvSpPr>
          <p:spPr>
            <a:xfrm>
              <a:off x="6476333" y="2195181"/>
              <a:ext cx="30341" cy="114072"/>
            </a:xfrm>
            <a:custGeom>
              <a:avLst/>
              <a:gdLst/>
              <a:ahLst/>
              <a:cxnLst/>
              <a:rect l="l" t="t" r="r" b="b"/>
              <a:pathLst>
                <a:path w="570" h="2143" extrusionOk="0">
                  <a:moveTo>
                    <a:pt x="67" y="0"/>
                  </a:moveTo>
                  <a:lnTo>
                    <a:pt x="0" y="2143"/>
                  </a:lnTo>
                  <a:lnTo>
                    <a:pt x="569" y="2143"/>
                  </a:lnTo>
                  <a:lnTo>
                    <a:pt x="5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28"/>
            <p:cNvSpPr/>
            <p:nvPr/>
          </p:nvSpPr>
          <p:spPr>
            <a:xfrm>
              <a:off x="7089328" y="2195181"/>
              <a:ext cx="30341" cy="114072"/>
            </a:xfrm>
            <a:custGeom>
              <a:avLst/>
              <a:gdLst/>
              <a:ahLst/>
              <a:cxnLst/>
              <a:rect l="l" t="t" r="r" b="b"/>
              <a:pathLst>
                <a:path w="570" h="2143" extrusionOk="0">
                  <a:moveTo>
                    <a:pt x="67" y="0"/>
                  </a:moveTo>
                  <a:lnTo>
                    <a:pt x="0" y="2143"/>
                  </a:lnTo>
                  <a:lnTo>
                    <a:pt x="569" y="2143"/>
                  </a:lnTo>
                  <a:lnTo>
                    <a:pt x="5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28"/>
            <p:cNvSpPr/>
            <p:nvPr/>
          </p:nvSpPr>
          <p:spPr>
            <a:xfrm>
              <a:off x="5912310" y="2195181"/>
              <a:ext cx="29436" cy="114072"/>
            </a:xfrm>
            <a:custGeom>
              <a:avLst/>
              <a:gdLst/>
              <a:ahLst/>
              <a:cxnLst/>
              <a:rect l="l" t="t" r="r" b="b"/>
              <a:pathLst>
                <a:path w="553" h="2143" extrusionOk="0">
                  <a:moveTo>
                    <a:pt x="51" y="0"/>
                  </a:moveTo>
                  <a:lnTo>
                    <a:pt x="1" y="2143"/>
                  </a:lnTo>
                  <a:lnTo>
                    <a:pt x="553" y="2143"/>
                  </a:lnTo>
                  <a:lnTo>
                    <a:pt x="5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4" name="Google Shape;10824;p28"/>
            <p:cNvGrpSpPr/>
            <p:nvPr/>
          </p:nvGrpSpPr>
          <p:grpSpPr>
            <a:xfrm>
              <a:off x="5634343" y="1676400"/>
              <a:ext cx="1828344" cy="543799"/>
              <a:chOff x="5634343" y="1676400"/>
              <a:chExt cx="1828344" cy="543799"/>
            </a:xfrm>
          </p:grpSpPr>
          <p:sp>
            <p:nvSpPr>
              <p:cNvPr id="10825" name="Google Shape;10825;p28"/>
              <p:cNvSpPr/>
              <p:nvPr/>
            </p:nvSpPr>
            <p:spPr>
              <a:xfrm>
                <a:off x="5634343" y="2194276"/>
                <a:ext cx="1828344" cy="25923"/>
              </a:xfrm>
              <a:custGeom>
                <a:avLst/>
                <a:gdLst/>
                <a:ahLst/>
                <a:cxnLst/>
                <a:rect l="l" t="t" r="r" b="b"/>
                <a:pathLst>
                  <a:path w="34348" h="487" extrusionOk="0">
                    <a:moveTo>
                      <a:pt x="0" y="1"/>
                    </a:moveTo>
                    <a:lnTo>
                      <a:pt x="0" y="486"/>
                    </a:lnTo>
                    <a:lnTo>
                      <a:pt x="34348" y="486"/>
                    </a:lnTo>
                    <a:lnTo>
                      <a:pt x="343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28"/>
              <p:cNvSpPr/>
              <p:nvPr/>
            </p:nvSpPr>
            <p:spPr>
              <a:xfrm>
                <a:off x="5673520" y="1693434"/>
                <a:ext cx="330612" cy="514628"/>
              </a:xfrm>
              <a:custGeom>
                <a:avLst/>
                <a:gdLst/>
                <a:ahLst/>
                <a:cxnLst/>
                <a:rect l="l" t="t" r="r" b="b"/>
                <a:pathLst>
                  <a:path w="6211" h="9668" extrusionOk="0">
                    <a:moveTo>
                      <a:pt x="2198" y="1046"/>
                    </a:moveTo>
                    <a:cubicBezTo>
                      <a:pt x="2490" y="1046"/>
                      <a:pt x="2967" y="1095"/>
                      <a:pt x="3616" y="1225"/>
                    </a:cubicBezTo>
                    <a:cubicBezTo>
                      <a:pt x="4487" y="1392"/>
                      <a:pt x="4989" y="1877"/>
                      <a:pt x="4989" y="3066"/>
                    </a:cubicBezTo>
                    <a:cubicBezTo>
                      <a:pt x="4989" y="4238"/>
                      <a:pt x="4085" y="4438"/>
                      <a:pt x="3599" y="4438"/>
                    </a:cubicBezTo>
                    <a:cubicBezTo>
                      <a:pt x="3332" y="4438"/>
                      <a:pt x="2947" y="4438"/>
                      <a:pt x="2562" y="4422"/>
                    </a:cubicBezTo>
                    <a:lnTo>
                      <a:pt x="1909" y="4371"/>
                    </a:lnTo>
                    <a:lnTo>
                      <a:pt x="1892" y="3836"/>
                    </a:lnTo>
                    <a:cubicBezTo>
                      <a:pt x="1859" y="3518"/>
                      <a:pt x="1859" y="3116"/>
                      <a:pt x="1909" y="2748"/>
                    </a:cubicBezTo>
                    <a:cubicBezTo>
                      <a:pt x="1942" y="2363"/>
                      <a:pt x="1942" y="1978"/>
                      <a:pt x="1976" y="1643"/>
                    </a:cubicBezTo>
                    <a:cubicBezTo>
                      <a:pt x="1993" y="1425"/>
                      <a:pt x="1993" y="1241"/>
                      <a:pt x="1993" y="1057"/>
                    </a:cubicBezTo>
                    <a:cubicBezTo>
                      <a:pt x="2045" y="1050"/>
                      <a:pt x="2114" y="1046"/>
                      <a:pt x="2198" y="1046"/>
                    </a:cubicBezTo>
                    <a:close/>
                    <a:moveTo>
                      <a:pt x="228" y="1"/>
                    </a:moveTo>
                    <a:cubicBezTo>
                      <a:pt x="141" y="1"/>
                      <a:pt x="84" y="92"/>
                      <a:pt x="84" y="354"/>
                    </a:cubicBezTo>
                    <a:cubicBezTo>
                      <a:pt x="84" y="438"/>
                      <a:pt x="84" y="572"/>
                      <a:pt x="101" y="706"/>
                    </a:cubicBezTo>
                    <a:cubicBezTo>
                      <a:pt x="118" y="789"/>
                      <a:pt x="118" y="1007"/>
                      <a:pt x="118" y="1292"/>
                    </a:cubicBezTo>
                    <a:cubicBezTo>
                      <a:pt x="118" y="2915"/>
                      <a:pt x="17" y="6983"/>
                      <a:pt x="17" y="7485"/>
                    </a:cubicBezTo>
                    <a:cubicBezTo>
                      <a:pt x="17" y="8071"/>
                      <a:pt x="1" y="8941"/>
                      <a:pt x="1" y="9209"/>
                    </a:cubicBezTo>
                    <a:cubicBezTo>
                      <a:pt x="1" y="9452"/>
                      <a:pt x="14" y="9668"/>
                      <a:pt x="268" y="9668"/>
                    </a:cubicBezTo>
                    <a:cubicBezTo>
                      <a:pt x="293" y="9668"/>
                      <a:pt x="321" y="9665"/>
                      <a:pt x="352" y="9661"/>
                    </a:cubicBezTo>
                    <a:cubicBezTo>
                      <a:pt x="587" y="9627"/>
                      <a:pt x="988" y="9611"/>
                      <a:pt x="1239" y="9611"/>
                    </a:cubicBezTo>
                    <a:cubicBezTo>
                      <a:pt x="1340" y="9611"/>
                      <a:pt x="1423" y="9611"/>
                      <a:pt x="1474" y="9627"/>
                    </a:cubicBezTo>
                    <a:cubicBezTo>
                      <a:pt x="1506" y="9642"/>
                      <a:pt x="1542" y="9649"/>
                      <a:pt x="1580" y="9649"/>
                    </a:cubicBezTo>
                    <a:cubicBezTo>
                      <a:pt x="1762" y="9649"/>
                      <a:pt x="1981" y="9491"/>
                      <a:pt x="1926" y="9242"/>
                    </a:cubicBezTo>
                    <a:cubicBezTo>
                      <a:pt x="1892" y="9108"/>
                      <a:pt x="1892" y="8188"/>
                      <a:pt x="1892" y="7301"/>
                    </a:cubicBezTo>
                    <a:cubicBezTo>
                      <a:pt x="1892" y="6799"/>
                      <a:pt x="1892" y="6213"/>
                      <a:pt x="1909" y="5593"/>
                    </a:cubicBezTo>
                    <a:cubicBezTo>
                      <a:pt x="2177" y="5593"/>
                      <a:pt x="2444" y="5543"/>
                      <a:pt x="2729" y="5526"/>
                    </a:cubicBezTo>
                    <a:cubicBezTo>
                      <a:pt x="3164" y="5493"/>
                      <a:pt x="3683" y="5443"/>
                      <a:pt x="3984" y="5443"/>
                    </a:cubicBezTo>
                    <a:cubicBezTo>
                      <a:pt x="4570" y="5443"/>
                      <a:pt x="6211" y="5024"/>
                      <a:pt x="6211" y="2982"/>
                    </a:cubicBezTo>
                    <a:cubicBezTo>
                      <a:pt x="6211" y="923"/>
                      <a:pt x="5156" y="103"/>
                      <a:pt x="4001" y="36"/>
                    </a:cubicBezTo>
                    <a:cubicBezTo>
                      <a:pt x="3549" y="19"/>
                      <a:pt x="3081" y="3"/>
                      <a:pt x="2612" y="3"/>
                    </a:cubicBezTo>
                    <a:cubicBezTo>
                      <a:pt x="1909" y="3"/>
                      <a:pt x="1256" y="19"/>
                      <a:pt x="1105" y="19"/>
                    </a:cubicBezTo>
                    <a:cubicBezTo>
                      <a:pt x="771" y="19"/>
                      <a:pt x="369" y="19"/>
                      <a:pt x="252" y="3"/>
                    </a:cubicBezTo>
                    <a:cubicBezTo>
                      <a:pt x="244" y="1"/>
                      <a:pt x="236" y="1"/>
                      <a:pt x="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28"/>
              <p:cNvSpPr/>
              <p:nvPr/>
            </p:nvSpPr>
            <p:spPr>
              <a:xfrm>
                <a:off x="6037506" y="1691784"/>
                <a:ext cx="59298" cy="524049"/>
              </a:xfrm>
              <a:custGeom>
                <a:avLst/>
                <a:gdLst/>
                <a:ahLst/>
                <a:cxnLst/>
                <a:rect l="l" t="t" r="r" b="b"/>
                <a:pathLst>
                  <a:path w="1114" h="9845" extrusionOk="0">
                    <a:moveTo>
                      <a:pt x="461" y="0"/>
                    </a:moveTo>
                    <a:cubicBezTo>
                      <a:pt x="277" y="0"/>
                      <a:pt x="226" y="168"/>
                      <a:pt x="226" y="352"/>
                    </a:cubicBezTo>
                    <a:cubicBezTo>
                      <a:pt x="226" y="452"/>
                      <a:pt x="260" y="536"/>
                      <a:pt x="260" y="636"/>
                    </a:cubicBezTo>
                    <a:cubicBezTo>
                      <a:pt x="293" y="971"/>
                      <a:pt x="143" y="3649"/>
                      <a:pt x="143" y="4553"/>
                    </a:cubicBezTo>
                    <a:cubicBezTo>
                      <a:pt x="143" y="5474"/>
                      <a:pt x="92" y="8738"/>
                      <a:pt x="92" y="9257"/>
                    </a:cubicBezTo>
                    <a:cubicBezTo>
                      <a:pt x="92" y="9798"/>
                      <a:pt x="0" y="9844"/>
                      <a:pt x="237" y="9844"/>
                    </a:cubicBezTo>
                    <a:cubicBezTo>
                      <a:pt x="285" y="9844"/>
                      <a:pt x="347" y="9842"/>
                      <a:pt x="427" y="9842"/>
                    </a:cubicBezTo>
                    <a:cubicBezTo>
                      <a:pt x="578" y="9842"/>
                      <a:pt x="762" y="9842"/>
                      <a:pt x="846" y="9792"/>
                    </a:cubicBezTo>
                    <a:cubicBezTo>
                      <a:pt x="929" y="9742"/>
                      <a:pt x="996" y="9709"/>
                      <a:pt x="996" y="9558"/>
                    </a:cubicBezTo>
                    <a:cubicBezTo>
                      <a:pt x="996" y="9508"/>
                      <a:pt x="996" y="9457"/>
                      <a:pt x="963" y="9374"/>
                    </a:cubicBezTo>
                    <a:cubicBezTo>
                      <a:pt x="929" y="9006"/>
                      <a:pt x="879" y="6612"/>
                      <a:pt x="879" y="5892"/>
                    </a:cubicBezTo>
                    <a:cubicBezTo>
                      <a:pt x="879" y="5189"/>
                      <a:pt x="996" y="2846"/>
                      <a:pt x="996" y="2092"/>
                    </a:cubicBezTo>
                    <a:cubicBezTo>
                      <a:pt x="996" y="1339"/>
                      <a:pt x="1013" y="804"/>
                      <a:pt x="1097" y="536"/>
                    </a:cubicBezTo>
                    <a:cubicBezTo>
                      <a:pt x="1097" y="435"/>
                      <a:pt x="1113" y="301"/>
                      <a:pt x="1113" y="201"/>
                    </a:cubicBezTo>
                    <a:cubicBezTo>
                      <a:pt x="1113" y="101"/>
                      <a:pt x="1063" y="17"/>
                      <a:pt x="963" y="17"/>
                    </a:cubicBezTo>
                    <a:cubicBezTo>
                      <a:pt x="762" y="17"/>
                      <a:pt x="561" y="0"/>
                      <a:pt x="4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28"/>
              <p:cNvSpPr/>
              <p:nvPr/>
            </p:nvSpPr>
            <p:spPr>
              <a:xfrm>
                <a:off x="6136833" y="1689069"/>
                <a:ext cx="386769" cy="516863"/>
              </a:xfrm>
              <a:custGeom>
                <a:avLst/>
                <a:gdLst/>
                <a:ahLst/>
                <a:cxnLst/>
                <a:rect l="l" t="t" r="r" b="b"/>
                <a:pathLst>
                  <a:path w="7266" h="9710" extrusionOk="0">
                    <a:moveTo>
                      <a:pt x="235" y="1"/>
                    </a:moveTo>
                    <a:cubicBezTo>
                      <a:pt x="151" y="1"/>
                      <a:pt x="84" y="18"/>
                      <a:pt x="68" y="135"/>
                    </a:cubicBezTo>
                    <a:cubicBezTo>
                      <a:pt x="1" y="403"/>
                      <a:pt x="1" y="570"/>
                      <a:pt x="1" y="671"/>
                    </a:cubicBezTo>
                    <a:cubicBezTo>
                      <a:pt x="1" y="743"/>
                      <a:pt x="51" y="865"/>
                      <a:pt x="354" y="865"/>
                    </a:cubicBezTo>
                    <a:cubicBezTo>
                      <a:pt x="403" y="865"/>
                      <a:pt x="457" y="862"/>
                      <a:pt x="520" y="855"/>
                    </a:cubicBezTo>
                    <a:cubicBezTo>
                      <a:pt x="654" y="855"/>
                      <a:pt x="972" y="838"/>
                      <a:pt x="1357" y="838"/>
                    </a:cubicBezTo>
                    <a:cubicBezTo>
                      <a:pt x="2344" y="838"/>
                      <a:pt x="3867" y="888"/>
                      <a:pt x="4236" y="888"/>
                    </a:cubicBezTo>
                    <a:cubicBezTo>
                      <a:pt x="4340" y="895"/>
                      <a:pt x="4490" y="899"/>
                      <a:pt x="4665" y="899"/>
                    </a:cubicBezTo>
                    <a:cubicBezTo>
                      <a:pt x="4914" y="899"/>
                      <a:pt x="5214" y="891"/>
                      <a:pt x="5508" y="871"/>
                    </a:cubicBezTo>
                    <a:lnTo>
                      <a:pt x="6328" y="871"/>
                    </a:lnTo>
                    <a:lnTo>
                      <a:pt x="5776" y="1742"/>
                    </a:lnTo>
                    <a:cubicBezTo>
                      <a:pt x="5457" y="2210"/>
                      <a:pt x="5039" y="2796"/>
                      <a:pt x="4704" y="3215"/>
                    </a:cubicBezTo>
                    <a:cubicBezTo>
                      <a:pt x="4035" y="4052"/>
                      <a:pt x="2662" y="5843"/>
                      <a:pt x="2327" y="6261"/>
                    </a:cubicBezTo>
                    <a:cubicBezTo>
                      <a:pt x="1993" y="6629"/>
                      <a:pt x="520" y="8655"/>
                      <a:pt x="352" y="8889"/>
                    </a:cubicBezTo>
                    <a:cubicBezTo>
                      <a:pt x="168" y="9157"/>
                      <a:pt x="101" y="9358"/>
                      <a:pt x="101" y="9458"/>
                    </a:cubicBezTo>
                    <a:cubicBezTo>
                      <a:pt x="101" y="9559"/>
                      <a:pt x="68" y="9709"/>
                      <a:pt x="285" y="9709"/>
                    </a:cubicBezTo>
                    <a:lnTo>
                      <a:pt x="369" y="9709"/>
                    </a:lnTo>
                    <a:cubicBezTo>
                      <a:pt x="737" y="9659"/>
                      <a:pt x="2277" y="9659"/>
                      <a:pt x="2779" y="9659"/>
                    </a:cubicBezTo>
                    <a:cubicBezTo>
                      <a:pt x="3265" y="9659"/>
                      <a:pt x="5642" y="9609"/>
                      <a:pt x="5976" y="9609"/>
                    </a:cubicBezTo>
                    <a:cubicBezTo>
                      <a:pt x="6070" y="9599"/>
                      <a:pt x="6161" y="9595"/>
                      <a:pt x="6251" y="9595"/>
                    </a:cubicBezTo>
                    <a:cubicBezTo>
                      <a:pt x="6468" y="9595"/>
                      <a:pt x="6674" y="9619"/>
                      <a:pt x="6864" y="9642"/>
                    </a:cubicBezTo>
                    <a:cubicBezTo>
                      <a:pt x="6947" y="9642"/>
                      <a:pt x="7014" y="9659"/>
                      <a:pt x="7064" y="9659"/>
                    </a:cubicBezTo>
                    <a:cubicBezTo>
                      <a:pt x="7198" y="9659"/>
                      <a:pt x="7265" y="9626"/>
                      <a:pt x="7265" y="9492"/>
                    </a:cubicBezTo>
                    <a:cubicBezTo>
                      <a:pt x="7265" y="9324"/>
                      <a:pt x="7232" y="9123"/>
                      <a:pt x="7232" y="9057"/>
                    </a:cubicBezTo>
                    <a:cubicBezTo>
                      <a:pt x="7232" y="8990"/>
                      <a:pt x="7265" y="8906"/>
                      <a:pt x="7131" y="8906"/>
                    </a:cubicBezTo>
                    <a:lnTo>
                      <a:pt x="7115" y="8906"/>
                    </a:lnTo>
                    <a:lnTo>
                      <a:pt x="6211" y="8939"/>
                    </a:lnTo>
                    <a:cubicBezTo>
                      <a:pt x="5943" y="8939"/>
                      <a:pt x="5206" y="8872"/>
                      <a:pt x="4972" y="8872"/>
                    </a:cubicBezTo>
                    <a:cubicBezTo>
                      <a:pt x="4855" y="8872"/>
                      <a:pt x="3934" y="8856"/>
                      <a:pt x="3047" y="8856"/>
                    </a:cubicBezTo>
                    <a:cubicBezTo>
                      <a:pt x="2528" y="8856"/>
                      <a:pt x="1942" y="8856"/>
                      <a:pt x="1290" y="8822"/>
                    </a:cubicBezTo>
                    <a:lnTo>
                      <a:pt x="1658" y="8236"/>
                    </a:lnTo>
                    <a:cubicBezTo>
                      <a:pt x="1859" y="7935"/>
                      <a:pt x="2043" y="7567"/>
                      <a:pt x="2193" y="7399"/>
                    </a:cubicBezTo>
                    <a:cubicBezTo>
                      <a:pt x="2445" y="7065"/>
                      <a:pt x="3081" y="6228"/>
                      <a:pt x="3298" y="5943"/>
                    </a:cubicBezTo>
                    <a:cubicBezTo>
                      <a:pt x="3533" y="5642"/>
                      <a:pt x="4554" y="4303"/>
                      <a:pt x="4855" y="3868"/>
                    </a:cubicBezTo>
                    <a:cubicBezTo>
                      <a:pt x="5173" y="3432"/>
                      <a:pt x="5943" y="2277"/>
                      <a:pt x="6278" y="1842"/>
                    </a:cubicBezTo>
                    <a:cubicBezTo>
                      <a:pt x="6612" y="1407"/>
                      <a:pt x="6981" y="1106"/>
                      <a:pt x="7031" y="821"/>
                    </a:cubicBezTo>
                    <a:cubicBezTo>
                      <a:pt x="7064" y="537"/>
                      <a:pt x="7098" y="419"/>
                      <a:pt x="7098" y="319"/>
                    </a:cubicBezTo>
                    <a:cubicBezTo>
                      <a:pt x="7098" y="235"/>
                      <a:pt x="7148" y="118"/>
                      <a:pt x="6964" y="118"/>
                    </a:cubicBezTo>
                    <a:cubicBezTo>
                      <a:pt x="6930" y="118"/>
                      <a:pt x="6897" y="152"/>
                      <a:pt x="6864" y="152"/>
                    </a:cubicBezTo>
                    <a:cubicBezTo>
                      <a:pt x="6797" y="168"/>
                      <a:pt x="6679" y="168"/>
                      <a:pt x="6562" y="168"/>
                    </a:cubicBezTo>
                    <a:cubicBezTo>
                      <a:pt x="6227" y="168"/>
                      <a:pt x="5776" y="135"/>
                      <a:pt x="5457" y="101"/>
                    </a:cubicBezTo>
                    <a:cubicBezTo>
                      <a:pt x="5022" y="68"/>
                      <a:pt x="4018" y="68"/>
                      <a:pt x="3600" y="68"/>
                    </a:cubicBezTo>
                    <a:cubicBezTo>
                      <a:pt x="3164" y="68"/>
                      <a:pt x="2461" y="34"/>
                      <a:pt x="2093" y="34"/>
                    </a:cubicBezTo>
                    <a:lnTo>
                      <a:pt x="737" y="68"/>
                    </a:lnTo>
                    <a:cubicBezTo>
                      <a:pt x="536" y="68"/>
                      <a:pt x="369" y="1"/>
                      <a:pt x="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28"/>
              <p:cNvSpPr/>
              <p:nvPr/>
            </p:nvSpPr>
            <p:spPr>
              <a:xfrm>
                <a:off x="6559159" y="1698011"/>
                <a:ext cx="409924" cy="514149"/>
              </a:xfrm>
              <a:custGeom>
                <a:avLst/>
                <a:gdLst/>
                <a:ahLst/>
                <a:cxnLst/>
                <a:rect l="l" t="t" r="r" b="b"/>
                <a:pathLst>
                  <a:path w="7701" h="9659" extrusionOk="0">
                    <a:moveTo>
                      <a:pt x="2277" y="0"/>
                    </a:moveTo>
                    <a:cubicBezTo>
                      <a:pt x="1708" y="0"/>
                      <a:pt x="988" y="67"/>
                      <a:pt x="536" y="67"/>
                    </a:cubicBezTo>
                    <a:cubicBezTo>
                      <a:pt x="459" y="67"/>
                      <a:pt x="377" y="55"/>
                      <a:pt x="306" y="55"/>
                    </a:cubicBezTo>
                    <a:cubicBezTo>
                      <a:pt x="192" y="55"/>
                      <a:pt x="108" y="87"/>
                      <a:pt x="118" y="251"/>
                    </a:cubicBezTo>
                    <a:cubicBezTo>
                      <a:pt x="151" y="519"/>
                      <a:pt x="168" y="687"/>
                      <a:pt x="168" y="804"/>
                    </a:cubicBezTo>
                    <a:cubicBezTo>
                      <a:pt x="168" y="904"/>
                      <a:pt x="101" y="954"/>
                      <a:pt x="319" y="988"/>
                    </a:cubicBezTo>
                    <a:lnTo>
                      <a:pt x="905" y="988"/>
                    </a:lnTo>
                    <a:cubicBezTo>
                      <a:pt x="1290" y="988"/>
                      <a:pt x="1758" y="988"/>
                      <a:pt x="1876" y="1005"/>
                    </a:cubicBezTo>
                    <a:cubicBezTo>
                      <a:pt x="1942" y="1021"/>
                      <a:pt x="2026" y="1021"/>
                      <a:pt x="2127" y="1021"/>
                    </a:cubicBezTo>
                    <a:cubicBezTo>
                      <a:pt x="2378" y="1021"/>
                      <a:pt x="2746" y="1005"/>
                      <a:pt x="2964" y="1005"/>
                    </a:cubicBezTo>
                    <a:lnTo>
                      <a:pt x="4470" y="1021"/>
                    </a:lnTo>
                    <a:lnTo>
                      <a:pt x="4755" y="1038"/>
                    </a:lnTo>
                    <a:cubicBezTo>
                      <a:pt x="4788" y="1072"/>
                      <a:pt x="4821" y="1072"/>
                      <a:pt x="4872" y="1072"/>
                    </a:cubicBezTo>
                    <a:lnTo>
                      <a:pt x="4621" y="1607"/>
                    </a:lnTo>
                    <a:cubicBezTo>
                      <a:pt x="4453" y="1925"/>
                      <a:pt x="4286" y="2277"/>
                      <a:pt x="4118" y="2511"/>
                    </a:cubicBezTo>
                    <a:cubicBezTo>
                      <a:pt x="3800" y="2946"/>
                      <a:pt x="2913" y="4118"/>
                      <a:pt x="2662" y="4536"/>
                    </a:cubicBezTo>
                    <a:cubicBezTo>
                      <a:pt x="2378" y="4972"/>
                      <a:pt x="1022" y="6813"/>
                      <a:pt x="754" y="7148"/>
                    </a:cubicBezTo>
                    <a:cubicBezTo>
                      <a:pt x="453" y="7482"/>
                      <a:pt x="168" y="7734"/>
                      <a:pt x="168" y="7968"/>
                    </a:cubicBezTo>
                    <a:cubicBezTo>
                      <a:pt x="168" y="8202"/>
                      <a:pt x="101" y="8989"/>
                      <a:pt x="101" y="9190"/>
                    </a:cubicBezTo>
                    <a:cubicBezTo>
                      <a:pt x="101" y="9407"/>
                      <a:pt x="1" y="9642"/>
                      <a:pt x="520" y="9642"/>
                    </a:cubicBezTo>
                    <a:lnTo>
                      <a:pt x="3884" y="9642"/>
                    </a:lnTo>
                    <a:cubicBezTo>
                      <a:pt x="4269" y="9642"/>
                      <a:pt x="5022" y="9658"/>
                      <a:pt x="5642" y="9658"/>
                    </a:cubicBezTo>
                    <a:cubicBezTo>
                      <a:pt x="5960" y="9658"/>
                      <a:pt x="6261" y="9658"/>
                      <a:pt x="6445" y="9642"/>
                    </a:cubicBezTo>
                    <a:cubicBezTo>
                      <a:pt x="7031" y="9541"/>
                      <a:pt x="7282" y="9575"/>
                      <a:pt x="7466" y="9541"/>
                    </a:cubicBezTo>
                    <a:cubicBezTo>
                      <a:pt x="7634" y="9525"/>
                      <a:pt x="7650" y="9525"/>
                      <a:pt x="7650" y="9324"/>
                    </a:cubicBezTo>
                    <a:lnTo>
                      <a:pt x="7650" y="9240"/>
                    </a:lnTo>
                    <a:cubicBezTo>
                      <a:pt x="7650" y="9022"/>
                      <a:pt x="7684" y="8453"/>
                      <a:pt x="7684" y="8236"/>
                    </a:cubicBezTo>
                    <a:cubicBezTo>
                      <a:pt x="7650" y="8052"/>
                      <a:pt x="7701" y="7817"/>
                      <a:pt x="7399" y="7817"/>
                    </a:cubicBezTo>
                    <a:cubicBezTo>
                      <a:pt x="7115" y="7817"/>
                      <a:pt x="5675" y="7901"/>
                      <a:pt x="5123" y="7901"/>
                    </a:cubicBezTo>
                    <a:cubicBezTo>
                      <a:pt x="4587" y="7901"/>
                      <a:pt x="4202" y="7934"/>
                      <a:pt x="3616" y="7934"/>
                    </a:cubicBezTo>
                    <a:cubicBezTo>
                      <a:pt x="3349" y="7934"/>
                      <a:pt x="2947" y="7918"/>
                      <a:pt x="2629" y="7867"/>
                    </a:cubicBezTo>
                    <a:cubicBezTo>
                      <a:pt x="2445" y="7867"/>
                      <a:pt x="2260" y="7834"/>
                      <a:pt x="2060" y="7801"/>
                    </a:cubicBezTo>
                    <a:lnTo>
                      <a:pt x="3382" y="6009"/>
                    </a:lnTo>
                    <a:cubicBezTo>
                      <a:pt x="4068" y="5072"/>
                      <a:pt x="4788" y="4051"/>
                      <a:pt x="5056" y="3683"/>
                    </a:cubicBezTo>
                    <a:cubicBezTo>
                      <a:pt x="5575" y="2997"/>
                      <a:pt x="6813" y="1189"/>
                      <a:pt x="6964" y="954"/>
                    </a:cubicBezTo>
                    <a:cubicBezTo>
                      <a:pt x="7115" y="754"/>
                      <a:pt x="7081" y="352"/>
                      <a:pt x="7081" y="251"/>
                    </a:cubicBezTo>
                    <a:cubicBezTo>
                      <a:pt x="7081" y="151"/>
                      <a:pt x="7115" y="17"/>
                      <a:pt x="6897" y="17"/>
                    </a:cubicBezTo>
                    <a:cubicBezTo>
                      <a:pt x="6864" y="17"/>
                      <a:pt x="6847" y="51"/>
                      <a:pt x="6797" y="51"/>
                    </a:cubicBezTo>
                    <a:cubicBezTo>
                      <a:pt x="6613" y="67"/>
                      <a:pt x="5960" y="67"/>
                      <a:pt x="5407" y="67"/>
                    </a:cubicBezTo>
                    <a:lnTo>
                      <a:pt x="4604" y="67"/>
                    </a:lnTo>
                    <a:cubicBezTo>
                      <a:pt x="4286" y="67"/>
                      <a:pt x="2813" y="0"/>
                      <a:pt x="22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28"/>
              <p:cNvSpPr/>
              <p:nvPr/>
            </p:nvSpPr>
            <p:spPr>
              <a:xfrm>
                <a:off x="7018053" y="1676400"/>
                <a:ext cx="406305" cy="533098"/>
              </a:xfrm>
              <a:custGeom>
                <a:avLst/>
                <a:gdLst/>
                <a:ahLst/>
                <a:cxnLst/>
                <a:rect l="l" t="t" r="r" b="b"/>
                <a:pathLst>
                  <a:path w="7633" h="10015" extrusionOk="0">
                    <a:moveTo>
                      <a:pt x="3030" y="2331"/>
                    </a:moveTo>
                    <a:cubicBezTo>
                      <a:pt x="3114" y="2331"/>
                      <a:pt x="3114" y="2415"/>
                      <a:pt x="3214" y="2633"/>
                    </a:cubicBezTo>
                    <a:cubicBezTo>
                      <a:pt x="3264" y="2683"/>
                      <a:pt x="3365" y="3068"/>
                      <a:pt x="3549" y="3486"/>
                    </a:cubicBezTo>
                    <a:cubicBezTo>
                      <a:pt x="3699" y="3888"/>
                      <a:pt x="4118" y="4859"/>
                      <a:pt x="4218" y="5026"/>
                    </a:cubicBezTo>
                    <a:cubicBezTo>
                      <a:pt x="4252" y="5076"/>
                      <a:pt x="4268" y="5110"/>
                      <a:pt x="4268" y="5143"/>
                    </a:cubicBezTo>
                    <a:cubicBezTo>
                      <a:pt x="4268" y="5194"/>
                      <a:pt x="4135" y="5177"/>
                      <a:pt x="3934" y="5227"/>
                    </a:cubicBezTo>
                    <a:cubicBezTo>
                      <a:pt x="3699" y="5261"/>
                      <a:pt x="2461" y="5277"/>
                      <a:pt x="2293" y="5277"/>
                    </a:cubicBezTo>
                    <a:cubicBezTo>
                      <a:pt x="2193" y="5277"/>
                      <a:pt x="2176" y="5261"/>
                      <a:pt x="2176" y="5194"/>
                    </a:cubicBezTo>
                    <a:cubicBezTo>
                      <a:pt x="2176" y="5127"/>
                      <a:pt x="2193" y="5076"/>
                      <a:pt x="2210" y="4976"/>
                    </a:cubicBezTo>
                    <a:cubicBezTo>
                      <a:pt x="2277" y="4775"/>
                      <a:pt x="2444" y="4357"/>
                      <a:pt x="2511" y="4072"/>
                    </a:cubicBezTo>
                    <a:cubicBezTo>
                      <a:pt x="2578" y="3804"/>
                      <a:pt x="2795" y="3085"/>
                      <a:pt x="2862" y="2850"/>
                    </a:cubicBezTo>
                    <a:cubicBezTo>
                      <a:pt x="2929" y="2599"/>
                      <a:pt x="2963" y="2331"/>
                      <a:pt x="3030" y="2331"/>
                    </a:cubicBezTo>
                    <a:close/>
                    <a:moveTo>
                      <a:pt x="2986" y="1"/>
                    </a:moveTo>
                    <a:cubicBezTo>
                      <a:pt x="2948" y="1"/>
                      <a:pt x="2905" y="42"/>
                      <a:pt x="2862" y="139"/>
                    </a:cubicBezTo>
                    <a:cubicBezTo>
                      <a:pt x="2795" y="289"/>
                      <a:pt x="2695" y="590"/>
                      <a:pt x="2578" y="975"/>
                    </a:cubicBezTo>
                    <a:lnTo>
                      <a:pt x="2243" y="2080"/>
                    </a:lnTo>
                    <a:cubicBezTo>
                      <a:pt x="2092" y="2566"/>
                      <a:pt x="1908" y="3235"/>
                      <a:pt x="1707" y="3888"/>
                    </a:cubicBezTo>
                    <a:cubicBezTo>
                      <a:pt x="1540" y="4524"/>
                      <a:pt x="1456" y="4742"/>
                      <a:pt x="1356" y="5194"/>
                    </a:cubicBezTo>
                    <a:cubicBezTo>
                      <a:pt x="1205" y="5612"/>
                      <a:pt x="954" y="6349"/>
                      <a:pt x="854" y="6985"/>
                    </a:cubicBezTo>
                    <a:cubicBezTo>
                      <a:pt x="753" y="7570"/>
                      <a:pt x="352" y="8843"/>
                      <a:pt x="251" y="9211"/>
                    </a:cubicBezTo>
                    <a:cubicBezTo>
                      <a:pt x="151" y="9596"/>
                      <a:pt x="117" y="9613"/>
                      <a:pt x="67" y="9746"/>
                    </a:cubicBezTo>
                    <a:cubicBezTo>
                      <a:pt x="17" y="9830"/>
                      <a:pt x="0" y="9880"/>
                      <a:pt x="0" y="9931"/>
                    </a:cubicBezTo>
                    <a:cubicBezTo>
                      <a:pt x="0" y="9964"/>
                      <a:pt x="0" y="9998"/>
                      <a:pt x="67" y="9998"/>
                    </a:cubicBezTo>
                    <a:lnTo>
                      <a:pt x="887" y="9998"/>
                    </a:lnTo>
                    <a:cubicBezTo>
                      <a:pt x="1004" y="9998"/>
                      <a:pt x="1021" y="9931"/>
                      <a:pt x="1088" y="9713"/>
                    </a:cubicBezTo>
                    <a:lnTo>
                      <a:pt x="1189" y="9328"/>
                    </a:lnTo>
                    <a:lnTo>
                      <a:pt x="1339" y="8742"/>
                    </a:lnTo>
                    <a:cubicBezTo>
                      <a:pt x="1373" y="8458"/>
                      <a:pt x="1607" y="7604"/>
                      <a:pt x="1624" y="7453"/>
                    </a:cubicBezTo>
                    <a:cubicBezTo>
                      <a:pt x="1674" y="7319"/>
                      <a:pt x="1691" y="7169"/>
                      <a:pt x="1808" y="7169"/>
                    </a:cubicBezTo>
                    <a:cubicBezTo>
                      <a:pt x="1875" y="7169"/>
                      <a:pt x="2210" y="7185"/>
                      <a:pt x="2544" y="7185"/>
                    </a:cubicBezTo>
                    <a:cubicBezTo>
                      <a:pt x="2695" y="7185"/>
                      <a:pt x="2862" y="7185"/>
                      <a:pt x="2980" y="7169"/>
                    </a:cubicBezTo>
                    <a:cubicBezTo>
                      <a:pt x="3365" y="7119"/>
                      <a:pt x="4218" y="7152"/>
                      <a:pt x="4453" y="7102"/>
                    </a:cubicBezTo>
                    <a:cubicBezTo>
                      <a:pt x="4687" y="7085"/>
                      <a:pt x="4888" y="7068"/>
                      <a:pt x="4988" y="7068"/>
                    </a:cubicBezTo>
                    <a:cubicBezTo>
                      <a:pt x="5105" y="7068"/>
                      <a:pt x="5189" y="7102"/>
                      <a:pt x="5239" y="7336"/>
                    </a:cubicBezTo>
                    <a:cubicBezTo>
                      <a:pt x="5323" y="7570"/>
                      <a:pt x="5524" y="7922"/>
                      <a:pt x="5574" y="8123"/>
                    </a:cubicBezTo>
                    <a:cubicBezTo>
                      <a:pt x="5658" y="8357"/>
                      <a:pt x="6026" y="9345"/>
                      <a:pt x="6126" y="9546"/>
                    </a:cubicBezTo>
                    <a:cubicBezTo>
                      <a:pt x="6210" y="9763"/>
                      <a:pt x="6294" y="10014"/>
                      <a:pt x="6394" y="10014"/>
                    </a:cubicBezTo>
                    <a:lnTo>
                      <a:pt x="7382" y="10014"/>
                    </a:lnTo>
                    <a:cubicBezTo>
                      <a:pt x="7499" y="10014"/>
                      <a:pt x="7633" y="10014"/>
                      <a:pt x="7633" y="9914"/>
                    </a:cubicBezTo>
                    <a:cubicBezTo>
                      <a:pt x="7633" y="9864"/>
                      <a:pt x="7616" y="9797"/>
                      <a:pt x="7566" y="9713"/>
                    </a:cubicBezTo>
                    <a:cubicBezTo>
                      <a:pt x="7382" y="9512"/>
                      <a:pt x="7114" y="8843"/>
                      <a:pt x="6930" y="8491"/>
                    </a:cubicBezTo>
                    <a:cubicBezTo>
                      <a:pt x="6712" y="8106"/>
                      <a:pt x="6026" y="6767"/>
                      <a:pt x="5725" y="6148"/>
                    </a:cubicBezTo>
                    <a:cubicBezTo>
                      <a:pt x="5440" y="5478"/>
                      <a:pt x="4737" y="4072"/>
                      <a:pt x="4553" y="3520"/>
                    </a:cubicBezTo>
                    <a:cubicBezTo>
                      <a:pt x="4369" y="2984"/>
                      <a:pt x="4185" y="2482"/>
                      <a:pt x="3967" y="2063"/>
                    </a:cubicBezTo>
                    <a:cubicBezTo>
                      <a:pt x="3783" y="1645"/>
                      <a:pt x="3281" y="590"/>
                      <a:pt x="3247" y="406"/>
                    </a:cubicBezTo>
                    <a:cubicBezTo>
                      <a:pt x="3180" y="256"/>
                      <a:pt x="3164" y="88"/>
                      <a:pt x="3047" y="38"/>
                    </a:cubicBezTo>
                    <a:cubicBezTo>
                      <a:pt x="3028" y="14"/>
                      <a:pt x="3008" y="1"/>
                      <a:pt x="2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1" name="Google Shape;10831;p28"/>
            <p:cNvSpPr/>
            <p:nvPr/>
          </p:nvSpPr>
          <p:spPr>
            <a:xfrm>
              <a:off x="5915876" y="3533439"/>
              <a:ext cx="1144977" cy="27680"/>
            </a:xfrm>
            <a:custGeom>
              <a:avLst/>
              <a:gdLst/>
              <a:ahLst/>
              <a:cxnLst/>
              <a:rect l="l" t="t" r="r" b="b"/>
              <a:pathLst>
                <a:path w="21510" h="520" extrusionOk="0">
                  <a:moveTo>
                    <a:pt x="1" y="1"/>
                  </a:moveTo>
                  <a:lnTo>
                    <a:pt x="1" y="520"/>
                  </a:lnTo>
                  <a:lnTo>
                    <a:pt x="21510" y="520"/>
                  </a:lnTo>
                  <a:lnTo>
                    <a:pt x="215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28"/>
            <p:cNvSpPr/>
            <p:nvPr/>
          </p:nvSpPr>
          <p:spPr>
            <a:xfrm>
              <a:off x="5943502" y="2402778"/>
              <a:ext cx="352862" cy="470500"/>
            </a:xfrm>
            <a:custGeom>
              <a:avLst/>
              <a:gdLst/>
              <a:ahLst/>
              <a:cxnLst/>
              <a:rect l="l" t="t" r="r" b="b"/>
              <a:pathLst>
                <a:path w="6629" h="8839" extrusionOk="0">
                  <a:moveTo>
                    <a:pt x="6629" y="1"/>
                  </a:moveTo>
                  <a:lnTo>
                    <a:pt x="938" y="34"/>
                  </a:lnTo>
                  <a:lnTo>
                    <a:pt x="0" y="8839"/>
                  </a:lnTo>
                  <a:lnTo>
                    <a:pt x="6361" y="8839"/>
                  </a:lnTo>
                  <a:lnTo>
                    <a:pt x="6629" y="1"/>
                  </a:ln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28"/>
            <p:cNvSpPr/>
            <p:nvPr/>
          </p:nvSpPr>
          <p:spPr>
            <a:xfrm>
              <a:off x="6694629" y="2401021"/>
              <a:ext cx="344824" cy="472257"/>
            </a:xfrm>
            <a:custGeom>
              <a:avLst/>
              <a:gdLst/>
              <a:ahLst/>
              <a:cxnLst/>
              <a:rect l="l" t="t" r="r" b="b"/>
              <a:pathLst>
                <a:path w="6478" h="8872" extrusionOk="0">
                  <a:moveTo>
                    <a:pt x="5691" y="0"/>
                  </a:moveTo>
                  <a:lnTo>
                    <a:pt x="0" y="17"/>
                  </a:lnTo>
                  <a:lnTo>
                    <a:pt x="117" y="8872"/>
                  </a:lnTo>
                  <a:lnTo>
                    <a:pt x="6478" y="8872"/>
                  </a:lnTo>
                  <a:lnTo>
                    <a:pt x="5691" y="0"/>
                  </a:ln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28"/>
            <p:cNvSpPr/>
            <p:nvPr/>
          </p:nvSpPr>
          <p:spPr>
            <a:xfrm>
              <a:off x="7326307" y="2417949"/>
              <a:ext cx="196951" cy="455329"/>
            </a:xfrm>
            <a:custGeom>
              <a:avLst/>
              <a:gdLst/>
              <a:ahLst/>
              <a:cxnLst/>
              <a:rect l="l" t="t" r="r" b="b"/>
              <a:pathLst>
                <a:path w="3700" h="8554" extrusionOk="0">
                  <a:moveTo>
                    <a:pt x="1" y="0"/>
                  </a:moveTo>
                  <a:lnTo>
                    <a:pt x="1256" y="8554"/>
                  </a:lnTo>
                  <a:lnTo>
                    <a:pt x="3700" y="8554"/>
                  </a:lnTo>
                  <a:lnTo>
                    <a:pt x="2344" y="335"/>
                  </a:lnTo>
                  <a:lnTo>
                    <a:pt x="1" y="0"/>
                  </a:ln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28"/>
            <p:cNvSpPr/>
            <p:nvPr/>
          </p:nvSpPr>
          <p:spPr>
            <a:xfrm>
              <a:off x="5915876" y="3533439"/>
              <a:ext cx="1144977" cy="14319"/>
            </a:xfrm>
            <a:custGeom>
              <a:avLst/>
              <a:gdLst/>
              <a:ahLst/>
              <a:cxnLst/>
              <a:rect l="l" t="t" r="r" b="b"/>
              <a:pathLst>
                <a:path w="21510" h="269" extrusionOk="0">
                  <a:moveTo>
                    <a:pt x="1" y="1"/>
                  </a:moveTo>
                  <a:lnTo>
                    <a:pt x="1" y="269"/>
                  </a:lnTo>
                  <a:lnTo>
                    <a:pt x="21510" y="269"/>
                  </a:lnTo>
                  <a:lnTo>
                    <a:pt x="21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28"/>
          <p:cNvGrpSpPr/>
          <p:nvPr/>
        </p:nvGrpSpPr>
        <p:grpSpPr>
          <a:xfrm rot="1926705">
            <a:off x="3474504" y="442262"/>
            <a:ext cx="784617" cy="494768"/>
            <a:chOff x="4015675" y="2112550"/>
            <a:chExt cx="545275" cy="343875"/>
          </a:xfrm>
        </p:grpSpPr>
        <p:sp>
          <p:nvSpPr>
            <p:cNvPr id="10837" name="Google Shape;10837;p28"/>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28"/>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28"/>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28"/>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28"/>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28"/>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28"/>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28"/>
          <p:cNvGrpSpPr/>
          <p:nvPr/>
        </p:nvGrpSpPr>
        <p:grpSpPr>
          <a:xfrm rot="-1811716" flipH="1">
            <a:off x="4046964" y="418781"/>
            <a:ext cx="193361" cy="118994"/>
            <a:chOff x="5492850" y="1205450"/>
            <a:chExt cx="260725" cy="160450"/>
          </a:xfrm>
        </p:grpSpPr>
        <p:sp>
          <p:nvSpPr>
            <p:cNvPr id="10845" name="Google Shape;10845;p28"/>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28"/>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28"/>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28"/>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28"/>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28"/>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142"/>
        <p:cNvGrpSpPr/>
        <p:nvPr/>
      </p:nvGrpSpPr>
      <p:grpSpPr>
        <a:xfrm>
          <a:off x="0" y="0"/>
          <a:ext cx="0" cy="0"/>
          <a:chOff x="0" y="0"/>
          <a:chExt cx="0" cy="0"/>
        </a:xfrm>
      </p:grpSpPr>
      <p:sp>
        <p:nvSpPr>
          <p:cNvPr id="11143" name="Google Shape;11143;p32"/>
          <p:cNvSpPr txBox="1">
            <a:spLocks noGrp="1"/>
          </p:cNvSpPr>
          <p:nvPr>
            <p:ph type="body" idx="1"/>
          </p:nvPr>
        </p:nvSpPr>
        <p:spPr>
          <a:xfrm>
            <a:off x="884675" y="1672950"/>
            <a:ext cx="4118646" cy="2230200"/>
          </a:xfrm>
          <a:prstGeom prst="rect">
            <a:avLst/>
          </a:prstGeom>
        </p:spPr>
        <p:txBody>
          <a:bodyPr spcFirstLastPara="1" wrap="square" lIns="91425" tIns="91425" rIns="91425" bIns="91425" anchor="t" anchorCtr="0">
            <a:noAutofit/>
          </a:bodyPr>
          <a:lstStyle/>
          <a:p>
            <a:pPr marL="241300" lvl="0" indent="-215900" algn="l" rtl="0">
              <a:spcBef>
                <a:spcPts val="0"/>
              </a:spcBef>
              <a:spcAft>
                <a:spcPts val="0"/>
              </a:spcAft>
              <a:buClr>
                <a:schemeClr val="dk1"/>
              </a:buClr>
              <a:buSzPts val="1400"/>
              <a:buChar char="●"/>
            </a:pPr>
            <a:r>
              <a:rPr lang="en-US" dirty="0">
                <a:solidFill>
                  <a:schemeClr val="dk1"/>
                </a:solidFill>
              </a:rPr>
              <a:t>Lives in a rural area of New York state</a:t>
            </a:r>
            <a:endParaRPr dirty="0">
              <a:solidFill>
                <a:schemeClr val="dk1"/>
              </a:solidFill>
            </a:endParaRPr>
          </a:p>
          <a:p>
            <a:pPr marL="241300" lvl="0" indent="-215900" algn="l" rtl="0">
              <a:spcBef>
                <a:spcPts val="0"/>
              </a:spcBef>
              <a:spcAft>
                <a:spcPts val="0"/>
              </a:spcAft>
              <a:buClr>
                <a:schemeClr val="dk1"/>
              </a:buClr>
              <a:buSzPts val="1400"/>
              <a:buChar char="●"/>
            </a:pPr>
            <a:r>
              <a:rPr lang="en-US" dirty="0">
                <a:solidFill>
                  <a:schemeClr val="dk1"/>
                </a:solidFill>
              </a:rPr>
              <a:t>Drives a pickup truck, relationship status is single, high school educated</a:t>
            </a:r>
          </a:p>
          <a:p>
            <a:pPr marL="241300" lvl="0" indent="-215900" algn="l" rtl="0">
              <a:spcBef>
                <a:spcPts val="0"/>
              </a:spcBef>
              <a:spcAft>
                <a:spcPts val="0"/>
              </a:spcAft>
              <a:buClr>
                <a:schemeClr val="dk1"/>
              </a:buClr>
              <a:buSzPts val="1400"/>
              <a:buChar char="●"/>
            </a:pPr>
            <a:r>
              <a:rPr lang="en-US" dirty="0">
                <a:solidFill>
                  <a:schemeClr val="dk1"/>
                </a:solidFill>
              </a:rPr>
              <a:t>Works in automotive repair or the mining, oil &amp; gas sector</a:t>
            </a:r>
            <a:endParaRPr dirty="0">
              <a:solidFill>
                <a:schemeClr val="dk1"/>
              </a:solidFill>
            </a:endParaRPr>
          </a:p>
          <a:p>
            <a:pPr marL="241300" lvl="0" indent="-215900" algn="l" rtl="0">
              <a:spcBef>
                <a:spcPts val="0"/>
              </a:spcBef>
              <a:spcAft>
                <a:spcPts val="0"/>
              </a:spcAft>
              <a:buClr>
                <a:schemeClr val="dk1"/>
              </a:buClr>
              <a:buSzPts val="1400"/>
              <a:buChar char="●"/>
            </a:pPr>
            <a:r>
              <a:rPr lang="en" dirty="0">
                <a:solidFill>
                  <a:schemeClr val="dk1"/>
                </a:solidFill>
              </a:rPr>
              <a:t>Shops at Walmart, K</a:t>
            </a:r>
            <a:r>
              <a:rPr lang="en-US" dirty="0">
                <a:solidFill>
                  <a:schemeClr val="dk1"/>
                </a:solidFill>
              </a:rPr>
              <a:t>m</a:t>
            </a:r>
            <a:r>
              <a:rPr lang="en" dirty="0">
                <a:solidFill>
                  <a:schemeClr val="dk1"/>
                </a:solidFill>
              </a:rPr>
              <a:t>art, and Best Buy</a:t>
            </a:r>
          </a:p>
          <a:p>
            <a:pPr marL="241300" lvl="0" indent="-215900" algn="l" rtl="0">
              <a:spcBef>
                <a:spcPts val="0"/>
              </a:spcBef>
              <a:spcAft>
                <a:spcPts val="0"/>
              </a:spcAft>
              <a:buClr>
                <a:schemeClr val="dk1"/>
              </a:buClr>
              <a:buSzPts val="1400"/>
              <a:buChar char="●"/>
            </a:pPr>
            <a:r>
              <a:rPr lang="en" dirty="0">
                <a:solidFill>
                  <a:schemeClr val="dk1"/>
                </a:solidFill>
              </a:rPr>
              <a:t>Enjoys video games, streaming content and sports/outdoors activities</a:t>
            </a:r>
            <a:endParaRPr dirty="0">
              <a:solidFill>
                <a:schemeClr val="dk1"/>
              </a:solidFill>
            </a:endParaRPr>
          </a:p>
        </p:txBody>
      </p:sp>
      <p:sp>
        <p:nvSpPr>
          <p:cNvPr id="11144" name="Google Shape;11144;p32"/>
          <p:cNvSpPr txBox="1">
            <a:spLocks noGrp="1"/>
          </p:cNvSpPr>
          <p:nvPr>
            <p:ph type="title"/>
          </p:nvPr>
        </p:nvSpPr>
        <p:spPr>
          <a:xfrm>
            <a:off x="884675" y="1240345"/>
            <a:ext cx="6620306"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4"/>
                </a:solidFill>
              </a:rPr>
              <a:t>AUDIENCE PROFILES </a:t>
            </a:r>
            <a:r>
              <a:rPr lang="en" dirty="0">
                <a:solidFill>
                  <a:schemeClr val="accent5"/>
                </a:solidFill>
              </a:rPr>
              <a:t>BLUE COLLAR JIM</a:t>
            </a:r>
            <a:endParaRPr dirty="0">
              <a:solidFill>
                <a:schemeClr val="accent5"/>
              </a:solidFill>
            </a:endParaRPr>
          </a:p>
        </p:txBody>
      </p:sp>
      <p:sp>
        <p:nvSpPr>
          <p:cNvPr id="11145" name="Google Shape;11145;p32"/>
          <p:cNvSpPr/>
          <p:nvPr/>
        </p:nvSpPr>
        <p:spPr>
          <a:xfrm>
            <a:off x="5143500" y="3533500"/>
            <a:ext cx="28236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052" name="Picture 4" descr="Handsome Happy Men Driver Beard Smiling Stock Photo 695236447 | Shutterstock">
            <a:extLst>
              <a:ext uri="{FF2B5EF4-FFF2-40B4-BE49-F238E27FC236}">
                <a16:creationId xmlns:a16="http://schemas.microsoft.com/office/drawing/2014/main" id="{39D45B00-8BD6-1755-1C16-C5913168E32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9287" b="7093"/>
          <a:stretch/>
        </p:blipFill>
        <p:spPr bwMode="auto">
          <a:xfrm>
            <a:off x="5346563" y="1899242"/>
            <a:ext cx="2417474" cy="1777616"/>
          </a:xfrm>
          <a:prstGeom prst="rect">
            <a:avLst/>
          </a:prstGeom>
          <a:noFill/>
          <a:ln w="19050">
            <a:solidFill>
              <a:schemeClr val="accent4"/>
            </a:solidFill>
          </a:ln>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142"/>
        <p:cNvGrpSpPr/>
        <p:nvPr/>
      </p:nvGrpSpPr>
      <p:grpSpPr>
        <a:xfrm>
          <a:off x="0" y="0"/>
          <a:ext cx="0" cy="0"/>
          <a:chOff x="0" y="0"/>
          <a:chExt cx="0" cy="0"/>
        </a:xfrm>
      </p:grpSpPr>
      <p:sp>
        <p:nvSpPr>
          <p:cNvPr id="11143" name="Google Shape;11143;p32"/>
          <p:cNvSpPr txBox="1">
            <a:spLocks noGrp="1"/>
          </p:cNvSpPr>
          <p:nvPr>
            <p:ph type="body" idx="1"/>
          </p:nvPr>
        </p:nvSpPr>
        <p:spPr>
          <a:xfrm>
            <a:off x="884675" y="1672950"/>
            <a:ext cx="4118646" cy="2230200"/>
          </a:xfrm>
          <a:prstGeom prst="rect">
            <a:avLst/>
          </a:prstGeom>
        </p:spPr>
        <p:txBody>
          <a:bodyPr spcFirstLastPara="1" wrap="square" lIns="91425" tIns="91425" rIns="91425" bIns="91425" anchor="t" anchorCtr="0">
            <a:noAutofit/>
          </a:bodyPr>
          <a:lstStyle/>
          <a:p>
            <a:pPr marL="241300" lvl="0" indent="-215900" algn="l" rtl="0">
              <a:spcBef>
                <a:spcPts val="0"/>
              </a:spcBef>
              <a:spcAft>
                <a:spcPts val="0"/>
              </a:spcAft>
              <a:buClr>
                <a:schemeClr val="dk1"/>
              </a:buClr>
              <a:buSzPts val="1400"/>
              <a:buChar char="●"/>
            </a:pPr>
            <a:r>
              <a:rPr lang="en-US" dirty="0">
                <a:solidFill>
                  <a:schemeClr val="dk1"/>
                </a:solidFill>
              </a:rPr>
              <a:t>Lives in a suburban area of New York state</a:t>
            </a:r>
          </a:p>
          <a:p>
            <a:pPr marL="241300" lvl="0" indent="-215900" algn="l" rtl="0">
              <a:spcBef>
                <a:spcPts val="0"/>
              </a:spcBef>
              <a:spcAft>
                <a:spcPts val="0"/>
              </a:spcAft>
              <a:buClr>
                <a:schemeClr val="dk1"/>
              </a:buClr>
              <a:buSzPts val="1400"/>
              <a:buChar char="●"/>
            </a:pPr>
            <a:r>
              <a:rPr lang="en-US" dirty="0">
                <a:solidFill>
                  <a:schemeClr val="dk1"/>
                </a:solidFill>
              </a:rPr>
              <a:t>Has at least one infant child, maybe a pet</a:t>
            </a:r>
            <a:endParaRPr dirty="0">
              <a:solidFill>
                <a:schemeClr val="dk1"/>
              </a:solidFill>
            </a:endParaRPr>
          </a:p>
          <a:p>
            <a:pPr marL="241300" lvl="0" indent="-215900" algn="l" rtl="0">
              <a:spcBef>
                <a:spcPts val="0"/>
              </a:spcBef>
              <a:spcAft>
                <a:spcPts val="0"/>
              </a:spcAft>
              <a:buClr>
                <a:schemeClr val="dk1"/>
              </a:buClr>
              <a:buSzPts val="1400"/>
              <a:buChar char="●"/>
            </a:pPr>
            <a:r>
              <a:rPr lang="en-US" dirty="0">
                <a:solidFill>
                  <a:schemeClr val="dk1"/>
                </a:solidFill>
              </a:rPr>
              <a:t>Drives an SUV or midsize car</a:t>
            </a:r>
          </a:p>
          <a:p>
            <a:pPr marL="241300" lvl="0" indent="-215900" algn="l" rtl="0">
              <a:spcBef>
                <a:spcPts val="0"/>
              </a:spcBef>
              <a:spcAft>
                <a:spcPts val="0"/>
              </a:spcAft>
              <a:buClr>
                <a:schemeClr val="dk1"/>
              </a:buClr>
              <a:buSzPts val="1400"/>
              <a:buChar char="●"/>
            </a:pPr>
            <a:r>
              <a:rPr lang="en-US" dirty="0">
                <a:solidFill>
                  <a:schemeClr val="dk1"/>
                </a:solidFill>
              </a:rPr>
              <a:t>Works in IT or business related field</a:t>
            </a:r>
            <a:endParaRPr dirty="0">
              <a:solidFill>
                <a:schemeClr val="dk1"/>
              </a:solidFill>
            </a:endParaRPr>
          </a:p>
          <a:p>
            <a:pPr marL="241300" lvl="0" indent="-215900" algn="l" rtl="0">
              <a:spcBef>
                <a:spcPts val="0"/>
              </a:spcBef>
              <a:spcAft>
                <a:spcPts val="0"/>
              </a:spcAft>
              <a:buClr>
                <a:schemeClr val="dk1"/>
              </a:buClr>
              <a:buSzPts val="1400"/>
              <a:buChar char="●"/>
            </a:pPr>
            <a:r>
              <a:rPr lang="en-US" dirty="0">
                <a:solidFill>
                  <a:schemeClr val="dk1"/>
                </a:solidFill>
              </a:rPr>
              <a:t>Coupon savvy and shops at supercenters</a:t>
            </a:r>
            <a:endParaRPr lang="en" dirty="0">
              <a:solidFill>
                <a:schemeClr val="dk1"/>
              </a:solidFill>
            </a:endParaRPr>
          </a:p>
          <a:p>
            <a:pPr marL="241300" lvl="0" indent="-215900" algn="l" rtl="0">
              <a:spcBef>
                <a:spcPts val="0"/>
              </a:spcBef>
              <a:spcAft>
                <a:spcPts val="0"/>
              </a:spcAft>
              <a:buClr>
                <a:schemeClr val="dk1"/>
              </a:buClr>
              <a:buSzPts val="1400"/>
              <a:buChar char="●"/>
            </a:pPr>
            <a:r>
              <a:rPr lang="en" dirty="0">
                <a:solidFill>
                  <a:schemeClr val="dk1"/>
                </a:solidFill>
              </a:rPr>
              <a:t>Interested in luxury goods, toys for their child, and aspires to travel</a:t>
            </a:r>
            <a:endParaRPr dirty="0">
              <a:solidFill>
                <a:schemeClr val="dk1"/>
              </a:solidFill>
            </a:endParaRPr>
          </a:p>
        </p:txBody>
      </p:sp>
      <p:sp>
        <p:nvSpPr>
          <p:cNvPr id="11144" name="Google Shape;11144;p32"/>
          <p:cNvSpPr txBox="1">
            <a:spLocks noGrp="1"/>
          </p:cNvSpPr>
          <p:nvPr>
            <p:ph type="title"/>
          </p:nvPr>
        </p:nvSpPr>
        <p:spPr>
          <a:xfrm>
            <a:off x="807038" y="1221243"/>
            <a:ext cx="6904978"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4"/>
                </a:solidFill>
              </a:rPr>
              <a:t>AUDIENCE PROFILES </a:t>
            </a:r>
            <a:r>
              <a:rPr lang="en" dirty="0">
                <a:solidFill>
                  <a:schemeClr val="accent5"/>
                </a:solidFill>
              </a:rPr>
              <a:t>WORKING MOM AMY</a:t>
            </a:r>
            <a:endParaRPr dirty="0">
              <a:solidFill>
                <a:schemeClr val="accent5"/>
              </a:solidFill>
            </a:endParaRPr>
          </a:p>
        </p:txBody>
      </p:sp>
      <p:sp>
        <p:nvSpPr>
          <p:cNvPr id="11145" name="Google Shape;11145;p32"/>
          <p:cNvSpPr/>
          <p:nvPr/>
        </p:nvSpPr>
        <p:spPr>
          <a:xfrm>
            <a:off x="5143500" y="3533500"/>
            <a:ext cx="28236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8" name="Picture 2" descr="Why Millennial Working Mothers Are Leaning Sideways | Vogue">
            <a:extLst>
              <a:ext uri="{FF2B5EF4-FFF2-40B4-BE49-F238E27FC236}">
                <a16:creationId xmlns:a16="http://schemas.microsoft.com/office/drawing/2014/main" id="{E0DC63ED-85FC-F2B6-D254-46D20EEBEA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8794" y="1741961"/>
            <a:ext cx="2933012" cy="1956146"/>
          </a:xfrm>
          <a:prstGeom prst="rect">
            <a:avLst/>
          </a:prstGeom>
          <a:noFill/>
          <a:ln w="19050">
            <a:solidFill>
              <a:schemeClr val="accent4"/>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7659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69"/>
        <p:cNvGrpSpPr/>
        <p:nvPr/>
      </p:nvGrpSpPr>
      <p:grpSpPr>
        <a:xfrm>
          <a:off x="0" y="0"/>
          <a:ext cx="0" cy="0"/>
          <a:chOff x="0" y="0"/>
          <a:chExt cx="0" cy="0"/>
        </a:xfrm>
      </p:grpSpPr>
      <p:sp>
        <p:nvSpPr>
          <p:cNvPr id="11270" name="Google Shape;11270;p34"/>
          <p:cNvSpPr/>
          <p:nvPr/>
        </p:nvSpPr>
        <p:spPr>
          <a:xfrm>
            <a:off x="876300" y="3783825"/>
            <a:ext cx="35535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34"/>
          <p:cNvSpPr txBox="1">
            <a:spLocks noGrp="1"/>
          </p:cNvSpPr>
          <p:nvPr>
            <p:ph type="title" idx="6"/>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PIZZA COMPANY </a:t>
            </a:r>
            <a:r>
              <a:rPr lang="en" dirty="0">
                <a:solidFill>
                  <a:schemeClr val="accent5"/>
                </a:solidFill>
              </a:rPr>
              <a:t>GOALS &amp; STRATEGY</a:t>
            </a:r>
            <a:endParaRPr dirty="0"/>
          </a:p>
        </p:txBody>
      </p:sp>
      <p:sp>
        <p:nvSpPr>
          <p:cNvPr id="11273" name="Google Shape;11273;p34"/>
          <p:cNvSpPr txBox="1">
            <a:spLocks noGrp="1"/>
          </p:cNvSpPr>
          <p:nvPr>
            <p:ph type="title"/>
          </p:nvPr>
        </p:nvSpPr>
        <p:spPr>
          <a:xfrm>
            <a:off x="4819650" y="1228725"/>
            <a:ext cx="33816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Increase online sales</a:t>
            </a:r>
            <a:endParaRPr dirty="0"/>
          </a:p>
        </p:txBody>
      </p:sp>
      <p:sp>
        <p:nvSpPr>
          <p:cNvPr id="11274" name="Google Shape;11274;p34"/>
          <p:cNvSpPr txBox="1">
            <a:spLocks noGrp="1"/>
          </p:cNvSpPr>
          <p:nvPr>
            <p:ph type="subTitle" idx="1"/>
          </p:nvPr>
        </p:nvSpPr>
        <p:spPr>
          <a:xfrm>
            <a:off x="4819650" y="1602525"/>
            <a:ext cx="33816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Transaction volume itself is the most telling</a:t>
            </a:r>
            <a:endParaRPr dirty="0"/>
          </a:p>
        </p:txBody>
      </p:sp>
      <p:sp>
        <p:nvSpPr>
          <p:cNvPr id="11275" name="Google Shape;11275;p34"/>
          <p:cNvSpPr txBox="1">
            <a:spLocks noGrp="1"/>
          </p:cNvSpPr>
          <p:nvPr>
            <p:ph type="title" idx="2"/>
          </p:nvPr>
        </p:nvSpPr>
        <p:spPr>
          <a:xfrm>
            <a:off x="4819650" y="2345312"/>
            <a:ext cx="33816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Targeted Approach</a:t>
            </a:r>
            <a:endParaRPr dirty="0"/>
          </a:p>
        </p:txBody>
      </p:sp>
      <p:sp>
        <p:nvSpPr>
          <p:cNvPr id="11276" name="Google Shape;11276;p34"/>
          <p:cNvSpPr txBox="1">
            <a:spLocks noGrp="1"/>
          </p:cNvSpPr>
          <p:nvPr>
            <p:ph type="subTitle" idx="3"/>
          </p:nvPr>
        </p:nvSpPr>
        <p:spPr>
          <a:xfrm>
            <a:off x="4819650" y="2717750"/>
            <a:ext cx="33816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Finding repeat customers that display high level of intent</a:t>
            </a:r>
            <a:endParaRPr dirty="0"/>
          </a:p>
        </p:txBody>
      </p:sp>
      <p:sp>
        <p:nvSpPr>
          <p:cNvPr id="11277" name="Google Shape;11277;p34"/>
          <p:cNvSpPr txBox="1">
            <a:spLocks noGrp="1"/>
          </p:cNvSpPr>
          <p:nvPr>
            <p:ph type="title" idx="4"/>
          </p:nvPr>
        </p:nvSpPr>
        <p:spPr>
          <a:xfrm>
            <a:off x="4819650" y="3461900"/>
            <a:ext cx="33816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Focuses on Key Metrics</a:t>
            </a:r>
            <a:endParaRPr dirty="0"/>
          </a:p>
        </p:txBody>
      </p:sp>
      <p:sp>
        <p:nvSpPr>
          <p:cNvPr id="11278" name="Google Shape;11278;p34"/>
          <p:cNvSpPr txBox="1">
            <a:spLocks noGrp="1"/>
          </p:cNvSpPr>
          <p:nvPr>
            <p:ph type="subTitle" idx="5"/>
          </p:nvPr>
        </p:nvSpPr>
        <p:spPr>
          <a:xfrm>
            <a:off x="4819650" y="3835675"/>
            <a:ext cx="33816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Placing a higher weight on metrics that support increasing sales</a:t>
            </a:r>
            <a:endParaRPr dirty="0"/>
          </a:p>
        </p:txBody>
      </p:sp>
      <p:grpSp>
        <p:nvGrpSpPr>
          <p:cNvPr id="11279" name="Google Shape;11279;p34"/>
          <p:cNvGrpSpPr/>
          <p:nvPr/>
        </p:nvGrpSpPr>
        <p:grpSpPr>
          <a:xfrm>
            <a:off x="1158450" y="2192900"/>
            <a:ext cx="443600" cy="1844300"/>
            <a:chOff x="1158450" y="2192900"/>
            <a:chExt cx="443600" cy="1844300"/>
          </a:xfrm>
        </p:grpSpPr>
        <p:sp>
          <p:nvSpPr>
            <p:cNvPr id="11280" name="Google Shape;11280;p34"/>
            <p:cNvSpPr/>
            <p:nvPr/>
          </p:nvSpPr>
          <p:spPr>
            <a:xfrm>
              <a:off x="1325425" y="2192900"/>
              <a:ext cx="110900" cy="64475"/>
            </a:xfrm>
            <a:custGeom>
              <a:avLst/>
              <a:gdLst/>
              <a:ahLst/>
              <a:cxnLst/>
              <a:rect l="l" t="t" r="r" b="b"/>
              <a:pathLst>
                <a:path w="4436" h="2579" extrusionOk="0">
                  <a:moveTo>
                    <a:pt x="419" y="1"/>
                  </a:moveTo>
                  <a:cubicBezTo>
                    <a:pt x="184" y="1"/>
                    <a:pt x="0" y="185"/>
                    <a:pt x="0" y="419"/>
                  </a:cubicBezTo>
                  <a:lnTo>
                    <a:pt x="0" y="2579"/>
                  </a:lnTo>
                  <a:lnTo>
                    <a:pt x="4436" y="2579"/>
                  </a:lnTo>
                  <a:lnTo>
                    <a:pt x="4436" y="419"/>
                  </a:lnTo>
                  <a:cubicBezTo>
                    <a:pt x="4436" y="185"/>
                    <a:pt x="4252" y="1"/>
                    <a:pt x="4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34"/>
            <p:cNvSpPr/>
            <p:nvPr/>
          </p:nvSpPr>
          <p:spPr>
            <a:xfrm>
              <a:off x="1158450" y="2215500"/>
              <a:ext cx="443600" cy="1821700"/>
            </a:xfrm>
            <a:custGeom>
              <a:avLst/>
              <a:gdLst/>
              <a:ahLst/>
              <a:cxnLst/>
              <a:rect l="l" t="t" r="r" b="b"/>
              <a:pathLst>
                <a:path w="17744" h="72868" extrusionOk="0">
                  <a:moveTo>
                    <a:pt x="7081" y="1"/>
                  </a:moveTo>
                  <a:cubicBezTo>
                    <a:pt x="6428" y="1"/>
                    <a:pt x="5909" y="570"/>
                    <a:pt x="5909" y="1256"/>
                  </a:cubicBezTo>
                  <a:lnTo>
                    <a:pt x="5909" y="17141"/>
                  </a:lnTo>
                  <a:cubicBezTo>
                    <a:pt x="5909" y="18999"/>
                    <a:pt x="5206" y="20790"/>
                    <a:pt x="3951" y="22112"/>
                  </a:cubicBezTo>
                  <a:lnTo>
                    <a:pt x="1942" y="24221"/>
                  </a:lnTo>
                  <a:cubicBezTo>
                    <a:pt x="720" y="25544"/>
                    <a:pt x="1" y="27318"/>
                    <a:pt x="1" y="29210"/>
                  </a:cubicBezTo>
                  <a:lnTo>
                    <a:pt x="1" y="71073"/>
                  </a:lnTo>
                  <a:cubicBezTo>
                    <a:pt x="1" y="72269"/>
                    <a:pt x="4436" y="72868"/>
                    <a:pt x="8872" y="72868"/>
                  </a:cubicBezTo>
                  <a:cubicBezTo>
                    <a:pt x="13308" y="72868"/>
                    <a:pt x="17743" y="72269"/>
                    <a:pt x="17743" y="71073"/>
                  </a:cubicBezTo>
                  <a:lnTo>
                    <a:pt x="17743" y="29210"/>
                  </a:lnTo>
                  <a:cubicBezTo>
                    <a:pt x="17743" y="27352"/>
                    <a:pt x="17057" y="25544"/>
                    <a:pt x="15802" y="24221"/>
                  </a:cubicBezTo>
                  <a:lnTo>
                    <a:pt x="13793" y="22112"/>
                  </a:lnTo>
                  <a:cubicBezTo>
                    <a:pt x="12554" y="20790"/>
                    <a:pt x="11851" y="19016"/>
                    <a:pt x="11851" y="17141"/>
                  </a:cubicBezTo>
                  <a:lnTo>
                    <a:pt x="11851" y="1256"/>
                  </a:lnTo>
                  <a:cubicBezTo>
                    <a:pt x="11851" y="570"/>
                    <a:pt x="11333" y="1"/>
                    <a:pt x="10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34"/>
            <p:cNvSpPr/>
            <p:nvPr/>
          </p:nvSpPr>
          <p:spPr>
            <a:xfrm>
              <a:off x="1158450" y="2278275"/>
              <a:ext cx="443600" cy="1758200"/>
            </a:xfrm>
            <a:custGeom>
              <a:avLst/>
              <a:gdLst/>
              <a:ahLst/>
              <a:cxnLst/>
              <a:rect l="l" t="t" r="r" b="b"/>
              <a:pathLst>
                <a:path w="17744" h="70328" extrusionOk="0">
                  <a:moveTo>
                    <a:pt x="10312" y="1"/>
                  </a:moveTo>
                  <a:lnTo>
                    <a:pt x="10312" y="13207"/>
                  </a:lnTo>
                  <a:cubicBezTo>
                    <a:pt x="10312" y="15065"/>
                    <a:pt x="11015" y="16856"/>
                    <a:pt x="12270" y="18179"/>
                  </a:cubicBezTo>
                  <a:lnTo>
                    <a:pt x="14279" y="20288"/>
                  </a:lnTo>
                  <a:cubicBezTo>
                    <a:pt x="15500" y="21610"/>
                    <a:pt x="16220" y="23384"/>
                    <a:pt x="16220" y="25276"/>
                  </a:cubicBezTo>
                  <a:lnTo>
                    <a:pt x="16220" y="67139"/>
                  </a:lnTo>
                  <a:cubicBezTo>
                    <a:pt x="16220" y="68325"/>
                    <a:pt x="11776" y="68924"/>
                    <a:pt x="7334" y="68924"/>
                  </a:cubicBezTo>
                  <a:cubicBezTo>
                    <a:pt x="4507" y="68924"/>
                    <a:pt x="1680" y="68682"/>
                    <a:pt x="1" y="68193"/>
                  </a:cubicBezTo>
                  <a:lnTo>
                    <a:pt x="1" y="68545"/>
                  </a:lnTo>
                  <a:cubicBezTo>
                    <a:pt x="1" y="69733"/>
                    <a:pt x="4436" y="70328"/>
                    <a:pt x="8872" y="70328"/>
                  </a:cubicBezTo>
                  <a:cubicBezTo>
                    <a:pt x="13308" y="70328"/>
                    <a:pt x="17743" y="69733"/>
                    <a:pt x="17743" y="68545"/>
                  </a:cubicBezTo>
                  <a:lnTo>
                    <a:pt x="17743" y="26699"/>
                  </a:lnTo>
                  <a:cubicBezTo>
                    <a:pt x="17743" y="24841"/>
                    <a:pt x="17057" y="23033"/>
                    <a:pt x="15802" y="21710"/>
                  </a:cubicBezTo>
                  <a:lnTo>
                    <a:pt x="13793" y="19601"/>
                  </a:lnTo>
                  <a:cubicBezTo>
                    <a:pt x="12554" y="18279"/>
                    <a:pt x="11851" y="16505"/>
                    <a:pt x="11851" y="14630"/>
                  </a:cubicBezTo>
                  <a:lnTo>
                    <a:pt x="11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34"/>
            <p:cNvSpPr/>
            <p:nvPr/>
          </p:nvSpPr>
          <p:spPr>
            <a:xfrm>
              <a:off x="1306600" y="2295025"/>
              <a:ext cx="148575" cy="228075"/>
            </a:xfrm>
            <a:custGeom>
              <a:avLst/>
              <a:gdLst/>
              <a:ahLst/>
              <a:cxnLst/>
              <a:rect l="l" t="t" r="r" b="b"/>
              <a:pathLst>
                <a:path w="5943" h="9123" extrusionOk="0">
                  <a:moveTo>
                    <a:pt x="0" y="0"/>
                  </a:moveTo>
                  <a:lnTo>
                    <a:pt x="0" y="8955"/>
                  </a:lnTo>
                  <a:cubicBezTo>
                    <a:pt x="854" y="8754"/>
                    <a:pt x="1741" y="8654"/>
                    <a:pt x="2661" y="8654"/>
                  </a:cubicBezTo>
                  <a:cubicBezTo>
                    <a:pt x="3783" y="8654"/>
                    <a:pt x="4871" y="8821"/>
                    <a:pt x="5942" y="9123"/>
                  </a:cubicBezTo>
                  <a:lnTo>
                    <a:pt x="5942"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34"/>
            <p:cNvSpPr/>
            <p:nvPr/>
          </p:nvSpPr>
          <p:spPr>
            <a:xfrm>
              <a:off x="1291950" y="2241450"/>
              <a:ext cx="177875" cy="151925"/>
            </a:xfrm>
            <a:custGeom>
              <a:avLst/>
              <a:gdLst/>
              <a:ahLst/>
              <a:cxnLst/>
              <a:rect l="l" t="t" r="r" b="b"/>
              <a:pathLst>
                <a:path w="7115" h="6077" extrusionOk="0">
                  <a:moveTo>
                    <a:pt x="385" y="1"/>
                  </a:moveTo>
                  <a:cubicBezTo>
                    <a:pt x="168" y="1"/>
                    <a:pt x="0" y="168"/>
                    <a:pt x="0" y="386"/>
                  </a:cubicBezTo>
                  <a:lnTo>
                    <a:pt x="0" y="6077"/>
                  </a:lnTo>
                  <a:lnTo>
                    <a:pt x="7114" y="6077"/>
                  </a:lnTo>
                  <a:lnTo>
                    <a:pt x="7114" y="386"/>
                  </a:lnTo>
                  <a:cubicBezTo>
                    <a:pt x="7097" y="168"/>
                    <a:pt x="6930" y="1"/>
                    <a:pt x="67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34"/>
            <p:cNvSpPr/>
            <p:nvPr/>
          </p:nvSpPr>
          <p:spPr>
            <a:xfrm>
              <a:off x="1291525" y="2241450"/>
              <a:ext cx="167000" cy="126400"/>
            </a:xfrm>
            <a:custGeom>
              <a:avLst/>
              <a:gdLst/>
              <a:ahLst/>
              <a:cxnLst/>
              <a:rect l="l" t="t" r="r" b="b"/>
              <a:pathLst>
                <a:path w="6680" h="5056" extrusionOk="0">
                  <a:moveTo>
                    <a:pt x="703" y="1"/>
                  </a:moveTo>
                  <a:cubicBezTo>
                    <a:pt x="318" y="1"/>
                    <a:pt x="0" y="335"/>
                    <a:pt x="0" y="787"/>
                  </a:cubicBezTo>
                  <a:lnTo>
                    <a:pt x="0" y="4269"/>
                  </a:lnTo>
                  <a:cubicBezTo>
                    <a:pt x="670" y="4771"/>
                    <a:pt x="1406" y="5056"/>
                    <a:pt x="2193" y="5056"/>
                  </a:cubicBezTo>
                  <a:cubicBezTo>
                    <a:pt x="4386" y="5056"/>
                    <a:pt x="6261" y="2913"/>
                    <a:pt x="6679" y="67"/>
                  </a:cubicBezTo>
                  <a:cubicBezTo>
                    <a:pt x="6595" y="34"/>
                    <a:pt x="6478" y="1"/>
                    <a:pt x="637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34"/>
            <p:cNvSpPr/>
            <p:nvPr/>
          </p:nvSpPr>
          <p:spPr>
            <a:xfrm>
              <a:off x="1284825" y="2384575"/>
              <a:ext cx="191675" cy="55250"/>
            </a:xfrm>
            <a:custGeom>
              <a:avLst/>
              <a:gdLst/>
              <a:ahLst/>
              <a:cxnLst/>
              <a:rect l="l" t="t" r="r" b="b"/>
              <a:pathLst>
                <a:path w="7667" h="2210" extrusionOk="0">
                  <a:moveTo>
                    <a:pt x="268" y="0"/>
                  </a:moveTo>
                  <a:cubicBezTo>
                    <a:pt x="118" y="0"/>
                    <a:pt x="1" y="117"/>
                    <a:pt x="1" y="268"/>
                  </a:cubicBezTo>
                  <a:lnTo>
                    <a:pt x="1" y="1942"/>
                  </a:lnTo>
                  <a:cubicBezTo>
                    <a:pt x="1" y="2076"/>
                    <a:pt x="118" y="2210"/>
                    <a:pt x="268" y="2210"/>
                  </a:cubicBezTo>
                  <a:lnTo>
                    <a:pt x="7382" y="2210"/>
                  </a:lnTo>
                  <a:cubicBezTo>
                    <a:pt x="7533" y="2210"/>
                    <a:pt x="7650" y="2092"/>
                    <a:pt x="7650" y="1942"/>
                  </a:cubicBezTo>
                  <a:lnTo>
                    <a:pt x="7650" y="268"/>
                  </a:lnTo>
                  <a:cubicBezTo>
                    <a:pt x="7667" y="117"/>
                    <a:pt x="7550" y="0"/>
                    <a:pt x="73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34"/>
            <p:cNvSpPr/>
            <p:nvPr/>
          </p:nvSpPr>
          <p:spPr>
            <a:xfrm>
              <a:off x="1230425" y="3059125"/>
              <a:ext cx="300075" cy="654925"/>
            </a:xfrm>
            <a:custGeom>
              <a:avLst/>
              <a:gdLst/>
              <a:ahLst/>
              <a:cxnLst/>
              <a:rect l="l" t="t" r="r" b="b"/>
              <a:pathLst>
                <a:path w="12003" h="26197" extrusionOk="0">
                  <a:moveTo>
                    <a:pt x="1" y="1"/>
                  </a:moveTo>
                  <a:lnTo>
                    <a:pt x="1" y="26197"/>
                  </a:lnTo>
                  <a:lnTo>
                    <a:pt x="12002" y="26197"/>
                  </a:lnTo>
                  <a:lnTo>
                    <a:pt x="12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34"/>
            <p:cNvSpPr/>
            <p:nvPr/>
          </p:nvSpPr>
          <p:spPr>
            <a:xfrm>
              <a:off x="1224150" y="2823975"/>
              <a:ext cx="167825" cy="77000"/>
            </a:xfrm>
            <a:custGeom>
              <a:avLst/>
              <a:gdLst/>
              <a:ahLst/>
              <a:cxnLst/>
              <a:rect l="l" t="t" r="r" b="b"/>
              <a:pathLst>
                <a:path w="6713" h="3080" extrusionOk="0">
                  <a:moveTo>
                    <a:pt x="4467" y="0"/>
                  </a:moveTo>
                  <a:cubicBezTo>
                    <a:pt x="4037" y="0"/>
                    <a:pt x="3566" y="48"/>
                    <a:pt x="3080" y="150"/>
                  </a:cubicBezTo>
                  <a:cubicBezTo>
                    <a:pt x="1306" y="519"/>
                    <a:pt x="1" y="1439"/>
                    <a:pt x="168" y="2209"/>
                  </a:cubicBezTo>
                  <a:cubicBezTo>
                    <a:pt x="277" y="2753"/>
                    <a:pt x="1128" y="3079"/>
                    <a:pt x="2255" y="3079"/>
                  </a:cubicBezTo>
                  <a:cubicBezTo>
                    <a:pt x="2688" y="3079"/>
                    <a:pt x="3162" y="3031"/>
                    <a:pt x="3650" y="2929"/>
                  </a:cubicBezTo>
                  <a:cubicBezTo>
                    <a:pt x="5424" y="2577"/>
                    <a:pt x="6713" y="1657"/>
                    <a:pt x="6562" y="887"/>
                  </a:cubicBezTo>
                  <a:cubicBezTo>
                    <a:pt x="6441" y="330"/>
                    <a:pt x="5593" y="0"/>
                    <a:pt x="446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34"/>
            <p:cNvSpPr/>
            <p:nvPr/>
          </p:nvSpPr>
          <p:spPr>
            <a:xfrm>
              <a:off x="1185650" y="2887625"/>
              <a:ext cx="26800" cy="43400"/>
            </a:xfrm>
            <a:custGeom>
              <a:avLst/>
              <a:gdLst/>
              <a:ahLst/>
              <a:cxnLst/>
              <a:rect l="l" t="t" r="r" b="b"/>
              <a:pathLst>
                <a:path w="1072" h="1736" extrusionOk="0">
                  <a:moveTo>
                    <a:pt x="767" y="1"/>
                  </a:moveTo>
                  <a:cubicBezTo>
                    <a:pt x="571" y="1"/>
                    <a:pt x="317" y="287"/>
                    <a:pt x="168" y="718"/>
                  </a:cubicBezTo>
                  <a:cubicBezTo>
                    <a:pt x="1" y="1170"/>
                    <a:pt x="34" y="1605"/>
                    <a:pt x="235" y="1722"/>
                  </a:cubicBezTo>
                  <a:cubicBezTo>
                    <a:pt x="259" y="1731"/>
                    <a:pt x="284" y="1736"/>
                    <a:pt x="310" y="1736"/>
                  </a:cubicBezTo>
                  <a:cubicBezTo>
                    <a:pt x="515" y="1736"/>
                    <a:pt x="756" y="1450"/>
                    <a:pt x="904" y="1019"/>
                  </a:cubicBezTo>
                  <a:cubicBezTo>
                    <a:pt x="1072" y="550"/>
                    <a:pt x="1055" y="98"/>
                    <a:pt x="838" y="15"/>
                  </a:cubicBezTo>
                  <a:cubicBezTo>
                    <a:pt x="815" y="5"/>
                    <a:pt x="791" y="1"/>
                    <a:pt x="76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34"/>
            <p:cNvSpPr/>
            <p:nvPr/>
          </p:nvSpPr>
          <p:spPr>
            <a:xfrm>
              <a:off x="1484425" y="2798300"/>
              <a:ext cx="103825" cy="118575"/>
            </a:xfrm>
            <a:custGeom>
              <a:avLst/>
              <a:gdLst/>
              <a:ahLst/>
              <a:cxnLst/>
              <a:rect l="l" t="t" r="r" b="b"/>
              <a:pathLst>
                <a:path w="4153" h="4743" extrusionOk="0">
                  <a:moveTo>
                    <a:pt x="412" y="1"/>
                  </a:moveTo>
                  <a:cubicBezTo>
                    <a:pt x="252" y="1"/>
                    <a:pt x="112" y="40"/>
                    <a:pt x="1" y="123"/>
                  </a:cubicBezTo>
                  <a:cubicBezTo>
                    <a:pt x="486" y="625"/>
                    <a:pt x="988" y="1161"/>
                    <a:pt x="1507" y="1797"/>
                  </a:cubicBezTo>
                  <a:cubicBezTo>
                    <a:pt x="2361" y="2818"/>
                    <a:pt x="3114" y="3839"/>
                    <a:pt x="3667" y="4743"/>
                  </a:cubicBezTo>
                  <a:lnTo>
                    <a:pt x="3683" y="4726"/>
                  </a:lnTo>
                  <a:cubicBezTo>
                    <a:pt x="4152" y="4140"/>
                    <a:pt x="3667" y="2650"/>
                    <a:pt x="2612" y="1412"/>
                  </a:cubicBezTo>
                  <a:cubicBezTo>
                    <a:pt x="1863" y="531"/>
                    <a:pt x="999" y="1"/>
                    <a:pt x="41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34"/>
            <p:cNvSpPr/>
            <p:nvPr/>
          </p:nvSpPr>
          <p:spPr>
            <a:xfrm>
              <a:off x="1316625" y="2528100"/>
              <a:ext cx="18450" cy="154025"/>
            </a:xfrm>
            <a:custGeom>
              <a:avLst/>
              <a:gdLst/>
              <a:ahLst/>
              <a:cxnLst/>
              <a:rect l="l" t="t" r="r" b="b"/>
              <a:pathLst>
                <a:path w="738" h="6161" extrusionOk="0">
                  <a:moveTo>
                    <a:pt x="185" y="0"/>
                  </a:moveTo>
                  <a:cubicBezTo>
                    <a:pt x="1" y="0"/>
                    <a:pt x="84" y="1390"/>
                    <a:pt x="84" y="3080"/>
                  </a:cubicBezTo>
                  <a:cubicBezTo>
                    <a:pt x="84" y="4771"/>
                    <a:pt x="1" y="6160"/>
                    <a:pt x="185" y="6160"/>
                  </a:cubicBezTo>
                  <a:cubicBezTo>
                    <a:pt x="352" y="6160"/>
                    <a:pt x="737" y="4804"/>
                    <a:pt x="737" y="3080"/>
                  </a:cubicBezTo>
                  <a:cubicBezTo>
                    <a:pt x="737" y="1390"/>
                    <a:pt x="369" y="0"/>
                    <a:pt x="18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34"/>
            <p:cNvSpPr/>
            <p:nvPr/>
          </p:nvSpPr>
          <p:spPr>
            <a:xfrm>
              <a:off x="1284400" y="2390850"/>
              <a:ext cx="192100" cy="48975"/>
            </a:xfrm>
            <a:custGeom>
              <a:avLst/>
              <a:gdLst/>
              <a:ahLst/>
              <a:cxnLst/>
              <a:rect l="l" t="t" r="r" b="b"/>
              <a:pathLst>
                <a:path w="7684" h="1959" extrusionOk="0">
                  <a:moveTo>
                    <a:pt x="7583" y="0"/>
                  </a:moveTo>
                  <a:lnTo>
                    <a:pt x="7583" y="268"/>
                  </a:lnTo>
                  <a:cubicBezTo>
                    <a:pt x="7583" y="586"/>
                    <a:pt x="7349" y="837"/>
                    <a:pt x="7048" y="837"/>
                  </a:cubicBezTo>
                  <a:lnTo>
                    <a:pt x="453" y="837"/>
                  </a:lnTo>
                  <a:cubicBezTo>
                    <a:pt x="269" y="837"/>
                    <a:pt x="118" y="720"/>
                    <a:pt x="1" y="586"/>
                  </a:cubicBezTo>
                  <a:lnTo>
                    <a:pt x="1" y="1390"/>
                  </a:lnTo>
                  <a:cubicBezTo>
                    <a:pt x="1" y="1708"/>
                    <a:pt x="235" y="1959"/>
                    <a:pt x="553" y="1959"/>
                  </a:cubicBezTo>
                  <a:lnTo>
                    <a:pt x="7148" y="1959"/>
                  </a:lnTo>
                  <a:cubicBezTo>
                    <a:pt x="7433" y="1959"/>
                    <a:pt x="7684" y="1708"/>
                    <a:pt x="7684" y="1390"/>
                  </a:cubicBezTo>
                  <a:lnTo>
                    <a:pt x="7684" y="318"/>
                  </a:lnTo>
                  <a:cubicBezTo>
                    <a:pt x="7684" y="201"/>
                    <a:pt x="7650" y="101"/>
                    <a:pt x="7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34"/>
            <p:cNvSpPr/>
            <p:nvPr/>
          </p:nvSpPr>
          <p:spPr>
            <a:xfrm>
              <a:off x="1230425" y="3059125"/>
              <a:ext cx="300075" cy="559925"/>
            </a:xfrm>
            <a:custGeom>
              <a:avLst/>
              <a:gdLst/>
              <a:ahLst/>
              <a:cxnLst/>
              <a:rect l="l" t="t" r="r" b="b"/>
              <a:pathLst>
                <a:path w="12003" h="22397" extrusionOk="0">
                  <a:moveTo>
                    <a:pt x="1" y="1"/>
                  </a:moveTo>
                  <a:lnTo>
                    <a:pt x="1" y="22397"/>
                  </a:lnTo>
                  <a:cubicBezTo>
                    <a:pt x="3951" y="21359"/>
                    <a:pt x="8738" y="15936"/>
                    <a:pt x="12002" y="8370"/>
                  </a:cubicBezTo>
                  <a:lnTo>
                    <a:pt x="12002"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34"/>
            <p:cNvSpPr/>
            <p:nvPr/>
          </p:nvSpPr>
          <p:spPr>
            <a:xfrm>
              <a:off x="1189425" y="3005900"/>
              <a:ext cx="59850" cy="290950"/>
            </a:xfrm>
            <a:custGeom>
              <a:avLst/>
              <a:gdLst/>
              <a:ahLst/>
              <a:cxnLst/>
              <a:rect l="l" t="t" r="r" b="b"/>
              <a:pathLst>
                <a:path w="2394" h="11638" extrusionOk="0">
                  <a:moveTo>
                    <a:pt x="1174" y="1"/>
                  </a:moveTo>
                  <a:cubicBezTo>
                    <a:pt x="525" y="1"/>
                    <a:pt x="0" y="569"/>
                    <a:pt x="0" y="1276"/>
                  </a:cubicBezTo>
                  <a:lnTo>
                    <a:pt x="0" y="11169"/>
                  </a:lnTo>
                  <a:lnTo>
                    <a:pt x="2394" y="11637"/>
                  </a:lnTo>
                  <a:lnTo>
                    <a:pt x="2394" y="1276"/>
                  </a:lnTo>
                  <a:cubicBezTo>
                    <a:pt x="2394" y="606"/>
                    <a:pt x="1908" y="37"/>
                    <a:pt x="1256" y="4"/>
                  </a:cubicBezTo>
                  <a:cubicBezTo>
                    <a:pt x="1228" y="2"/>
                    <a:pt x="1201" y="1"/>
                    <a:pt x="1174"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34"/>
            <p:cNvSpPr/>
            <p:nvPr/>
          </p:nvSpPr>
          <p:spPr>
            <a:xfrm>
              <a:off x="1189825" y="3366700"/>
              <a:ext cx="59450" cy="564950"/>
            </a:xfrm>
            <a:custGeom>
              <a:avLst/>
              <a:gdLst/>
              <a:ahLst/>
              <a:cxnLst/>
              <a:rect l="l" t="t" r="r" b="b"/>
              <a:pathLst>
                <a:path w="2378" h="22598" extrusionOk="0">
                  <a:moveTo>
                    <a:pt x="1" y="1"/>
                  </a:moveTo>
                  <a:lnTo>
                    <a:pt x="1" y="22447"/>
                  </a:lnTo>
                  <a:lnTo>
                    <a:pt x="2378" y="22598"/>
                  </a:lnTo>
                  <a:lnTo>
                    <a:pt x="2378" y="452"/>
                  </a:lnTo>
                  <a:lnTo>
                    <a:pt x="1"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34"/>
            <p:cNvSpPr/>
            <p:nvPr/>
          </p:nvSpPr>
          <p:spPr>
            <a:xfrm>
              <a:off x="1271425" y="3145950"/>
              <a:ext cx="63650" cy="93150"/>
            </a:xfrm>
            <a:custGeom>
              <a:avLst/>
              <a:gdLst/>
              <a:ahLst/>
              <a:cxnLst/>
              <a:rect l="l" t="t" r="r" b="b"/>
              <a:pathLst>
                <a:path w="2546" h="3726" extrusionOk="0">
                  <a:moveTo>
                    <a:pt x="41" y="1"/>
                  </a:moveTo>
                  <a:cubicBezTo>
                    <a:pt x="16" y="1"/>
                    <a:pt x="1" y="11"/>
                    <a:pt x="1" y="43"/>
                  </a:cubicBezTo>
                  <a:lnTo>
                    <a:pt x="1" y="110"/>
                  </a:lnTo>
                  <a:cubicBezTo>
                    <a:pt x="51" y="260"/>
                    <a:pt x="369" y="1767"/>
                    <a:pt x="453" y="2068"/>
                  </a:cubicBezTo>
                  <a:cubicBezTo>
                    <a:pt x="520" y="2386"/>
                    <a:pt x="771" y="3390"/>
                    <a:pt x="804" y="3524"/>
                  </a:cubicBezTo>
                  <a:cubicBezTo>
                    <a:pt x="821" y="3658"/>
                    <a:pt x="838" y="3725"/>
                    <a:pt x="938" y="3725"/>
                  </a:cubicBezTo>
                  <a:cubicBezTo>
                    <a:pt x="1056" y="3725"/>
                    <a:pt x="1591" y="3692"/>
                    <a:pt x="1675" y="3692"/>
                  </a:cubicBezTo>
                  <a:lnTo>
                    <a:pt x="1759" y="3692"/>
                  </a:lnTo>
                  <a:cubicBezTo>
                    <a:pt x="1775" y="3692"/>
                    <a:pt x="1809" y="3692"/>
                    <a:pt x="1825" y="3608"/>
                  </a:cubicBezTo>
                  <a:cubicBezTo>
                    <a:pt x="1859" y="3474"/>
                    <a:pt x="1993" y="2487"/>
                    <a:pt x="2093" y="2068"/>
                  </a:cubicBezTo>
                  <a:cubicBezTo>
                    <a:pt x="2227" y="1683"/>
                    <a:pt x="2344" y="896"/>
                    <a:pt x="2395" y="696"/>
                  </a:cubicBezTo>
                  <a:cubicBezTo>
                    <a:pt x="2445" y="478"/>
                    <a:pt x="2478" y="277"/>
                    <a:pt x="2512" y="177"/>
                  </a:cubicBezTo>
                  <a:cubicBezTo>
                    <a:pt x="2545" y="126"/>
                    <a:pt x="2545" y="110"/>
                    <a:pt x="2545" y="93"/>
                  </a:cubicBezTo>
                  <a:cubicBezTo>
                    <a:pt x="2545" y="43"/>
                    <a:pt x="2512" y="26"/>
                    <a:pt x="2462" y="26"/>
                  </a:cubicBezTo>
                  <a:cubicBezTo>
                    <a:pt x="2328" y="9"/>
                    <a:pt x="1943" y="9"/>
                    <a:pt x="1876" y="9"/>
                  </a:cubicBezTo>
                  <a:cubicBezTo>
                    <a:pt x="1846" y="9"/>
                    <a:pt x="1815" y="5"/>
                    <a:pt x="1789" y="5"/>
                  </a:cubicBezTo>
                  <a:cubicBezTo>
                    <a:pt x="1727" y="5"/>
                    <a:pt x="1685" y="29"/>
                    <a:pt x="1708" y="193"/>
                  </a:cubicBezTo>
                  <a:cubicBezTo>
                    <a:pt x="1708" y="394"/>
                    <a:pt x="1474" y="1214"/>
                    <a:pt x="1457" y="1449"/>
                  </a:cubicBezTo>
                  <a:cubicBezTo>
                    <a:pt x="1424" y="1549"/>
                    <a:pt x="1407" y="1750"/>
                    <a:pt x="1340" y="1934"/>
                  </a:cubicBezTo>
                  <a:lnTo>
                    <a:pt x="1290" y="2236"/>
                  </a:lnTo>
                  <a:lnTo>
                    <a:pt x="1173" y="1717"/>
                  </a:lnTo>
                  <a:cubicBezTo>
                    <a:pt x="1139" y="1449"/>
                    <a:pt x="1072" y="1131"/>
                    <a:pt x="1056" y="980"/>
                  </a:cubicBezTo>
                  <a:cubicBezTo>
                    <a:pt x="989" y="545"/>
                    <a:pt x="955" y="277"/>
                    <a:pt x="922" y="177"/>
                  </a:cubicBezTo>
                  <a:cubicBezTo>
                    <a:pt x="907" y="77"/>
                    <a:pt x="893" y="2"/>
                    <a:pt x="807" y="2"/>
                  </a:cubicBezTo>
                  <a:cubicBezTo>
                    <a:pt x="792" y="2"/>
                    <a:pt x="774" y="4"/>
                    <a:pt x="754" y="9"/>
                  </a:cubicBezTo>
                  <a:cubicBezTo>
                    <a:pt x="637" y="9"/>
                    <a:pt x="319" y="26"/>
                    <a:pt x="219" y="26"/>
                  </a:cubicBezTo>
                  <a:cubicBezTo>
                    <a:pt x="146" y="26"/>
                    <a:pt x="81" y="1"/>
                    <a:pt x="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34"/>
            <p:cNvSpPr/>
            <p:nvPr/>
          </p:nvSpPr>
          <p:spPr>
            <a:xfrm>
              <a:off x="1342600" y="3145750"/>
              <a:ext cx="10050" cy="93800"/>
            </a:xfrm>
            <a:custGeom>
              <a:avLst/>
              <a:gdLst/>
              <a:ahLst/>
              <a:cxnLst/>
              <a:rect l="l" t="t" r="r" b="b"/>
              <a:pathLst>
                <a:path w="402" h="3752" extrusionOk="0">
                  <a:moveTo>
                    <a:pt x="167" y="1"/>
                  </a:moveTo>
                  <a:cubicBezTo>
                    <a:pt x="117" y="1"/>
                    <a:pt x="83" y="68"/>
                    <a:pt x="83" y="151"/>
                  </a:cubicBezTo>
                  <a:lnTo>
                    <a:pt x="83" y="252"/>
                  </a:lnTo>
                  <a:cubicBezTo>
                    <a:pt x="83" y="386"/>
                    <a:pt x="50" y="1390"/>
                    <a:pt x="50" y="1741"/>
                  </a:cubicBezTo>
                  <a:cubicBezTo>
                    <a:pt x="50" y="2076"/>
                    <a:pt x="33" y="3315"/>
                    <a:pt x="33" y="3516"/>
                  </a:cubicBezTo>
                  <a:cubicBezTo>
                    <a:pt x="33" y="3730"/>
                    <a:pt x="1" y="3751"/>
                    <a:pt x="74" y="3751"/>
                  </a:cubicBezTo>
                  <a:cubicBezTo>
                    <a:pt x="92" y="3751"/>
                    <a:pt x="117" y="3750"/>
                    <a:pt x="150" y="3750"/>
                  </a:cubicBezTo>
                  <a:cubicBezTo>
                    <a:pt x="217" y="3750"/>
                    <a:pt x="284" y="3750"/>
                    <a:pt x="301" y="3733"/>
                  </a:cubicBezTo>
                  <a:cubicBezTo>
                    <a:pt x="318" y="3717"/>
                    <a:pt x="334" y="3717"/>
                    <a:pt x="334" y="3650"/>
                  </a:cubicBezTo>
                  <a:lnTo>
                    <a:pt x="334" y="3566"/>
                  </a:lnTo>
                  <a:cubicBezTo>
                    <a:pt x="334" y="3432"/>
                    <a:pt x="318" y="2528"/>
                    <a:pt x="318" y="2244"/>
                  </a:cubicBezTo>
                  <a:cubicBezTo>
                    <a:pt x="318" y="1976"/>
                    <a:pt x="368" y="1105"/>
                    <a:pt x="368" y="804"/>
                  </a:cubicBezTo>
                  <a:cubicBezTo>
                    <a:pt x="385" y="503"/>
                    <a:pt x="385" y="319"/>
                    <a:pt x="401" y="218"/>
                  </a:cubicBezTo>
                  <a:lnTo>
                    <a:pt x="401" y="84"/>
                  </a:lnTo>
                  <a:cubicBezTo>
                    <a:pt x="401" y="34"/>
                    <a:pt x="401" y="1"/>
                    <a:pt x="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34"/>
            <p:cNvSpPr/>
            <p:nvPr/>
          </p:nvSpPr>
          <p:spPr>
            <a:xfrm>
              <a:off x="1366425" y="3142350"/>
              <a:ext cx="56950" cy="97400"/>
            </a:xfrm>
            <a:custGeom>
              <a:avLst/>
              <a:gdLst/>
              <a:ahLst/>
              <a:cxnLst/>
              <a:rect l="l" t="t" r="r" b="b"/>
              <a:pathLst>
                <a:path w="2278" h="3896" extrusionOk="0">
                  <a:moveTo>
                    <a:pt x="2145" y="1"/>
                  </a:moveTo>
                  <a:cubicBezTo>
                    <a:pt x="2134" y="1"/>
                    <a:pt x="2122" y="1"/>
                    <a:pt x="2110" y="3"/>
                  </a:cubicBezTo>
                  <a:cubicBezTo>
                    <a:pt x="1959" y="19"/>
                    <a:pt x="1674" y="36"/>
                    <a:pt x="1557" y="36"/>
                  </a:cubicBezTo>
                  <a:cubicBezTo>
                    <a:pt x="1457" y="36"/>
                    <a:pt x="1306" y="36"/>
                    <a:pt x="1306" y="187"/>
                  </a:cubicBezTo>
                  <a:cubicBezTo>
                    <a:pt x="1290" y="270"/>
                    <a:pt x="1290" y="438"/>
                    <a:pt x="1356" y="605"/>
                  </a:cubicBezTo>
                  <a:lnTo>
                    <a:pt x="1356" y="907"/>
                  </a:lnTo>
                  <a:lnTo>
                    <a:pt x="1290" y="773"/>
                  </a:lnTo>
                  <a:cubicBezTo>
                    <a:pt x="1256" y="706"/>
                    <a:pt x="1189" y="605"/>
                    <a:pt x="1139" y="522"/>
                  </a:cubicBezTo>
                  <a:cubicBezTo>
                    <a:pt x="1055" y="354"/>
                    <a:pt x="955" y="70"/>
                    <a:pt x="754" y="70"/>
                  </a:cubicBezTo>
                  <a:lnTo>
                    <a:pt x="419" y="70"/>
                  </a:lnTo>
                  <a:cubicBezTo>
                    <a:pt x="252" y="103"/>
                    <a:pt x="201" y="103"/>
                    <a:pt x="118" y="103"/>
                  </a:cubicBezTo>
                  <a:cubicBezTo>
                    <a:pt x="51" y="103"/>
                    <a:pt x="1" y="120"/>
                    <a:pt x="1" y="270"/>
                  </a:cubicBezTo>
                  <a:lnTo>
                    <a:pt x="1" y="404"/>
                  </a:lnTo>
                  <a:cubicBezTo>
                    <a:pt x="17" y="488"/>
                    <a:pt x="17" y="605"/>
                    <a:pt x="17" y="756"/>
                  </a:cubicBezTo>
                  <a:cubicBezTo>
                    <a:pt x="17" y="1158"/>
                    <a:pt x="1" y="1743"/>
                    <a:pt x="1" y="2179"/>
                  </a:cubicBezTo>
                  <a:cubicBezTo>
                    <a:pt x="17" y="2798"/>
                    <a:pt x="34" y="3534"/>
                    <a:pt x="34" y="3702"/>
                  </a:cubicBezTo>
                  <a:cubicBezTo>
                    <a:pt x="21" y="3837"/>
                    <a:pt x="29" y="3896"/>
                    <a:pt x="85" y="3896"/>
                  </a:cubicBezTo>
                  <a:cubicBezTo>
                    <a:pt x="99" y="3896"/>
                    <a:pt x="115" y="3892"/>
                    <a:pt x="135" y="3886"/>
                  </a:cubicBezTo>
                  <a:cubicBezTo>
                    <a:pt x="252" y="3886"/>
                    <a:pt x="436" y="3869"/>
                    <a:pt x="520" y="3869"/>
                  </a:cubicBezTo>
                  <a:cubicBezTo>
                    <a:pt x="553" y="3869"/>
                    <a:pt x="603" y="3869"/>
                    <a:pt x="603" y="3786"/>
                  </a:cubicBezTo>
                  <a:lnTo>
                    <a:pt x="603" y="3719"/>
                  </a:lnTo>
                  <a:cubicBezTo>
                    <a:pt x="586" y="3601"/>
                    <a:pt x="586" y="2714"/>
                    <a:pt x="586" y="2497"/>
                  </a:cubicBezTo>
                  <a:lnTo>
                    <a:pt x="586" y="2112"/>
                  </a:lnTo>
                  <a:lnTo>
                    <a:pt x="586" y="1911"/>
                  </a:lnTo>
                  <a:lnTo>
                    <a:pt x="787" y="2346"/>
                  </a:lnTo>
                  <a:cubicBezTo>
                    <a:pt x="888" y="2580"/>
                    <a:pt x="1038" y="2848"/>
                    <a:pt x="1105" y="2965"/>
                  </a:cubicBezTo>
                  <a:cubicBezTo>
                    <a:pt x="1256" y="3250"/>
                    <a:pt x="1373" y="3551"/>
                    <a:pt x="1440" y="3702"/>
                  </a:cubicBezTo>
                  <a:cubicBezTo>
                    <a:pt x="1507" y="3836"/>
                    <a:pt x="1541" y="3886"/>
                    <a:pt x="1674" y="3886"/>
                  </a:cubicBezTo>
                  <a:cubicBezTo>
                    <a:pt x="1775" y="3886"/>
                    <a:pt x="1942" y="3869"/>
                    <a:pt x="2043" y="3869"/>
                  </a:cubicBezTo>
                  <a:lnTo>
                    <a:pt x="2193" y="3869"/>
                  </a:lnTo>
                  <a:cubicBezTo>
                    <a:pt x="2248" y="3869"/>
                    <a:pt x="2270" y="3858"/>
                    <a:pt x="2275" y="3817"/>
                  </a:cubicBezTo>
                  <a:lnTo>
                    <a:pt x="2275" y="3817"/>
                  </a:lnTo>
                  <a:cubicBezTo>
                    <a:pt x="2276" y="3817"/>
                    <a:pt x="2276" y="3818"/>
                    <a:pt x="2276" y="3818"/>
                  </a:cubicBezTo>
                  <a:cubicBezTo>
                    <a:pt x="2277" y="3818"/>
                    <a:pt x="2277" y="3808"/>
                    <a:pt x="2277" y="3786"/>
                  </a:cubicBezTo>
                  <a:lnTo>
                    <a:pt x="2277" y="3786"/>
                  </a:lnTo>
                  <a:cubicBezTo>
                    <a:pt x="2277" y="3798"/>
                    <a:pt x="2277" y="3808"/>
                    <a:pt x="2275" y="3817"/>
                  </a:cubicBezTo>
                  <a:lnTo>
                    <a:pt x="2275" y="3817"/>
                  </a:lnTo>
                  <a:cubicBezTo>
                    <a:pt x="2266" y="3779"/>
                    <a:pt x="2227" y="2864"/>
                    <a:pt x="2227" y="2463"/>
                  </a:cubicBezTo>
                  <a:lnTo>
                    <a:pt x="2227" y="1275"/>
                  </a:lnTo>
                  <a:lnTo>
                    <a:pt x="2227" y="237"/>
                  </a:lnTo>
                  <a:cubicBezTo>
                    <a:pt x="2258" y="84"/>
                    <a:pt x="2260" y="1"/>
                    <a:pt x="2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34"/>
            <p:cNvSpPr/>
            <p:nvPr/>
          </p:nvSpPr>
          <p:spPr>
            <a:xfrm>
              <a:off x="1435900" y="3147425"/>
              <a:ext cx="54425" cy="90425"/>
            </a:xfrm>
            <a:custGeom>
              <a:avLst/>
              <a:gdLst/>
              <a:ahLst/>
              <a:cxnLst/>
              <a:rect l="l" t="t" r="r" b="b"/>
              <a:pathLst>
                <a:path w="2177" h="3617" extrusionOk="0">
                  <a:moveTo>
                    <a:pt x="1205" y="1"/>
                  </a:moveTo>
                  <a:cubicBezTo>
                    <a:pt x="954" y="1"/>
                    <a:pt x="536" y="34"/>
                    <a:pt x="385" y="34"/>
                  </a:cubicBezTo>
                  <a:cubicBezTo>
                    <a:pt x="321" y="34"/>
                    <a:pt x="231" y="15"/>
                    <a:pt x="156" y="15"/>
                  </a:cubicBezTo>
                  <a:cubicBezTo>
                    <a:pt x="73" y="15"/>
                    <a:pt x="8" y="38"/>
                    <a:pt x="17" y="134"/>
                  </a:cubicBezTo>
                  <a:cubicBezTo>
                    <a:pt x="34" y="319"/>
                    <a:pt x="34" y="720"/>
                    <a:pt x="34" y="921"/>
                  </a:cubicBezTo>
                  <a:cubicBezTo>
                    <a:pt x="34" y="1139"/>
                    <a:pt x="0" y="1658"/>
                    <a:pt x="0" y="2009"/>
                  </a:cubicBezTo>
                  <a:cubicBezTo>
                    <a:pt x="0" y="2377"/>
                    <a:pt x="17" y="2796"/>
                    <a:pt x="17" y="3097"/>
                  </a:cubicBezTo>
                  <a:lnTo>
                    <a:pt x="17" y="3398"/>
                  </a:lnTo>
                  <a:lnTo>
                    <a:pt x="17" y="3432"/>
                  </a:lnTo>
                  <a:lnTo>
                    <a:pt x="17" y="3516"/>
                  </a:lnTo>
                  <a:cubicBezTo>
                    <a:pt x="17" y="3566"/>
                    <a:pt x="17" y="3599"/>
                    <a:pt x="117" y="3599"/>
                  </a:cubicBezTo>
                  <a:lnTo>
                    <a:pt x="1406" y="3599"/>
                  </a:lnTo>
                  <a:cubicBezTo>
                    <a:pt x="1607" y="3599"/>
                    <a:pt x="1841" y="3616"/>
                    <a:pt x="1925" y="3616"/>
                  </a:cubicBezTo>
                  <a:lnTo>
                    <a:pt x="2009" y="3616"/>
                  </a:lnTo>
                  <a:cubicBezTo>
                    <a:pt x="2093" y="3616"/>
                    <a:pt x="2109" y="3599"/>
                    <a:pt x="2109" y="3566"/>
                  </a:cubicBezTo>
                  <a:lnTo>
                    <a:pt x="2109" y="3398"/>
                  </a:lnTo>
                  <a:cubicBezTo>
                    <a:pt x="2109" y="3331"/>
                    <a:pt x="2109" y="3315"/>
                    <a:pt x="2042" y="3315"/>
                  </a:cubicBezTo>
                  <a:lnTo>
                    <a:pt x="1741" y="3315"/>
                  </a:lnTo>
                  <a:cubicBezTo>
                    <a:pt x="1590" y="3315"/>
                    <a:pt x="1423" y="3331"/>
                    <a:pt x="1256" y="3331"/>
                  </a:cubicBezTo>
                  <a:lnTo>
                    <a:pt x="235" y="3331"/>
                  </a:lnTo>
                  <a:lnTo>
                    <a:pt x="235" y="3198"/>
                  </a:lnTo>
                  <a:lnTo>
                    <a:pt x="235" y="2930"/>
                  </a:lnTo>
                  <a:lnTo>
                    <a:pt x="235" y="2310"/>
                  </a:lnTo>
                  <a:cubicBezTo>
                    <a:pt x="235" y="2177"/>
                    <a:pt x="201" y="2143"/>
                    <a:pt x="201" y="2009"/>
                  </a:cubicBezTo>
                  <a:cubicBezTo>
                    <a:pt x="201" y="1959"/>
                    <a:pt x="201" y="1892"/>
                    <a:pt x="251" y="1875"/>
                  </a:cubicBezTo>
                  <a:lnTo>
                    <a:pt x="268" y="1792"/>
                  </a:lnTo>
                  <a:lnTo>
                    <a:pt x="419" y="1792"/>
                  </a:lnTo>
                  <a:cubicBezTo>
                    <a:pt x="474" y="1792"/>
                    <a:pt x="538" y="1799"/>
                    <a:pt x="603" y="1799"/>
                  </a:cubicBezTo>
                  <a:cubicBezTo>
                    <a:pt x="636" y="1799"/>
                    <a:pt x="670" y="1797"/>
                    <a:pt x="703" y="1792"/>
                  </a:cubicBezTo>
                  <a:cubicBezTo>
                    <a:pt x="904" y="1758"/>
                    <a:pt x="1122" y="1758"/>
                    <a:pt x="1323" y="1758"/>
                  </a:cubicBezTo>
                  <a:cubicBezTo>
                    <a:pt x="1507" y="1758"/>
                    <a:pt x="1925" y="1825"/>
                    <a:pt x="1992" y="1825"/>
                  </a:cubicBezTo>
                  <a:cubicBezTo>
                    <a:pt x="2042" y="1825"/>
                    <a:pt x="2042" y="1808"/>
                    <a:pt x="2042" y="1758"/>
                  </a:cubicBezTo>
                  <a:lnTo>
                    <a:pt x="2042" y="1574"/>
                  </a:lnTo>
                  <a:cubicBezTo>
                    <a:pt x="2042" y="1557"/>
                    <a:pt x="2042" y="1507"/>
                    <a:pt x="1992" y="1507"/>
                  </a:cubicBezTo>
                  <a:lnTo>
                    <a:pt x="1908" y="1507"/>
                  </a:lnTo>
                  <a:cubicBezTo>
                    <a:pt x="1791" y="1507"/>
                    <a:pt x="1641" y="1490"/>
                    <a:pt x="1574" y="1490"/>
                  </a:cubicBezTo>
                  <a:cubicBezTo>
                    <a:pt x="1456" y="1490"/>
                    <a:pt x="1373" y="1507"/>
                    <a:pt x="1323" y="1507"/>
                  </a:cubicBezTo>
                  <a:cubicBezTo>
                    <a:pt x="1256" y="1507"/>
                    <a:pt x="1088" y="1490"/>
                    <a:pt x="938" y="1490"/>
                  </a:cubicBezTo>
                  <a:cubicBezTo>
                    <a:pt x="787" y="1490"/>
                    <a:pt x="687" y="1507"/>
                    <a:pt x="603" y="1507"/>
                  </a:cubicBezTo>
                  <a:lnTo>
                    <a:pt x="285" y="1507"/>
                  </a:lnTo>
                  <a:lnTo>
                    <a:pt x="285" y="1390"/>
                  </a:lnTo>
                  <a:lnTo>
                    <a:pt x="285" y="1172"/>
                  </a:lnTo>
                  <a:cubicBezTo>
                    <a:pt x="285" y="1072"/>
                    <a:pt x="268" y="921"/>
                    <a:pt x="268" y="787"/>
                  </a:cubicBezTo>
                  <a:lnTo>
                    <a:pt x="268" y="536"/>
                  </a:lnTo>
                  <a:lnTo>
                    <a:pt x="268" y="386"/>
                  </a:lnTo>
                  <a:lnTo>
                    <a:pt x="368" y="369"/>
                  </a:lnTo>
                  <a:cubicBezTo>
                    <a:pt x="452" y="335"/>
                    <a:pt x="519" y="335"/>
                    <a:pt x="603" y="335"/>
                  </a:cubicBezTo>
                  <a:lnTo>
                    <a:pt x="1975" y="335"/>
                  </a:lnTo>
                  <a:cubicBezTo>
                    <a:pt x="2059" y="335"/>
                    <a:pt x="2059" y="369"/>
                    <a:pt x="2126" y="369"/>
                  </a:cubicBezTo>
                  <a:cubicBezTo>
                    <a:pt x="2143" y="369"/>
                    <a:pt x="2143" y="302"/>
                    <a:pt x="2143" y="235"/>
                  </a:cubicBezTo>
                  <a:lnTo>
                    <a:pt x="2143" y="168"/>
                  </a:lnTo>
                  <a:cubicBezTo>
                    <a:pt x="2143" y="118"/>
                    <a:pt x="2176" y="34"/>
                    <a:pt x="2059" y="34"/>
                  </a:cubicBezTo>
                  <a:cubicBezTo>
                    <a:pt x="1959" y="34"/>
                    <a:pt x="1456" y="1"/>
                    <a:pt x="1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34"/>
            <p:cNvSpPr/>
            <p:nvPr/>
          </p:nvSpPr>
          <p:spPr>
            <a:xfrm>
              <a:off x="1272275" y="3650000"/>
              <a:ext cx="195450" cy="13825"/>
            </a:xfrm>
            <a:custGeom>
              <a:avLst/>
              <a:gdLst/>
              <a:ahLst/>
              <a:cxnLst/>
              <a:rect l="l" t="t" r="r" b="b"/>
              <a:pathLst>
                <a:path w="7818" h="553" extrusionOk="0">
                  <a:moveTo>
                    <a:pt x="0" y="1"/>
                  </a:moveTo>
                  <a:lnTo>
                    <a:pt x="0" y="553"/>
                  </a:lnTo>
                  <a:lnTo>
                    <a:pt x="7817" y="553"/>
                  </a:lnTo>
                  <a:lnTo>
                    <a:pt x="78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34"/>
            <p:cNvSpPr/>
            <p:nvPr/>
          </p:nvSpPr>
          <p:spPr>
            <a:xfrm>
              <a:off x="1272275" y="3617775"/>
              <a:ext cx="126825" cy="13850"/>
            </a:xfrm>
            <a:custGeom>
              <a:avLst/>
              <a:gdLst/>
              <a:ahLst/>
              <a:cxnLst/>
              <a:rect l="l" t="t" r="r" b="b"/>
              <a:pathLst>
                <a:path w="5073" h="554" extrusionOk="0">
                  <a:moveTo>
                    <a:pt x="0" y="1"/>
                  </a:moveTo>
                  <a:lnTo>
                    <a:pt x="0" y="553"/>
                  </a:lnTo>
                  <a:lnTo>
                    <a:pt x="5072" y="553"/>
                  </a:lnTo>
                  <a:lnTo>
                    <a:pt x="5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34"/>
            <p:cNvSpPr/>
            <p:nvPr/>
          </p:nvSpPr>
          <p:spPr>
            <a:xfrm>
              <a:off x="1305325" y="3463375"/>
              <a:ext cx="60700" cy="61950"/>
            </a:xfrm>
            <a:custGeom>
              <a:avLst/>
              <a:gdLst/>
              <a:ahLst/>
              <a:cxnLst/>
              <a:rect l="l" t="t" r="r" b="b"/>
              <a:pathLst>
                <a:path w="2428" h="2478" extrusionOk="0">
                  <a:moveTo>
                    <a:pt x="1223" y="0"/>
                  </a:moveTo>
                  <a:cubicBezTo>
                    <a:pt x="553" y="0"/>
                    <a:pt x="1" y="553"/>
                    <a:pt x="1" y="1239"/>
                  </a:cubicBezTo>
                  <a:cubicBezTo>
                    <a:pt x="1" y="1925"/>
                    <a:pt x="553" y="2477"/>
                    <a:pt x="1223" y="2477"/>
                  </a:cubicBezTo>
                  <a:cubicBezTo>
                    <a:pt x="1892" y="2477"/>
                    <a:pt x="2428" y="1925"/>
                    <a:pt x="2428" y="1239"/>
                  </a:cubicBezTo>
                  <a:cubicBezTo>
                    <a:pt x="2428" y="553"/>
                    <a:pt x="1892" y="0"/>
                    <a:pt x="1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34"/>
            <p:cNvSpPr/>
            <p:nvPr/>
          </p:nvSpPr>
          <p:spPr>
            <a:xfrm>
              <a:off x="1341750" y="3410225"/>
              <a:ext cx="56500" cy="57400"/>
            </a:xfrm>
            <a:custGeom>
              <a:avLst/>
              <a:gdLst/>
              <a:ahLst/>
              <a:cxnLst/>
              <a:rect l="l" t="t" r="r" b="b"/>
              <a:pathLst>
                <a:path w="2260" h="2296" extrusionOk="0">
                  <a:moveTo>
                    <a:pt x="1122" y="0"/>
                  </a:moveTo>
                  <a:cubicBezTo>
                    <a:pt x="502" y="0"/>
                    <a:pt x="0" y="519"/>
                    <a:pt x="0" y="1155"/>
                  </a:cubicBezTo>
                  <a:cubicBezTo>
                    <a:pt x="0" y="1775"/>
                    <a:pt x="502" y="2294"/>
                    <a:pt x="1122" y="2294"/>
                  </a:cubicBezTo>
                  <a:cubicBezTo>
                    <a:pt x="1140" y="2295"/>
                    <a:pt x="1159" y="2295"/>
                    <a:pt x="1178" y="2295"/>
                  </a:cubicBezTo>
                  <a:cubicBezTo>
                    <a:pt x="1787" y="2295"/>
                    <a:pt x="2260" y="1772"/>
                    <a:pt x="2260" y="1155"/>
                  </a:cubicBezTo>
                  <a:cubicBezTo>
                    <a:pt x="2260" y="519"/>
                    <a:pt x="1758" y="0"/>
                    <a:pt x="1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34"/>
            <p:cNvSpPr/>
            <p:nvPr/>
          </p:nvSpPr>
          <p:spPr>
            <a:xfrm>
              <a:off x="1375625" y="3464200"/>
              <a:ext cx="56525" cy="57350"/>
            </a:xfrm>
            <a:custGeom>
              <a:avLst/>
              <a:gdLst/>
              <a:ahLst/>
              <a:cxnLst/>
              <a:rect l="l" t="t" r="r" b="b"/>
              <a:pathLst>
                <a:path w="2261" h="2294" extrusionOk="0">
                  <a:moveTo>
                    <a:pt x="1139" y="1"/>
                  </a:moveTo>
                  <a:cubicBezTo>
                    <a:pt x="503" y="1"/>
                    <a:pt x="1" y="520"/>
                    <a:pt x="1" y="1139"/>
                  </a:cubicBezTo>
                  <a:cubicBezTo>
                    <a:pt x="1" y="1775"/>
                    <a:pt x="503" y="2294"/>
                    <a:pt x="1139" y="2294"/>
                  </a:cubicBezTo>
                  <a:cubicBezTo>
                    <a:pt x="1758" y="2294"/>
                    <a:pt x="2261" y="1792"/>
                    <a:pt x="2261" y="1139"/>
                  </a:cubicBezTo>
                  <a:cubicBezTo>
                    <a:pt x="2261" y="520"/>
                    <a:pt x="1758" y="1"/>
                    <a:pt x="1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34"/>
            <p:cNvSpPr/>
            <p:nvPr/>
          </p:nvSpPr>
          <p:spPr>
            <a:xfrm>
              <a:off x="1413300" y="3416500"/>
              <a:ext cx="56525" cy="57350"/>
            </a:xfrm>
            <a:custGeom>
              <a:avLst/>
              <a:gdLst/>
              <a:ahLst/>
              <a:cxnLst/>
              <a:rect l="l" t="t" r="r" b="b"/>
              <a:pathLst>
                <a:path w="2261" h="2294" extrusionOk="0">
                  <a:moveTo>
                    <a:pt x="1139" y="0"/>
                  </a:moveTo>
                  <a:cubicBezTo>
                    <a:pt x="503" y="0"/>
                    <a:pt x="0" y="519"/>
                    <a:pt x="0" y="1155"/>
                  </a:cubicBezTo>
                  <a:cubicBezTo>
                    <a:pt x="0" y="1775"/>
                    <a:pt x="503" y="2294"/>
                    <a:pt x="1139" y="2294"/>
                  </a:cubicBezTo>
                  <a:cubicBezTo>
                    <a:pt x="1741" y="2294"/>
                    <a:pt x="2260" y="1775"/>
                    <a:pt x="2260" y="1155"/>
                  </a:cubicBezTo>
                  <a:cubicBezTo>
                    <a:pt x="2260" y="519"/>
                    <a:pt x="1758" y="0"/>
                    <a:pt x="1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34"/>
            <p:cNvSpPr/>
            <p:nvPr/>
          </p:nvSpPr>
          <p:spPr>
            <a:xfrm>
              <a:off x="1384425" y="3358325"/>
              <a:ext cx="56525" cy="57775"/>
            </a:xfrm>
            <a:custGeom>
              <a:avLst/>
              <a:gdLst/>
              <a:ahLst/>
              <a:cxnLst/>
              <a:rect l="l" t="t" r="r" b="b"/>
              <a:pathLst>
                <a:path w="2261" h="2311" extrusionOk="0">
                  <a:moveTo>
                    <a:pt x="1139" y="1"/>
                  </a:moveTo>
                  <a:cubicBezTo>
                    <a:pt x="503" y="1"/>
                    <a:pt x="0" y="520"/>
                    <a:pt x="0" y="1156"/>
                  </a:cubicBezTo>
                  <a:cubicBezTo>
                    <a:pt x="0" y="1775"/>
                    <a:pt x="503" y="2311"/>
                    <a:pt x="1139" y="2311"/>
                  </a:cubicBezTo>
                  <a:cubicBezTo>
                    <a:pt x="1758" y="2311"/>
                    <a:pt x="2260" y="1809"/>
                    <a:pt x="2260" y="1156"/>
                  </a:cubicBezTo>
                  <a:cubicBezTo>
                    <a:pt x="2260" y="520"/>
                    <a:pt x="1758" y="1"/>
                    <a:pt x="1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34"/>
            <p:cNvSpPr/>
            <p:nvPr/>
          </p:nvSpPr>
          <p:spPr>
            <a:xfrm>
              <a:off x="1321225" y="3341600"/>
              <a:ext cx="56525" cy="57350"/>
            </a:xfrm>
            <a:custGeom>
              <a:avLst/>
              <a:gdLst/>
              <a:ahLst/>
              <a:cxnLst/>
              <a:rect l="l" t="t" r="r" b="b"/>
              <a:pathLst>
                <a:path w="2261" h="2294" extrusionOk="0">
                  <a:moveTo>
                    <a:pt x="1139" y="0"/>
                  </a:moveTo>
                  <a:cubicBezTo>
                    <a:pt x="503" y="0"/>
                    <a:pt x="1" y="519"/>
                    <a:pt x="1" y="1155"/>
                  </a:cubicBezTo>
                  <a:cubicBezTo>
                    <a:pt x="1" y="1775"/>
                    <a:pt x="503" y="2293"/>
                    <a:pt x="1139" y="2293"/>
                  </a:cubicBezTo>
                  <a:cubicBezTo>
                    <a:pt x="1758" y="2293"/>
                    <a:pt x="2261" y="1808"/>
                    <a:pt x="2261" y="1155"/>
                  </a:cubicBezTo>
                  <a:cubicBezTo>
                    <a:pt x="2261" y="519"/>
                    <a:pt x="1758" y="0"/>
                    <a:pt x="1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34"/>
            <p:cNvSpPr/>
            <p:nvPr/>
          </p:nvSpPr>
          <p:spPr>
            <a:xfrm>
              <a:off x="1307000" y="3405625"/>
              <a:ext cx="38950" cy="51075"/>
            </a:xfrm>
            <a:custGeom>
              <a:avLst/>
              <a:gdLst/>
              <a:ahLst/>
              <a:cxnLst/>
              <a:rect l="l" t="t" r="r" b="b"/>
              <a:pathLst>
                <a:path w="1558" h="2043" extrusionOk="0">
                  <a:moveTo>
                    <a:pt x="1039" y="0"/>
                  </a:moveTo>
                  <a:cubicBezTo>
                    <a:pt x="469" y="0"/>
                    <a:pt x="1" y="452"/>
                    <a:pt x="1" y="1021"/>
                  </a:cubicBezTo>
                  <a:cubicBezTo>
                    <a:pt x="1" y="1590"/>
                    <a:pt x="469" y="2042"/>
                    <a:pt x="1039" y="2042"/>
                  </a:cubicBezTo>
                  <a:cubicBezTo>
                    <a:pt x="1089" y="2042"/>
                    <a:pt x="1139" y="2042"/>
                    <a:pt x="1206" y="2026"/>
                  </a:cubicBezTo>
                  <a:cubicBezTo>
                    <a:pt x="1039" y="1825"/>
                    <a:pt x="955" y="1557"/>
                    <a:pt x="955" y="1272"/>
                  </a:cubicBezTo>
                  <a:cubicBezTo>
                    <a:pt x="955" y="787"/>
                    <a:pt x="1206" y="385"/>
                    <a:pt x="1557" y="134"/>
                  </a:cubicBezTo>
                  <a:cubicBezTo>
                    <a:pt x="1407" y="34"/>
                    <a:pt x="1223" y="0"/>
                    <a:pt x="1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34"/>
            <p:cNvSpPr/>
            <p:nvPr/>
          </p:nvSpPr>
          <p:spPr>
            <a:xfrm>
              <a:off x="1430025" y="3297650"/>
              <a:ext cx="37275" cy="73250"/>
            </a:xfrm>
            <a:custGeom>
              <a:avLst/>
              <a:gdLst/>
              <a:ahLst/>
              <a:cxnLst/>
              <a:rect l="l" t="t" r="r" b="b"/>
              <a:pathLst>
                <a:path w="1491" h="2930" extrusionOk="0">
                  <a:moveTo>
                    <a:pt x="670" y="1"/>
                  </a:moveTo>
                  <a:lnTo>
                    <a:pt x="218" y="319"/>
                  </a:lnTo>
                  <a:cubicBezTo>
                    <a:pt x="218" y="319"/>
                    <a:pt x="1173" y="1825"/>
                    <a:pt x="1" y="2863"/>
                  </a:cubicBezTo>
                  <a:lnTo>
                    <a:pt x="135" y="2930"/>
                  </a:lnTo>
                  <a:cubicBezTo>
                    <a:pt x="1491" y="1859"/>
                    <a:pt x="670" y="1"/>
                    <a:pt x="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34"/>
          <p:cNvGrpSpPr/>
          <p:nvPr/>
        </p:nvGrpSpPr>
        <p:grpSpPr>
          <a:xfrm>
            <a:off x="1368575" y="3806575"/>
            <a:ext cx="1273825" cy="283800"/>
            <a:chOff x="1530500" y="3761300"/>
            <a:chExt cx="1273825" cy="283800"/>
          </a:xfrm>
        </p:grpSpPr>
        <p:sp>
          <p:nvSpPr>
            <p:cNvPr id="11311" name="Google Shape;11311;p34"/>
            <p:cNvSpPr/>
            <p:nvPr/>
          </p:nvSpPr>
          <p:spPr>
            <a:xfrm>
              <a:off x="1530500" y="3918700"/>
              <a:ext cx="87900" cy="71575"/>
            </a:xfrm>
            <a:custGeom>
              <a:avLst/>
              <a:gdLst/>
              <a:ahLst/>
              <a:cxnLst/>
              <a:rect l="l" t="t" r="r" b="b"/>
              <a:pathLst>
                <a:path w="3516" h="2863" extrusionOk="0">
                  <a:moveTo>
                    <a:pt x="1992" y="1"/>
                  </a:moveTo>
                  <a:cubicBezTo>
                    <a:pt x="962" y="1"/>
                    <a:pt x="1" y="453"/>
                    <a:pt x="1" y="453"/>
                  </a:cubicBezTo>
                  <a:cubicBezTo>
                    <a:pt x="1" y="453"/>
                    <a:pt x="905" y="1373"/>
                    <a:pt x="1189" y="2578"/>
                  </a:cubicBezTo>
                  <a:cubicBezTo>
                    <a:pt x="1240" y="2779"/>
                    <a:pt x="1301" y="2862"/>
                    <a:pt x="1374" y="2862"/>
                  </a:cubicBezTo>
                  <a:cubicBezTo>
                    <a:pt x="1736" y="2862"/>
                    <a:pt x="2388" y="823"/>
                    <a:pt x="3516" y="670"/>
                  </a:cubicBezTo>
                  <a:lnTo>
                    <a:pt x="3281" y="319"/>
                  </a:lnTo>
                  <a:cubicBezTo>
                    <a:pt x="2886" y="83"/>
                    <a:pt x="2433" y="1"/>
                    <a:pt x="19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34"/>
            <p:cNvSpPr/>
            <p:nvPr/>
          </p:nvSpPr>
          <p:spPr>
            <a:xfrm>
              <a:off x="1597450" y="3901375"/>
              <a:ext cx="40200" cy="51850"/>
            </a:xfrm>
            <a:custGeom>
              <a:avLst/>
              <a:gdLst/>
              <a:ahLst/>
              <a:cxnLst/>
              <a:rect l="l" t="t" r="r" b="b"/>
              <a:pathLst>
                <a:path w="1608" h="2074" extrusionOk="0">
                  <a:moveTo>
                    <a:pt x="668" y="0"/>
                  </a:moveTo>
                  <a:cubicBezTo>
                    <a:pt x="641" y="0"/>
                    <a:pt x="614" y="2"/>
                    <a:pt x="587" y="7"/>
                  </a:cubicBezTo>
                  <a:cubicBezTo>
                    <a:pt x="202" y="91"/>
                    <a:pt x="1" y="610"/>
                    <a:pt x="118" y="1179"/>
                  </a:cubicBezTo>
                  <a:cubicBezTo>
                    <a:pt x="242" y="1691"/>
                    <a:pt x="596" y="2073"/>
                    <a:pt x="941" y="2073"/>
                  </a:cubicBezTo>
                  <a:cubicBezTo>
                    <a:pt x="968" y="2073"/>
                    <a:pt x="995" y="2071"/>
                    <a:pt x="1022" y="2066"/>
                  </a:cubicBezTo>
                  <a:cubicBezTo>
                    <a:pt x="1407" y="2016"/>
                    <a:pt x="1608" y="1464"/>
                    <a:pt x="1491" y="894"/>
                  </a:cubicBezTo>
                  <a:cubicBezTo>
                    <a:pt x="1366" y="383"/>
                    <a:pt x="1012"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34"/>
            <p:cNvSpPr/>
            <p:nvPr/>
          </p:nvSpPr>
          <p:spPr>
            <a:xfrm>
              <a:off x="1607925" y="3761300"/>
              <a:ext cx="854100" cy="281700"/>
            </a:xfrm>
            <a:custGeom>
              <a:avLst/>
              <a:gdLst/>
              <a:ahLst/>
              <a:cxnLst/>
              <a:rect l="l" t="t" r="r" b="b"/>
              <a:pathLst>
                <a:path w="34164" h="11268" extrusionOk="0">
                  <a:moveTo>
                    <a:pt x="19072" y="1"/>
                  </a:moveTo>
                  <a:cubicBezTo>
                    <a:pt x="16727" y="1"/>
                    <a:pt x="7490" y="90"/>
                    <a:pt x="4503" y="1459"/>
                  </a:cubicBezTo>
                  <a:cubicBezTo>
                    <a:pt x="2996" y="2145"/>
                    <a:pt x="0" y="4121"/>
                    <a:pt x="0" y="6447"/>
                  </a:cubicBezTo>
                  <a:cubicBezTo>
                    <a:pt x="0" y="8155"/>
                    <a:pt x="2896" y="11268"/>
                    <a:pt x="5474" y="11268"/>
                  </a:cubicBezTo>
                  <a:lnTo>
                    <a:pt x="31737" y="11268"/>
                  </a:lnTo>
                  <a:cubicBezTo>
                    <a:pt x="34164" y="11268"/>
                    <a:pt x="23518" y="3"/>
                    <a:pt x="19618" y="3"/>
                  </a:cubicBezTo>
                  <a:cubicBezTo>
                    <a:pt x="19618" y="3"/>
                    <a:pt x="19422" y="1"/>
                    <a:pt x="19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34"/>
            <p:cNvSpPr/>
            <p:nvPr/>
          </p:nvSpPr>
          <p:spPr>
            <a:xfrm>
              <a:off x="1662325" y="3772650"/>
              <a:ext cx="356550" cy="73825"/>
            </a:xfrm>
            <a:custGeom>
              <a:avLst/>
              <a:gdLst/>
              <a:ahLst/>
              <a:cxnLst/>
              <a:rect l="l" t="t" r="r" b="b"/>
              <a:pathLst>
                <a:path w="14262" h="2953" extrusionOk="0">
                  <a:moveTo>
                    <a:pt x="14262" y="1"/>
                  </a:moveTo>
                  <a:lnTo>
                    <a:pt x="14262" y="1"/>
                  </a:lnTo>
                  <a:cubicBezTo>
                    <a:pt x="10713" y="85"/>
                    <a:pt x="4687" y="352"/>
                    <a:pt x="2344" y="1440"/>
                  </a:cubicBezTo>
                  <a:cubicBezTo>
                    <a:pt x="1708" y="1742"/>
                    <a:pt x="837" y="2261"/>
                    <a:pt x="0" y="2930"/>
                  </a:cubicBezTo>
                  <a:cubicBezTo>
                    <a:pt x="397" y="2945"/>
                    <a:pt x="804" y="2953"/>
                    <a:pt x="1221" y="2953"/>
                  </a:cubicBezTo>
                  <a:cubicBezTo>
                    <a:pt x="2192" y="2953"/>
                    <a:pt x="3214" y="2912"/>
                    <a:pt x="4269" y="2830"/>
                  </a:cubicBezTo>
                  <a:cubicBezTo>
                    <a:pt x="8955" y="2445"/>
                    <a:pt x="12872" y="1273"/>
                    <a:pt x="1426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34"/>
            <p:cNvSpPr/>
            <p:nvPr/>
          </p:nvSpPr>
          <p:spPr>
            <a:xfrm>
              <a:off x="1609600" y="3833750"/>
              <a:ext cx="832400" cy="208850"/>
            </a:xfrm>
            <a:custGeom>
              <a:avLst/>
              <a:gdLst/>
              <a:ahLst/>
              <a:cxnLst/>
              <a:rect l="l" t="t" r="r" b="b"/>
              <a:pathLst>
                <a:path w="33296" h="8354" extrusionOk="0">
                  <a:moveTo>
                    <a:pt x="24623" y="1"/>
                  </a:moveTo>
                  <a:cubicBezTo>
                    <a:pt x="21258" y="1490"/>
                    <a:pt x="16488" y="2763"/>
                    <a:pt x="11098" y="3482"/>
                  </a:cubicBezTo>
                  <a:cubicBezTo>
                    <a:pt x="8263" y="3856"/>
                    <a:pt x="5541" y="4034"/>
                    <a:pt x="3070" y="4034"/>
                  </a:cubicBezTo>
                  <a:cubicBezTo>
                    <a:pt x="1996" y="4034"/>
                    <a:pt x="969" y="4000"/>
                    <a:pt x="0" y="3934"/>
                  </a:cubicBezTo>
                  <a:lnTo>
                    <a:pt x="0" y="3934"/>
                  </a:lnTo>
                  <a:cubicBezTo>
                    <a:pt x="385" y="5692"/>
                    <a:pt x="3047" y="8353"/>
                    <a:pt x="5440" y="8353"/>
                  </a:cubicBezTo>
                  <a:lnTo>
                    <a:pt x="31686" y="8353"/>
                  </a:lnTo>
                  <a:cubicBezTo>
                    <a:pt x="31689" y="8353"/>
                    <a:pt x="31692" y="8353"/>
                    <a:pt x="31694" y="8353"/>
                  </a:cubicBezTo>
                  <a:cubicBezTo>
                    <a:pt x="33295" y="8353"/>
                    <a:pt x="28884" y="3343"/>
                    <a:pt x="2462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34"/>
            <p:cNvSpPr/>
            <p:nvPr/>
          </p:nvSpPr>
          <p:spPr>
            <a:xfrm>
              <a:off x="2063625" y="3763775"/>
              <a:ext cx="383750" cy="279325"/>
            </a:xfrm>
            <a:custGeom>
              <a:avLst/>
              <a:gdLst/>
              <a:ahLst/>
              <a:cxnLst/>
              <a:rect l="l" t="t" r="r" b="b"/>
              <a:pathLst>
                <a:path w="15350" h="11173" extrusionOk="0">
                  <a:moveTo>
                    <a:pt x="1580" y="0"/>
                  </a:moveTo>
                  <a:cubicBezTo>
                    <a:pt x="1196" y="0"/>
                    <a:pt x="912" y="99"/>
                    <a:pt x="754" y="306"/>
                  </a:cubicBezTo>
                  <a:cubicBezTo>
                    <a:pt x="1" y="1310"/>
                    <a:pt x="2461" y="4490"/>
                    <a:pt x="6294" y="7403"/>
                  </a:cubicBezTo>
                  <a:cubicBezTo>
                    <a:pt x="9324" y="9715"/>
                    <a:pt x="12291" y="11173"/>
                    <a:pt x="13762" y="11173"/>
                  </a:cubicBezTo>
                  <a:cubicBezTo>
                    <a:pt x="14144" y="11173"/>
                    <a:pt x="14425" y="11075"/>
                    <a:pt x="14580" y="10868"/>
                  </a:cubicBezTo>
                  <a:cubicBezTo>
                    <a:pt x="15350" y="9880"/>
                    <a:pt x="12873" y="6700"/>
                    <a:pt x="9056" y="3771"/>
                  </a:cubicBezTo>
                  <a:cubicBezTo>
                    <a:pt x="6026" y="1458"/>
                    <a:pt x="3060"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34"/>
            <p:cNvSpPr/>
            <p:nvPr/>
          </p:nvSpPr>
          <p:spPr>
            <a:xfrm>
              <a:off x="2188750" y="3841850"/>
              <a:ext cx="277875" cy="201150"/>
            </a:xfrm>
            <a:custGeom>
              <a:avLst/>
              <a:gdLst/>
              <a:ahLst/>
              <a:cxnLst/>
              <a:rect l="l" t="t" r="r" b="b"/>
              <a:pathLst>
                <a:path w="11115" h="8046" extrusionOk="0">
                  <a:moveTo>
                    <a:pt x="990" y="0"/>
                  </a:moveTo>
                  <a:cubicBezTo>
                    <a:pt x="834" y="0"/>
                    <a:pt x="718" y="30"/>
                    <a:pt x="653" y="95"/>
                  </a:cubicBezTo>
                  <a:cubicBezTo>
                    <a:pt x="0" y="731"/>
                    <a:pt x="218" y="3443"/>
                    <a:pt x="620" y="3761"/>
                  </a:cubicBezTo>
                  <a:cubicBezTo>
                    <a:pt x="3582" y="6205"/>
                    <a:pt x="6746" y="8046"/>
                    <a:pt x="8755" y="8046"/>
                  </a:cubicBezTo>
                  <a:cubicBezTo>
                    <a:pt x="11115" y="8046"/>
                    <a:pt x="9575" y="5535"/>
                    <a:pt x="6194" y="2472"/>
                  </a:cubicBezTo>
                  <a:cubicBezTo>
                    <a:pt x="5081" y="1447"/>
                    <a:pt x="2074" y="0"/>
                    <a:pt x="99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34"/>
            <p:cNvSpPr/>
            <p:nvPr/>
          </p:nvSpPr>
          <p:spPr>
            <a:xfrm>
              <a:off x="2200725" y="3812350"/>
              <a:ext cx="38050" cy="30700"/>
            </a:xfrm>
            <a:custGeom>
              <a:avLst/>
              <a:gdLst/>
              <a:ahLst/>
              <a:cxnLst/>
              <a:rect l="l" t="t" r="r" b="b"/>
              <a:pathLst>
                <a:path w="1522" h="1228" extrusionOk="0">
                  <a:moveTo>
                    <a:pt x="172" y="0"/>
                  </a:moveTo>
                  <a:cubicBezTo>
                    <a:pt x="1" y="0"/>
                    <a:pt x="93" y="241"/>
                    <a:pt x="392" y="555"/>
                  </a:cubicBezTo>
                  <a:cubicBezTo>
                    <a:pt x="693" y="890"/>
                    <a:pt x="1112" y="1175"/>
                    <a:pt x="1329" y="1225"/>
                  </a:cubicBezTo>
                  <a:cubicBezTo>
                    <a:pt x="1341" y="1227"/>
                    <a:pt x="1352" y="1228"/>
                    <a:pt x="1362" y="1228"/>
                  </a:cubicBezTo>
                  <a:cubicBezTo>
                    <a:pt x="1521" y="1228"/>
                    <a:pt x="1444" y="987"/>
                    <a:pt x="1145" y="673"/>
                  </a:cubicBezTo>
                  <a:cubicBezTo>
                    <a:pt x="827" y="338"/>
                    <a:pt x="409" y="53"/>
                    <a:pt x="208" y="3"/>
                  </a:cubicBezTo>
                  <a:cubicBezTo>
                    <a:pt x="195" y="1"/>
                    <a:pt x="183" y="0"/>
                    <a:pt x="17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34"/>
            <p:cNvSpPr/>
            <p:nvPr/>
          </p:nvSpPr>
          <p:spPr>
            <a:xfrm>
              <a:off x="2255575" y="3939125"/>
              <a:ext cx="36850" cy="28175"/>
            </a:xfrm>
            <a:custGeom>
              <a:avLst/>
              <a:gdLst/>
              <a:ahLst/>
              <a:cxnLst/>
              <a:rect l="l" t="t" r="r" b="b"/>
              <a:pathLst>
                <a:path w="1474" h="1127" extrusionOk="0">
                  <a:moveTo>
                    <a:pt x="168" y="1"/>
                  </a:moveTo>
                  <a:cubicBezTo>
                    <a:pt x="0" y="1"/>
                    <a:pt x="92" y="225"/>
                    <a:pt x="374" y="523"/>
                  </a:cubicBezTo>
                  <a:cubicBezTo>
                    <a:pt x="658" y="841"/>
                    <a:pt x="1060" y="1109"/>
                    <a:pt x="1278" y="1125"/>
                  </a:cubicBezTo>
                  <a:cubicBezTo>
                    <a:pt x="1285" y="1126"/>
                    <a:pt x="1292" y="1126"/>
                    <a:pt x="1298" y="1126"/>
                  </a:cubicBezTo>
                  <a:cubicBezTo>
                    <a:pt x="1473" y="1126"/>
                    <a:pt x="1401" y="913"/>
                    <a:pt x="1110" y="606"/>
                  </a:cubicBezTo>
                  <a:cubicBezTo>
                    <a:pt x="809" y="288"/>
                    <a:pt x="407" y="21"/>
                    <a:pt x="206" y="4"/>
                  </a:cubicBezTo>
                  <a:cubicBezTo>
                    <a:pt x="193" y="2"/>
                    <a:pt x="180" y="1"/>
                    <a:pt x="16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34"/>
            <p:cNvSpPr/>
            <p:nvPr/>
          </p:nvSpPr>
          <p:spPr>
            <a:xfrm>
              <a:off x="2365475" y="3986050"/>
              <a:ext cx="36975" cy="28525"/>
            </a:xfrm>
            <a:custGeom>
              <a:avLst/>
              <a:gdLst/>
              <a:ahLst/>
              <a:cxnLst/>
              <a:rect l="l" t="t" r="r" b="b"/>
              <a:pathLst>
                <a:path w="1479" h="1141" extrusionOk="0">
                  <a:moveTo>
                    <a:pt x="177" y="1"/>
                  </a:moveTo>
                  <a:cubicBezTo>
                    <a:pt x="1" y="1"/>
                    <a:pt x="88" y="229"/>
                    <a:pt x="363" y="520"/>
                  </a:cubicBezTo>
                  <a:cubicBezTo>
                    <a:pt x="665" y="838"/>
                    <a:pt x="1066" y="1106"/>
                    <a:pt x="1267" y="1140"/>
                  </a:cubicBezTo>
                  <a:cubicBezTo>
                    <a:pt x="1275" y="1140"/>
                    <a:pt x="1282" y="1141"/>
                    <a:pt x="1288" y="1141"/>
                  </a:cubicBezTo>
                  <a:cubicBezTo>
                    <a:pt x="1479" y="1141"/>
                    <a:pt x="1391" y="911"/>
                    <a:pt x="1100" y="604"/>
                  </a:cubicBezTo>
                  <a:cubicBezTo>
                    <a:pt x="815" y="303"/>
                    <a:pt x="414" y="18"/>
                    <a:pt x="196" y="2"/>
                  </a:cubicBezTo>
                  <a:cubicBezTo>
                    <a:pt x="189" y="1"/>
                    <a:pt x="183" y="1"/>
                    <a:pt x="17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34"/>
            <p:cNvSpPr/>
            <p:nvPr/>
          </p:nvSpPr>
          <p:spPr>
            <a:xfrm>
              <a:off x="2173275" y="3835850"/>
              <a:ext cx="413450" cy="207275"/>
            </a:xfrm>
            <a:custGeom>
              <a:avLst/>
              <a:gdLst/>
              <a:ahLst/>
              <a:cxnLst/>
              <a:rect l="l" t="t" r="r" b="b"/>
              <a:pathLst>
                <a:path w="16538" h="8291" extrusionOk="0">
                  <a:moveTo>
                    <a:pt x="2360" y="0"/>
                  </a:moveTo>
                  <a:cubicBezTo>
                    <a:pt x="0" y="0"/>
                    <a:pt x="1507" y="1842"/>
                    <a:pt x="4838" y="4152"/>
                  </a:cubicBezTo>
                  <a:cubicBezTo>
                    <a:pt x="8135" y="6428"/>
                    <a:pt x="12002" y="8286"/>
                    <a:pt x="14378" y="8286"/>
                  </a:cubicBezTo>
                  <a:cubicBezTo>
                    <a:pt x="14531" y="8286"/>
                    <a:pt x="14716" y="8290"/>
                    <a:pt x="14899" y="8290"/>
                  </a:cubicBezTo>
                  <a:cubicBezTo>
                    <a:pt x="15220" y="8290"/>
                    <a:pt x="15533" y="8277"/>
                    <a:pt x="15651" y="8202"/>
                  </a:cubicBezTo>
                  <a:cubicBezTo>
                    <a:pt x="16538" y="7700"/>
                    <a:pt x="14630" y="6026"/>
                    <a:pt x="11901" y="4152"/>
                  </a:cubicBezTo>
                  <a:cubicBezTo>
                    <a:pt x="8604" y="1875"/>
                    <a:pt x="4737" y="0"/>
                    <a:pt x="23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34"/>
            <p:cNvSpPr/>
            <p:nvPr/>
          </p:nvSpPr>
          <p:spPr>
            <a:xfrm>
              <a:off x="2248600" y="3873100"/>
              <a:ext cx="338125" cy="170025"/>
            </a:xfrm>
            <a:custGeom>
              <a:avLst/>
              <a:gdLst/>
              <a:ahLst/>
              <a:cxnLst/>
              <a:rect l="l" t="t" r="r" b="b"/>
              <a:pathLst>
                <a:path w="13525" h="6801" extrusionOk="0">
                  <a:moveTo>
                    <a:pt x="4335" y="0"/>
                  </a:moveTo>
                  <a:cubicBezTo>
                    <a:pt x="3699" y="770"/>
                    <a:pt x="2109" y="1322"/>
                    <a:pt x="234" y="1322"/>
                  </a:cubicBezTo>
                  <a:lnTo>
                    <a:pt x="0" y="1322"/>
                  </a:lnTo>
                  <a:cubicBezTo>
                    <a:pt x="502" y="1741"/>
                    <a:pt x="1105" y="2193"/>
                    <a:pt x="1808" y="2662"/>
                  </a:cubicBezTo>
                  <a:cubicBezTo>
                    <a:pt x="5105" y="4938"/>
                    <a:pt x="8972" y="6796"/>
                    <a:pt x="11349" y="6796"/>
                  </a:cubicBezTo>
                  <a:cubicBezTo>
                    <a:pt x="11501" y="6796"/>
                    <a:pt x="11686" y="6800"/>
                    <a:pt x="11869" y="6800"/>
                  </a:cubicBezTo>
                  <a:cubicBezTo>
                    <a:pt x="12190" y="6800"/>
                    <a:pt x="12504" y="6787"/>
                    <a:pt x="12621" y="6712"/>
                  </a:cubicBezTo>
                  <a:cubicBezTo>
                    <a:pt x="13525" y="6210"/>
                    <a:pt x="11617" y="4536"/>
                    <a:pt x="8888" y="2662"/>
                  </a:cubicBezTo>
                  <a:cubicBezTo>
                    <a:pt x="7432" y="1657"/>
                    <a:pt x="5842" y="720"/>
                    <a:pt x="433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34"/>
            <p:cNvSpPr/>
            <p:nvPr/>
          </p:nvSpPr>
          <p:spPr>
            <a:xfrm>
              <a:off x="2220550" y="3836175"/>
              <a:ext cx="370375" cy="206925"/>
            </a:xfrm>
            <a:custGeom>
              <a:avLst/>
              <a:gdLst/>
              <a:ahLst/>
              <a:cxnLst/>
              <a:rect l="l" t="t" r="r" b="b"/>
              <a:pathLst>
                <a:path w="14815" h="8277" extrusionOk="0">
                  <a:moveTo>
                    <a:pt x="1419" y="1"/>
                  </a:moveTo>
                  <a:cubicBezTo>
                    <a:pt x="950" y="1"/>
                    <a:pt x="630" y="109"/>
                    <a:pt x="503" y="339"/>
                  </a:cubicBezTo>
                  <a:cubicBezTo>
                    <a:pt x="1" y="1243"/>
                    <a:pt x="2695" y="3670"/>
                    <a:pt x="6512" y="5762"/>
                  </a:cubicBezTo>
                  <a:cubicBezTo>
                    <a:pt x="9360" y="7336"/>
                    <a:pt x="12031" y="8276"/>
                    <a:pt x="13412" y="8276"/>
                  </a:cubicBezTo>
                  <a:cubicBezTo>
                    <a:pt x="13881" y="8276"/>
                    <a:pt x="14201" y="8168"/>
                    <a:pt x="14329" y="7938"/>
                  </a:cubicBezTo>
                  <a:cubicBezTo>
                    <a:pt x="14814" y="7034"/>
                    <a:pt x="12119" y="4607"/>
                    <a:pt x="8303" y="2498"/>
                  </a:cubicBezTo>
                  <a:cubicBezTo>
                    <a:pt x="5456" y="937"/>
                    <a:pt x="2795" y="1"/>
                    <a:pt x="1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34"/>
            <p:cNvSpPr/>
            <p:nvPr/>
          </p:nvSpPr>
          <p:spPr>
            <a:xfrm>
              <a:off x="2312600" y="3855525"/>
              <a:ext cx="305925" cy="189575"/>
            </a:xfrm>
            <a:custGeom>
              <a:avLst/>
              <a:gdLst/>
              <a:ahLst/>
              <a:cxnLst/>
              <a:rect l="l" t="t" r="r" b="b"/>
              <a:pathLst>
                <a:path w="12237" h="7583" extrusionOk="0">
                  <a:moveTo>
                    <a:pt x="938" y="0"/>
                  </a:moveTo>
                  <a:lnTo>
                    <a:pt x="938" y="0"/>
                  </a:lnTo>
                  <a:cubicBezTo>
                    <a:pt x="1" y="435"/>
                    <a:pt x="101" y="2193"/>
                    <a:pt x="1039" y="3950"/>
                  </a:cubicBezTo>
                  <a:cubicBezTo>
                    <a:pt x="4169" y="5992"/>
                    <a:pt x="7667" y="7583"/>
                    <a:pt x="9877" y="7583"/>
                  </a:cubicBezTo>
                  <a:cubicBezTo>
                    <a:pt x="12237" y="7583"/>
                    <a:pt x="10730" y="5741"/>
                    <a:pt x="7399" y="3448"/>
                  </a:cubicBezTo>
                  <a:cubicBezTo>
                    <a:pt x="5290" y="2009"/>
                    <a:pt x="2964" y="720"/>
                    <a:pt x="93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34"/>
            <p:cNvSpPr/>
            <p:nvPr/>
          </p:nvSpPr>
          <p:spPr>
            <a:xfrm>
              <a:off x="2303400" y="3858025"/>
              <a:ext cx="43975" cy="25550"/>
            </a:xfrm>
            <a:custGeom>
              <a:avLst/>
              <a:gdLst/>
              <a:ahLst/>
              <a:cxnLst/>
              <a:rect l="l" t="t" r="r" b="b"/>
              <a:pathLst>
                <a:path w="1759" h="1022" extrusionOk="0">
                  <a:moveTo>
                    <a:pt x="218" y="1"/>
                  </a:moveTo>
                  <a:cubicBezTo>
                    <a:pt x="1" y="1"/>
                    <a:pt x="135" y="235"/>
                    <a:pt x="486" y="519"/>
                  </a:cubicBezTo>
                  <a:cubicBezTo>
                    <a:pt x="838" y="821"/>
                    <a:pt x="1323" y="1022"/>
                    <a:pt x="1541" y="1022"/>
                  </a:cubicBezTo>
                  <a:cubicBezTo>
                    <a:pt x="1758" y="1022"/>
                    <a:pt x="1641" y="787"/>
                    <a:pt x="1256" y="503"/>
                  </a:cubicBezTo>
                  <a:cubicBezTo>
                    <a:pt x="905" y="201"/>
                    <a:pt x="419" y="1"/>
                    <a:pt x="21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34"/>
            <p:cNvSpPr/>
            <p:nvPr/>
          </p:nvSpPr>
          <p:spPr>
            <a:xfrm>
              <a:off x="2381650" y="3950075"/>
              <a:ext cx="40625" cy="23975"/>
            </a:xfrm>
            <a:custGeom>
              <a:avLst/>
              <a:gdLst/>
              <a:ahLst/>
              <a:cxnLst/>
              <a:rect l="l" t="t" r="r" b="b"/>
              <a:pathLst>
                <a:path w="1625" h="959" extrusionOk="0">
                  <a:moveTo>
                    <a:pt x="228" y="0"/>
                  </a:moveTo>
                  <a:cubicBezTo>
                    <a:pt x="219" y="0"/>
                    <a:pt x="210" y="0"/>
                    <a:pt x="202" y="1"/>
                  </a:cubicBezTo>
                  <a:cubicBezTo>
                    <a:pt x="1" y="18"/>
                    <a:pt x="118" y="235"/>
                    <a:pt x="453" y="503"/>
                  </a:cubicBezTo>
                  <a:cubicBezTo>
                    <a:pt x="765" y="753"/>
                    <a:pt x="1164" y="958"/>
                    <a:pt x="1393" y="958"/>
                  </a:cubicBezTo>
                  <a:cubicBezTo>
                    <a:pt x="1410" y="958"/>
                    <a:pt x="1425" y="957"/>
                    <a:pt x="1440" y="955"/>
                  </a:cubicBezTo>
                  <a:cubicBezTo>
                    <a:pt x="1625" y="955"/>
                    <a:pt x="1524" y="737"/>
                    <a:pt x="1189" y="453"/>
                  </a:cubicBezTo>
                  <a:cubicBezTo>
                    <a:pt x="868" y="196"/>
                    <a:pt x="453" y="0"/>
                    <a:pt x="2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34"/>
            <p:cNvSpPr/>
            <p:nvPr/>
          </p:nvSpPr>
          <p:spPr>
            <a:xfrm>
              <a:off x="2502600" y="3989825"/>
              <a:ext cx="41025" cy="23975"/>
            </a:xfrm>
            <a:custGeom>
              <a:avLst/>
              <a:gdLst/>
              <a:ahLst/>
              <a:cxnLst/>
              <a:rect l="l" t="t" r="r" b="b"/>
              <a:pathLst>
                <a:path w="1641" h="959" extrusionOk="0">
                  <a:moveTo>
                    <a:pt x="243" y="0"/>
                  </a:moveTo>
                  <a:cubicBezTo>
                    <a:pt x="234" y="0"/>
                    <a:pt x="226" y="0"/>
                    <a:pt x="218" y="1"/>
                  </a:cubicBezTo>
                  <a:cubicBezTo>
                    <a:pt x="0" y="18"/>
                    <a:pt x="134" y="235"/>
                    <a:pt x="469" y="503"/>
                  </a:cubicBezTo>
                  <a:cubicBezTo>
                    <a:pt x="781" y="753"/>
                    <a:pt x="1180" y="959"/>
                    <a:pt x="1409" y="959"/>
                  </a:cubicBezTo>
                  <a:cubicBezTo>
                    <a:pt x="1426" y="959"/>
                    <a:pt x="1442" y="958"/>
                    <a:pt x="1457" y="955"/>
                  </a:cubicBezTo>
                  <a:cubicBezTo>
                    <a:pt x="1641" y="939"/>
                    <a:pt x="1540" y="704"/>
                    <a:pt x="1205" y="453"/>
                  </a:cubicBezTo>
                  <a:cubicBezTo>
                    <a:pt x="884" y="196"/>
                    <a:pt x="454" y="0"/>
                    <a:pt x="24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34"/>
            <p:cNvSpPr/>
            <p:nvPr/>
          </p:nvSpPr>
          <p:spPr>
            <a:xfrm>
              <a:off x="2274125" y="3890250"/>
              <a:ext cx="43525" cy="25125"/>
            </a:xfrm>
            <a:custGeom>
              <a:avLst/>
              <a:gdLst/>
              <a:ahLst/>
              <a:cxnLst/>
              <a:rect l="l" t="t" r="r" b="b"/>
              <a:pathLst>
                <a:path w="1741" h="1005" extrusionOk="0">
                  <a:moveTo>
                    <a:pt x="218" y="0"/>
                  </a:moveTo>
                  <a:cubicBezTo>
                    <a:pt x="0" y="0"/>
                    <a:pt x="134" y="235"/>
                    <a:pt x="502" y="503"/>
                  </a:cubicBezTo>
                  <a:cubicBezTo>
                    <a:pt x="887" y="787"/>
                    <a:pt x="1339" y="1005"/>
                    <a:pt x="1557" y="1005"/>
                  </a:cubicBezTo>
                  <a:cubicBezTo>
                    <a:pt x="1741" y="1005"/>
                    <a:pt x="1624" y="804"/>
                    <a:pt x="1255" y="503"/>
                  </a:cubicBezTo>
                  <a:cubicBezTo>
                    <a:pt x="887" y="235"/>
                    <a:pt x="419" y="0"/>
                    <a:pt x="21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34"/>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34"/>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34"/>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34"/>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34"/>
            <p:cNvSpPr/>
            <p:nvPr/>
          </p:nvSpPr>
          <p:spPr>
            <a:xfrm>
              <a:off x="2154175" y="3853825"/>
              <a:ext cx="39450" cy="29775"/>
            </a:xfrm>
            <a:custGeom>
              <a:avLst/>
              <a:gdLst/>
              <a:ahLst/>
              <a:cxnLst/>
              <a:rect l="l" t="t" r="r" b="b"/>
              <a:pathLst>
                <a:path w="1578" h="1191" extrusionOk="0">
                  <a:moveTo>
                    <a:pt x="174" y="0"/>
                  </a:moveTo>
                  <a:cubicBezTo>
                    <a:pt x="0" y="0"/>
                    <a:pt x="90" y="214"/>
                    <a:pt x="413" y="537"/>
                  </a:cubicBezTo>
                  <a:cubicBezTo>
                    <a:pt x="731" y="872"/>
                    <a:pt x="1166" y="1156"/>
                    <a:pt x="1367" y="1190"/>
                  </a:cubicBezTo>
                  <a:cubicBezTo>
                    <a:pt x="1374" y="1190"/>
                    <a:pt x="1382" y="1190"/>
                    <a:pt x="1389" y="1190"/>
                  </a:cubicBezTo>
                  <a:cubicBezTo>
                    <a:pt x="1578" y="1190"/>
                    <a:pt x="1488" y="977"/>
                    <a:pt x="1166" y="654"/>
                  </a:cubicBezTo>
                  <a:cubicBezTo>
                    <a:pt x="848" y="319"/>
                    <a:pt x="413" y="35"/>
                    <a:pt x="195" y="1"/>
                  </a:cubicBezTo>
                  <a:cubicBezTo>
                    <a:pt x="188" y="1"/>
                    <a:pt x="181" y="0"/>
                    <a:pt x="174"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34"/>
            <p:cNvSpPr/>
            <p:nvPr/>
          </p:nvSpPr>
          <p:spPr>
            <a:xfrm>
              <a:off x="2117325" y="3785200"/>
              <a:ext cx="38400" cy="29900"/>
            </a:xfrm>
            <a:custGeom>
              <a:avLst/>
              <a:gdLst/>
              <a:ahLst/>
              <a:cxnLst/>
              <a:rect l="l" t="t" r="r" b="b"/>
              <a:pathLst>
                <a:path w="1536" h="1196" extrusionOk="0">
                  <a:moveTo>
                    <a:pt x="192" y="0"/>
                  </a:moveTo>
                  <a:cubicBezTo>
                    <a:pt x="1" y="0"/>
                    <a:pt x="89" y="230"/>
                    <a:pt x="397" y="553"/>
                  </a:cubicBezTo>
                  <a:cubicBezTo>
                    <a:pt x="715" y="888"/>
                    <a:pt x="1150" y="1173"/>
                    <a:pt x="1334" y="1189"/>
                  </a:cubicBezTo>
                  <a:cubicBezTo>
                    <a:pt x="1353" y="1194"/>
                    <a:pt x="1369" y="1196"/>
                    <a:pt x="1384" y="1196"/>
                  </a:cubicBezTo>
                  <a:cubicBezTo>
                    <a:pt x="1536" y="1196"/>
                    <a:pt x="1441" y="960"/>
                    <a:pt x="1150" y="654"/>
                  </a:cubicBezTo>
                  <a:cubicBezTo>
                    <a:pt x="832" y="319"/>
                    <a:pt x="397" y="18"/>
                    <a:pt x="213" y="1"/>
                  </a:cubicBezTo>
                  <a:cubicBezTo>
                    <a:pt x="205" y="0"/>
                    <a:pt x="198" y="0"/>
                    <a:pt x="19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34"/>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34"/>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34"/>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34"/>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34"/>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34"/>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 name="Google Shape;14112;p60">
            <a:extLst>
              <a:ext uri="{FF2B5EF4-FFF2-40B4-BE49-F238E27FC236}">
                <a16:creationId xmlns:a16="http://schemas.microsoft.com/office/drawing/2014/main" id="{1F1F2022-BA2F-09AB-213A-E66F35026D18}"/>
              </a:ext>
            </a:extLst>
          </p:cNvPr>
          <p:cNvGrpSpPr/>
          <p:nvPr/>
        </p:nvGrpSpPr>
        <p:grpSpPr>
          <a:xfrm>
            <a:off x="1316625" y="1987338"/>
            <a:ext cx="2783280" cy="1838650"/>
            <a:chOff x="4629698" y="2762200"/>
            <a:chExt cx="2783280" cy="1838650"/>
          </a:xfrm>
        </p:grpSpPr>
        <p:sp>
          <p:nvSpPr>
            <p:cNvPr id="4" name="Google Shape;14113;p60">
              <a:extLst>
                <a:ext uri="{FF2B5EF4-FFF2-40B4-BE49-F238E27FC236}">
                  <a16:creationId xmlns:a16="http://schemas.microsoft.com/office/drawing/2014/main" id="{27CACB89-EE04-0C2A-25E3-0089F6B7BD49}"/>
                </a:ext>
              </a:extLst>
            </p:cNvPr>
            <p:cNvSpPr/>
            <p:nvPr/>
          </p:nvSpPr>
          <p:spPr>
            <a:xfrm>
              <a:off x="7154410" y="4225415"/>
              <a:ext cx="128080" cy="202083"/>
            </a:xfrm>
            <a:custGeom>
              <a:avLst/>
              <a:gdLst/>
              <a:ahLst/>
              <a:cxnLst/>
              <a:rect l="l" t="t" r="r" b="b"/>
              <a:pathLst>
                <a:path w="6004" h="9473" extrusionOk="0">
                  <a:moveTo>
                    <a:pt x="5387" y="0"/>
                  </a:moveTo>
                  <a:cubicBezTo>
                    <a:pt x="3744" y="4885"/>
                    <a:pt x="46" y="8902"/>
                    <a:pt x="1" y="8925"/>
                  </a:cubicBezTo>
                  <a:lnTo>
                    <a:pt x="457" y="9473"/>
                  </a:lnTo>
                  <a:cubicBezTo>
                    <a:pt x="617" y="9290"/>
                    <a:pt x="4337" y="5296"/>
                    <a:pt x="6004" y="251"/>
                  </a:cubicBezTo>
                  <a:lnTo>
                    <a:pt x="53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4114;p60">
              <a:extLst>
                <a:ext uri="{FF2B5EF4-FFF2-40B4-BE49-F238E27FC236}">
                  <a16:creationId xmlns:a16="http://schemas.microsoft.com/office/drawing/2014/main" id="{A8AA8421-3730-5764-606E-5D19BA3CCB0C}"/>
                </a:ext>
              </a:extLst>
            </p:cNvPr>
            <p:cNvSpPr/>
            <p:nvPr/>
          </p:nvSpPr>
          <p:spPr>
            <a:xfrm>
              <a:off x="7016621" y="4167965"/>
              <a:ext cx="146576" cy="202083"/>
            </a:xfrm>
            <a:custGeom>
              <a:avLst/>
              <a:gdLst/>
              <a:ahLst/>
              <a:cxnLst/>
              <a:rect l="l" t="t" r="r" b="b"/>
              <a:pathLst>
                <a:path w="6871" h="9473" extrusionOk="0">
                  <a:moveTo>
                    <a:pt x="708" y="0"/>
                  </a:moveTo>
                  <a:lnTo>
                    <a:pt x="0" y="274"/>
                  </a:lnTo>
                  <a:cubicBezTo>
                    <a:pt x="1917" y="5318"/>
                    <a:pt x="6186" y="9313"/>
                    <a:pt x="6368" y="9473"/>
                  </a:cubicBezTo>
                  <a:lnTo>
                    <a:pt x="6871" y="8948"/>
                  </a:lnTo>
                  <a:cubicBezTo>
                    <a:pt x="6848" y="8902"/>
                    <a:pt x="2579" y="4885"/>
                    <a:pt x="708" y="0"/>
                  </a:cubicBezTo>
                  <a:close/>
                </a:path>
              </a:pathLst>
            </a:custGeom>
            <a:solidFill>
              <a:srgbClr val="AD44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115;p60">
              <a:extLst>
                <a:ext uri="{FF2B5EF4-FFF2-40B4-BE49-F238E27FC236}">
                  <a16:creationId xmlns:a16="http://schemas.microsoft.com/office/drawing/2014/main" id="{4DD01449-C325-FFAE-432F-515DA4AA4CA5}"/>
                </a:ext>
              </a:extLst>
            </p:cNvPr>
            <p:cNvSpPr/>
            <p:nvPr/>
          </p:nvSpPr>
          <p:spPr>
            <a:xfrm>
              <a:off x="7145173" y="4047691"/>
              <a:ext cx="26303" cy="540992"/>
            </a:xfrm>
            <a:custGeom>
              <a:avLst/>
              <a:gdLst/>
              <a:ahLst/>
              <a:cxnLst/>
              <a:rect l="l" t="t" r="r" b="b"/>
              <a:pathLst>
                <a:path w="1233" h="25360" extrusionOk="0">
                  <a:moveTo>
                    <a:pt x="776" y="0"/>
                  </a:moveTo>
                  <a:lnTo>
                    <a:pt x="342" y="502"/>
                  </a:lnTo>
                  <a:lnTo>
                    <a:pt x="0" y="25359"/>
                  </a:lnTo>
                  <a:lnTo>
                    <a:pt x="1233" y="25359"/>
                  </a:lnTo>
                  <a:lnTo>
                    <a:pt x="7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4116;p60">
              <a:extLst>
                <a:ext uri="{FF2B5EF4-FFF2-40B4-BE49-F238E27FC236}">
                  <a16:creationId xmlns:a16="http://schemas.microsoft.com/office/drawing/2014/main" id="{55A7A94E-3353-91C6-ABD2-D1A5F098BC32}"/>
                </a:ext>
              </a:extLst>
            </p:cNvPr>
            <p:cNvSpPr/>
            <p:nvPr/>
          </p:nvSpPr>
          <p:spPr>
            <a:xfrm>
              <a:off x="7025858" y="4578920"/>
              <a:ext cx="269771" cy="19498"/>
            </a:xfrm>
            <a:custGeom>
              <a:avLst/>
              <a:gdLst/>
              <a:ahLst/>
              <a:cxnLst/>
              <a:rect l="l" t="t" r="r" b="b"/>
              <a:pathLst>
                <a:path w="12646" h="914" extrusionOk="0">
                  <a:moveTo>
                    <a:pt x="2512" y="1"/>
                  </a:moveTo>
                  <a:lnTo>
                    <a:pt x="1" y="914"/>
                  </a:lnTo>
                  <a:lnTo>
                    <a:pt x="12646" y="914"/>
                  </a:lnTo>
                  <a:lnTo>
                    <a:pt x="101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4117;p60">
              <a:extLst>
                <a:ext uri="{FF2B5EF4-FFF2-40B4-BE49-F238E27FC236}">
                  <a16:creationId xmlns:a16="http://schemas.microsoft.com/office/drawing/2014/main" id="{B2DD179C-6967-7DBC-C0B8-E349185CB58A}"/>
                </a:ext>
              </a:extLst>
            </p:cNvPr>
            <p:cNvSpPr/>
            <p:nvPr/>
          </p:nvSpPr>
          <p:spPr>
            <a:xfrm>
              <a:off x="6887089" y="2762200"/>
              <a:ext cx="525889" cy="1506117"/>
            </a:xfrm>
            <a:custGeom>
              <a:avLst/>
              <a:gdLst/>
              <a:ahLst/>
              <a:cxnLst/>
              <a:rect l="l" t="t" r="r" b="b"/>
              <a:pathLst>
                <a:path w="24652" h="70602" extrusionOk="0">
                  <a:moveTo>
                    <a:pt x="7282" y="0"/>
                  </a:moveTo>
                  <a:cubicBezTo>
                    <a:pt x="2534" y="18877"/>
                    <a:pt x="1" y="45468"/>
                    <a:pt x="2146" y="67312"/>
                  </a:cubicBezTo>
                  <a:cubicBezTo>
                    <a:pt x="6151" y="69540"/>
                    <a:pt x="9845" y="70601"/>
                    <a:pt x="13349" y="70601"/>
                  </a:cubicBezTo>
                  <a:cubicBezTo>
                    <a:pt x="17134" y="70601"/>
                    <a:pt x="20699" y="69362"/>
                    <a:pt x="24195" y="67015"/>
                  </a:cubicBezTo>
                  <a:cubicBezTo>
                    <a:pt x="24195" y="67015"/>
                    <a:pt x="24652" y="23739"/>
                    <a:pt x="20657" y="4908"/>
                  </a:cubicBezTo>
                  <a:cubicBezTo>
                    <a:pt x="20657" y="4908"/>
                    <a:pt x="16663" y="799"/>
                    <a:pt x="7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4118;p60">
              <a:extLst>
                <a:ext uri="{FF2B5EF4-FFF2-40B4-BE49-F238E27FC236}">
                  <a16:creationId xmlns:a16="http://schemas.microsoft.com/office/drawing/2014/main" id="{1C221E58-4FDE-3548-EF90-B7E8C6C24996}"/>
                </a:ext>
              </a:extLst>
            </p:cNvPr>
            <p:cNvSpPr/>
            <p:nvPr/>
          </p:nvSpPr>
          <p:spPr>
            <a:xfrm>
              <a:off x="6924101" y="2777773"/>
              <a:ext cx="391494" cy="1187047"/>
            </a:xfrm>
            <a:custGeom>
              <a:avLst/>
              <a:gdLst/>
              <a:ahLst/>
              <a:cxnLst/>
              <a:rect l="l" t="t" r="r" b="b"/>
              <a:pathLst>
                <a:path w="18352" h="55645" extrusionOk="0">
                  <a:moveTo>
                    <a:pt x="6140" y="1"/>
                  </a:moveTo>
                  <a:cubicBezTo>
                    <a:pt x="2351" y="15362"/>
                    <a:pt x="0" y="35928"/>
                    <a:pt x="594" y="54599"/>
                  </a:cubicBezTo>
                  <a:cubicBezTo>
                    <a:pt x="2634" y="55302"/>
                    <a:pt x="4616" y="55644"/>
                    <a:pt x="6562" y="55644"/>
                  </a:cubicBezTo>
                  <a:cubicBezTo>
                    <a:pt x="9798" y="55644"/>
                    <a:pt x="12933" y="54697"/>
                    <a:pt x="16069" y="52887"/>
                  </a:cubicBezTo>
                  <a:cubicBezTo>
                    <a:pt x="16069" y="52887"/>
                    <a:pt x="18352" y="23808"/>
                    <a:pt x="17530" y="3607"/>
                  </a:cubicBezTo>
                  <a:cubicBezTo>
                    <a:pt x="15658" y="2375"/>
                    <a:pt x="12006" y="526"/>
                    <a:pt x="614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119;p60">
              <a:extLst>
                <a:ext uri="{FF2B5EF4-FFF2-40B4-BE49-F238E27FC236}">
                  <a16:creationId xmlns:a16="http://schemas.microsoft.com/office/drawing/2014/main" id="{39FA1E02-E646-DBA5-E5E2-2D6380BD2514}"/>
                </a:ext>
              </a:extLst>
            </p:cNvPr>
            <p:cNvSpPr/>
            <p:nvPr/>
          </p:nvSpPr>
          <p:spPr>
            <a:xfrm>
              <a:off x="6687947" y="3202871"/>
              <a:ext cx="484013" cy="1393588"/>
            </a:xfrm>
            <a:custGeom>
              <a:avLst/>
              <a:gdLst/>
              <a:ahLst/>
              <a:cxnLst/>
              <a:rect l="l" t="t" r="r" b="b"/>
              <a:pathLst>
                <a:path w="22689" h="65327" extrusionOk="0">
                  <a:moveTo>
                    <a:pt x="0" y="0"/>
                  </a:moveTo>
                  <a:lnTo>
                    <a:pt x="0" y="65326"/>
                  </a:lnTo>
                  <a:lnTo>
                    <a:pt x="22688" y="65326"/>
                  </a:lnTo>
                  <a:lnTo>
                    <a:pt x="176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120;p60">
              <a:extLst>
                <a:ext uri="{FF2B5EF4-FFF2-40B4-BE49-F238E27FC236}">
                  <a16:creationId xmlns:a16="http://schemas.microsoft.com/office/drawing/2014/main" id="{9E132641-F631-6D0E-0A7C-6A1EA27559AF}"/>
                </a:ext>
              </a:extLst>
            </p:cNvPr>
            <p:cNvSpPr/>
            <p:nvPr/>
          </p:nvSpPr>
          <p:spPr>
            <a:xfrm>
              <a:off x="6806749" y="4405570"/>
              <a:ext cx="415856" cy="190905"/>
            </a:xfrm>
            <a:custGeom>
              <a:avLst/>
              <a:gdLst/>
              <a:ahLst/>
              <a:cxnLst/>
              <a:rect l="l" t="t" r="r" b="b"/>
              <a:pathLst>
                <a:path w="19494" h="8949" extrusionOk="0">
                  <a:moveTo>
                    <a:pt x="0" y="1"/>
                  </a:moveTo>
                  <a:lnTo>
                    <a:pt x="0" y="8948"/>
                  </a:lnTo>
                  <a:lnTo>
                    <a:pt x="19493" y="8948"/>
                  </a:lnTo>
                  <a:lnTo>
                    <a:pt x="184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121;p60">
              <a:extLst>
                <a:ext uri="{FF2B5EF4-FFF2-40B4-BE49-F238E27FC236}">
                  <a16:creationId xmlns:a16="http://schemas.microsoft.com/office/drawing/2014/main" id="{B5F2CE3D-35F7-B511-F81B-FFD336F5FEF8}"/>
                </a:ext>
              </a:extLst>
            </p:cNvPr>
            <p:cNvSpPr/>
            <p:nvPr/>
          </p:nvSpPr>
          <p:spPr>
            <a:xfrm>
              <a:off x="5385902" y="3202871"/>
              <a:ext cx="1538692" cy="1393588"/>
            </a:xfrm>
            <a:custGeom>
              <a:avLst/>
              <a:gdLst/>
              <a:ahLst/>
              <a:cxnLst/>
              <a:rect l="l" t="t" r="r" b="b"/>
              <a:pathLst>
                <a:path w="72129" h="65327" extrusionOk="0">
                  <a:moveTo>
                    <a:pt x="0" y="0"/>
                  </a:moveTo>
                  <a:lnTo>
                    <a:pt x="0" y="65326"/>
                  </a:lnTo>
                  <a:lnTo>
                    <a:pt x="72128" y="65326"/>
                  </a:lnTo>
                  <a:lnTo>
                    <a:pt x="675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122;p60">
              <a:extLst>
                <a:ext uri="{FF2B5EF4-FFF2-40B4-BE49-F238E27FC236}">
                  <a16:creationId xmlns:a16="http://schemas.microsoft.com/office/drawing/2014/main" id="{CFC454A6-B22E-DF1C-5D63-3C8D57A2B741}"/>
                </a:ext>
              </a:extLst>
            </p:cNvPr>
            <p:cNvSpPr/>
            <p:nvPr/>
          </p:nvSpPr>
          <p:spPr>
            <a:xfrm>
              <a:off x="5385902" y="3202871"/>
              <a:ext cx="1471985" cy="429487"/>
            </a:xfrm>
            <a:custGeom>
              <a:avLst/>
              <a:gdLst/>
              <a:ahLst/>
              <a:cxnLst/>
              <a:rect l="l" t="t" r="r" b="b"/>
              <a:pathLst>
                <a:path w="69002" h="20133" extrusionOk="0">
                  <a:moveTo>
                    <a:pt x="502" y="0"/>
                  </a:moveTo>
                  <a:lnTo>
                    <a:pt x="0" y="1963"/>
                  </a:lnTo>
                  <a:lnTo>
                    <a:pt x="0" y="20132"/>
                  </a:lnTo>
                  <a:lnTo>
                    <a:pt x="69001" y="20132"/>
                  </a:lnTo>
                  <a:lnTo>
                    <a:pt x="67540" y="320"/>
                  </a:lnTo>
                  <a:lnTo>
                    <a:pt x="54895"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123;p60">
              <a:extLst>
                <a:ext uri="{FF2B5EF4-FFF2-40B4-BE49-F238E27FC236}">
                  <a16:creationId xmlns:a16="http://schemas.microsoft.com/office/drawing/2014/main" id="{67852573-54BA-F04C-FFB5-69943F109F6A}"/>
                </a:ext>
              </a:extLst>
            </p:cNvPr>
            <p:cNvSpPr/>
            <p:nvPr/>
          </p:nvSpPr>
          <p:spPr>
            <a:xfrm>
              <a:off x="5448215" y="4232220"/>
              <a:ext cx="224994" cy="122726"/>
            </a:xfrm>
            <a:custGeom>
              <a:avLst/>
              <a:gdLst/>
              <a:ahLst/>
              <a:cxnLst/>
              <a:rect l="l" t="t" r="r" b="b"/>
              <a:pathLst>
                <a:path w="10547" h="5753" extrusionOk="0">
                  <a:moveTo>
                    <a:pt x="1" y="1"/>
                  </a:moveTo>
                  <a:lnTo>
                    <a:pt x="1" y="5753"/>
                  </a:lnTo>
                  <a:lnTo>
                    <a:pt x="10546" y="5753"/>
                  </a:lnTo>
                  <a:lnTo>
                    <a:pt x="1054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124;p60">
              <a:extLst>
                <a:ext uri="{FF2B5EF4-FFF2-40B4-BE49-F238E27FC236}">
                  <a16:creationId xmlns:a16="http://schemas.microsoft.com/office/drawing/2014/main" id="{531EFB24-AE89-96FB-D41E-948BA6CC35C5}"/>
                </a:ext>
              </a:extLst>
            </p:cNvPr>
            <p:cNvSpPr/>
            <p:nvPr/>
          </p:nvSpPr>
          <p:spPr>
            <a:xfrm>
              <a:off x="5699472" y="4015543"/>
              <a:ext cx="224973" cy="122726"/>
            </a:xfrm>
            <a:custGeom>
              <a:avLst/>
              <a:gdLst/>
              <a:ahLst/>
              <a:cxnLst/>
              <a:rect l="l" t="t" r="r" b="b"/>
              <a:pathLst>
                <a:path w="10546" h="5753" extrusionOk="0">
                  <a:moveTo>
                    <a:pt x="1" y="1"/>
                  </a:moveTo>
                  <a:lnTo>
                    <a:pt x="1" y="5753"/>
                  </a:lnTo>
                  <a:lnTo>
                    <a:pt x="10546" y="5753"/>
                  </a:lnTo>
                  <a:lnTo>
                    <a:pt x="10546" y="1"/>
                  </a:lnTo>
                  <a:close/>
                </a:path>
              </a:pathLst>
            </a:custGeom>
            <a:solidFill>
              <a:srgbClr val="BC48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125;p60">
              <a:extLst>
                <a:ext uri="{FF2B5EF4-FFF2-40B4-BE49-F238E27FC236}">
                  <a16:creationId xmlns:a16="http://schemas.microsoft.com/office/drawing/2014/main" id="{B91E09D5-0A18-BAC6-ADAC-9B64A93B494F}"/>
                </a:ext>
              </a:extLst>
            </p:cNvPr>
            <p:cNvSpPr/>
            <p:nvPr/>
          </p:nvSpPr>
          <p:spPr>
            <a:xfrm>
              <a:off x="6543311" y="3417607"/>
              <a:ext cx="224994" cy="123217"/>
            </a:xfrm>
            <a:custGeom>
              <a:avLst/>
              <a:gdLst/>
              <a:ahLst/>
              <a:cxnLst/>
              <a:rect l="l" t="t" r="r" b="b"/>
              <a:pathLst>
                <a:path w="10547" h="5776" extrusionOk="0">
                  <a:moveTo>
                    <a:pt x="1" y="0"/>
                  </a:moveTo>
                  <a:lnTo>
                    <a:pt x="1" y="5775"/>
                  </a:lnTo>
                  <a:lnTo>
                    <a:pt x="10546" y="5775"/>
                  </a:lnTo>
                  <a:lnTo>
                    <a:pt x="10546"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126;p60">
              <a:extLst>
                <a:ext uri="{FF2B5EF4-FFF2-40B4-BE49-F238E27FC236}">
                  <a16:creationId xmlns:a16="http://schemas.microsoft.com/office/drawing/2014/main" id="{18FFE125-62A3-413D-3494-2B413DFD8BFA}"/>
                </a:ext>
              </a:extLst>
            </p:cNvPr>
            <p:cNvSpPr/>
            <p:nvPr/>
          </p:nvSpPr>
          <p:spPr>
            <a:xfrm>
              <a:off x="6575460" y="4036001"/>
              <a:ext cx="224973" cy="122726"/>
            </a:xfrm>
            <a:custGeom>
              <a:avLst/>
              <a:gdLst/>
              <a:ahLst/>
              <a:cxnLst/>
              <a:rect l="l" t="t" r="r" b="b"/>
              <a:pathLst>
                <a:path w="10546" h="5753" extrusionOk="0">
                  <a:moveTo>
                    <a:pt x="0" y="0"/>
                  </a:moveTo>
                  <a:lnTo>
                    <a:pt x="0" y="5752"/>
                  </a:lnTo>
                  <a:lnTo>
                    <a:pt x="10546" y="5752"/>
                  </a:lnTo>
                  <a:lnTo>
                    <a:pt x="10546" y="0"/>
                  </a:lnTo>
                  <a:close/>
                </a:path>
              </a:pathLst>
            </a:custGeom>
            <a:solidFill>
              <a:srgbClr val="BC48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127;p60">
              <a:extLst>
                <a:ext uri="{FF2B5EF4-FFF2-40B4-BE49-F238E27FC236}">
                  <a16:creationId xmlns:a16="http://schemas.microsoft.com/office/drawing/2014/main" id="{57EECBE9-C262-B936-ADD7-713C6C42F784}"/>
                </a:ext>
              </a:extLst>
            </p:cNvPr>
            <p:cNvSpPr/>
            <p:nvPr/>
          </p:nvSpPr>
          <p:spPr>
            <a:xfrm>
              <a:off x="6162052" y="4126089"/>
              <a:ext cx="224973" cy="122726"/>
            </a:xfrm>
            <a:custGeom>
              <a:avLst/>
              <a:gdLst/>
              <a:ahLst/>
              <a:cxnLst/>
              <a:rect l="l" t="t" r="r" b="b"/>
              <a:pathLst>
                <a:path w="10546" h="5753" extrusionOk="0">
                  <a:moveTo>
                    <a:pt x="1" y="0"/>
                  </a:moveTo>
                  <a:lnTo>
                    <a:pt x="1" y="5752"/>
                  </a:lnTo>
                  <a:lnTo>
                    <a:pt x="10546" y="5752"/>
                  </a:lnTo>
                  <a:lnTo>
                    <a:pt x="10546"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128;p60">
              <a:extLst>
                <a:ext uri="{FF2B5EF4-FFF2-40B4-BE49-F238E27FC236}">
                  <a16:creationId xmlns:a16="http://schemas.microsoft.com/office/drawing/2014/main" id="{A60538FF-5AC9-5FE6-F0B3-5B94C450FE9C}"/>
                </a:ext>
              </a:extLst>
            </p:cNvPr>
            <p:cNvSpPr/>
            <p:nvPr/>
          </p:nvSpPr>
          <p:spPr>
            <a:xfrm>
              <a:off x="6592014" y="4330585"/>
              <a:ext cx="224973" cy="122726"/>
            </a:xfrm>
            <a:custGeom>
              <a:avLst/>
              <a:gdLst/>
              <a:ahLst/>
              <a:cxnLst/>
              <a:rect l="l" t="t" r="r" b="b"/>
              <a:pathLst>
                <a:path w="10546" h="5753" extrusionOk="0">
                  <a:moveTo>
                    <a:pt x="0" y="1"/>
                  </a:moveTo>
                  <a:lnTo>
                    <a:pt x="0" y="5753"/>
                  </a:lnTo>
                  <a:lnTo>
                    <a:pt x="10546" y="5753"/>
                  </a:lnTo>
                  <a:lnTo>
                    <a:pt x="1054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129;p60">
              <a:extLst>
                <a:ext uri="{FF2B5EF4-FFF2-40B4-BE49-F238E27FC236}">
                  <a16:creationId xmlns:a16="http://schemas.microsoft.com/office/drawing/2014/main" id="{DB7EB721-A956-0FAD-2ED6-3AEB099DEC8E}"/>
                </a:ext>
              </a:extLst>
            </p:cNvPr>
            <p:cNvSpPr/>
            <p:nvPr/>
          </p:nvSpPr>
          <p:spPr>
            <a:xfrm>
              <a:off x="5896203" y="4354926"/>
              <a:ext cx="224973" cy="122726"/>
            </a:xfrm>
            <a:custGeom>
              <a:avLst/>
              <a:gdLst/>
              <a:ahLst/>
              <a:cxnLst/>
              <a:rect l="l" t="t" r="r" b="b"/>
              <a:pathLst>
                <a:path w="10546" h="5753" extrusionOk="0">
                  <a:moveTo>
                    <a:pt x="0" y="1"/>
                  </a:moveTo>
                  <a:lnTo>
                    <a:pt x="0" y="5753"/>
                  </a:lnTo>
                  <a:lnTo>
                    <a:pt x="10545" y="5753"/>
                  </a:lnTo>
                  <a:lnTo>
                    <a:pt x="10545"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130;p60">
              <a:extLst>
                <a:ext uri="{FF2B5EF4-FFF2-40B4-BE49-F238E27FC236}">
                  <a16:creationId xmlns:a16="http://schemas.microsoft.com/office/drawing/2014/main" id="{BAD53B28-9591-43BB-8380-FEDF89D14A1B}"/>
                </a:ext>
              </a:extLst>
            </p:cNvPr>
            <p:cNvSpPr/>
            <p:nvPr/>
          </p:nvSpPr>
          <p:spPr>
            <a:xfrm>
              <a:off x="5484736" y="3685888"/>
              <a:ext cx="224973" cy="123217"/>
            </a:xfrm>
            <a:custGeom>
              <a:avLst/>
              <a:gdLst/>
              <a:ahLst/>
              <a:cxnLst/>
              <a:rect l="l" t="t" r="r" b="b"/>
              <a:pathLst>
                <a:path w="10546" h="5776" extrusionOk="0">
                  <a:moveTo>
                    <a:pt x="1" y="1"/>
                  </a:moveTo>
                  <a:lnTo>
                    <a:pt x="1" y="5776"/>
                  </a:lnTo>
                  <a:lnTo>
                    <a:pt x="10546" y="5776"/>
                  </a:lnTo>
                  <a:lnTo>
                    <a:pt x="1054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131;p60">
              <a:extLst>
                <a:ext uri="{FF2B5EF4-FFF2-40B4-BE49-F238E27FC236}">
                  <a16:creationId xmlns:a16="http://schemas.microsoft.com/office/drawing/2014/main" id="{B6CD4A9C-9CE6-3A0F-D692-2EBE8F72B5F3}"/>
                </a:ext>
              </a:extLst>
            </p:cNvPr>
            <p:cNvSpPr/>
            <p:nvPr/>
          </p:nvSpPr>
          <p:spPr>
            <a:xfrm>
              <a:off x="5443842" y="3305119"/>
              <a:ext cx="224973" cy="122726"/>
            </a:xfrm>
            <a:custGeom>
              <a:avLst/>
              <a:gdLst/>
              <a:ahLst/>
              <a:cxnLst/>
              <a:rect l="l" t="t" r="r" b="b"/>
              <a:pathLst>
                <a:path w="10546" h="5753" extrusionOk="0">
                  <a:moveTo>
                    <a:pt x="0" y="1"/>
                  </a:moveTo>
                  <a:lnTo>
                    <a:pt x="0" y="5753"/>
                  </a:lnTo>
                  <a:lnTo>
                    <a:pt x="10546" y="5753"/>
                  </a:lnTo>
                  <a:lnTo>
                    <a:pt x="1054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132;p60">
              <a:extLst>
                <a:ext uri="{FF2B5EF4-FFF2-40B4-BE49-F238E27FC236}">
                  <a16:creationId xmlns:a16="http://schemas.microsoft.com/office/drawing/2014/main" id="{3AEFF9B1-625E-411A-76B0-537F6060850A}"/>
                </a:ext>
              </a:extLst>
            </p:cNvPr>
            <p:cNvSpPr/>
            <p:nvPr/>
          </p:nvSpPr>
          <p:spPr>
            <a:xfrm>
              <a:off x="5236892" y="2925310"/>
              <a:ext cx="1659946" cy="461145"/>
            </a:xfrm>
            <a:custGeom>
              <a:avLst/>
              <a:gdLst/>
              <a:ahLst/>
              <a:cxnLst/>
              <a:rect l="l" t="t" r="r" b="b"/>
              <a:pathLst>
                <a:path w="77813" h="21617" extrusionOk="0">
                  <a:moveTo>
                    <a:pt x="74959" y="1"/>
                  </a:moveTo>
                  <a:lnTo>
                    <a:pt x="5365" y="275"/>
                  </a:lnTo>
                  <a:lnTo>
                    <a:pt x="1" y="21616"/>
                  </a:lnTo>
                  <a:lnTo>
                    <a:pt x="77812" y="21616"/>
                  </a:lnTo>
                  <a:lnTo>
                    <a:pt x="749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133;p60">
              <a:extLst>
                <a:ext uri="{FF2B5EF4-FFF2-40B4-BE49-F238E27FC236}">
                  <a16:creationId xmlns:a16="http://schemas.microsoft.com/office/drawing/2014/main" id="{856FD584-1CFD-1AB8-3867-35A194179E17}"/>
                </a:ext>
              </a:extLst>
            </p:cNvPr>
            <p:cNvSpPr/>
            <p:nvPr/>
          </p:nvSpPr>
          <p:spPr>
            <a:xfrm>
              <a:off x="6835954" y="2925310"/>
              <a:ext cx="372529" cy="461145"/>
            </a:xfrm>
            <a:custGeom>
              <a:avLst/>
              <a:gdLst/>
              <a:ahLst/>
              <a:cxnLst/>
              <a:rect l="l" t="t" r="r" b="b"/>
              <a:pathLst>
                <a:path w="17463" h="21617" extrusionOk="0">
                  <a:moveTo>
                    <a:pt x="1" y="1"/>
                  </a:moveTo>
                  <a:lnTo>
                    <a:pt x="2215" y="21616"/>
                  </a:lnTo>
                  <a:lnTo>
                    <a:pt x="17462" y="21616"/>
                  </a:lnTo>
                  <a:lnTo>
                    <a:pt x="14427" y="207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4134;p60">
              <a:extLst>
                <a:ext uri="{FF2B5EF4-FFF2-40B4-BE49-F238E27FC236}">
                  <a16:creationId xmlns:a16="http://schemas.microsoft.com/office/drawing/2014/main" id="{14B64F22-AB48-38E3-9F4C-CA47B35B032A}"/>
                </a:ext>
              </a:extLst>
            </p:cNvPr>
            <p:cNvSpPr/>
            <p:nvPr/>
          </p:nvSpPr>
          <p:spPr>
            <a:xfrm>
              <a:off x="5303600" y="4405570"/>
              <a:ext cx="444100" cy="190905"/>
            </a:xfrm>
            <a:custGeom>
              <a:avLst/>
              <a:gdLst/>
              <a:ahLst/>
              <a:cxnLst/>
              <a:rect l="l" t="t" r="r" b="b"/>
              <a:pathLst>
                <a:path w="20818" h="8949" extrusionOk="0">
                  <a:moveTo>
                    <a:pt x="1096" y="1"/>
                  </a:moveTo>
                  <a:lnTo>
                    <a:pt x="1" y="8948"/>
                  </a:lnTo>
                  <a:lnTo>
                    <a:pt x="20817" y="8948"/>
                  </a:lnTo>
                  <a:lnTo>
                    <a:pt x="2081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4135;p60">
              <a:extLst>
                <a:ext uri="{FF2B5EF4-FFF2-40B4-BE49-F238E27FC236}">
                  <a16:creationId xmlns:a16="http://schemas.microsoft.com/office/drawing/2014/main" id="{662282EA-228D-14B2-D8F5-C23F4CFF2A56}"/>
                </a:ext>
              </a:extLst>
            </p:cNvPr>
            <p:cNvSpPr/>
            <p:nvPr/>
          </p:nvSpPr>
          <p:spPr>
            <a:xfrm>
              <a:off x="6549156" y="4405570"/>
              <a:ext cx="415365" cy="190905"/>
            </a:xfrm>
            <a:custGeom>
              <a:avLst/>
              <a:gdLst/>
              <a:ahLst/>
              <a:cxnLst/>
              <a:rect l="l" t="t" r="r" b="b"/>
              <a:pathLst>
                <a:path w="19471" h="8949" extrusionOk="0">
                  <a:moveTo>
                    <a:pt x="1" y="1"/>
                  </a:moveTo>
                  <a:lnTo>
                    <a:pt x="1" y="8948"/>
                  </a:lnTo>
                  <a:lnTo>
                    <a:pt x="19471" y="8948"/>
                  </a:lnTo>
                  <a:lnTo>
                    <a:pt x="184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4136;p60">
              <a:extLst>
                <a:ext uri="{FF2B5EF4-FFF2-40B4-BE49-F238E27FC236}">
                  <a16:creationId xmlns:a16="http://schemas.microsoft.com/office/drawing/2014/main" id="{62EBEC34-BDCB-2483-8E41-FD2D5DCFE329}"/>
                </a:ext>
              </a:extLst>
            </p:cNvPr>
            <p:cNvSpPr/>
            <p:nvPr/>
          </p:nvSpPr>
          <p:spPr>
            <a:xfrm>
              <a:off x="5776889" y="4405570"/>
              <a:ext cx="415856" cy="190905"/>
            </a:xfrm>
            <a:custGeom>
              <a:avLst/>
              <a:gdLst/>
              <a:ahLst/>
              <a:cxnLst/>
              <a:rect l="l" t="t" r="r" b="b"/>
              <a:pathLst>
                <a:path w="19494" h="8949" extrusionOk="0">
                  <a:moveTo>
                    <a:pt x="1" y="1"/>
                  </a:moveTo>
                  <a:lnTo>
                    <a:pt x="1" y="8948"/>
                  </a:lnTo>
                  <a:lnTo>
                    <a:pt x="19494" y="8948"/>
                  </a:lnTo>
                  <a:lnTo>
                    <a:pt x="184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4137;p60">
              <a:extLst>
                <a:ext uri="{FF2B5EF4-FFF2-40B4-BE49-F238E27FC236}">
                  <a16:creationId xmlns:a16="http://schemas.microsoft.com/office/drawing/2014/main" id="{B5B84AE8-DEF8-719B-DE43-0F803768B32D}"/>
                </a:ext>
              </a:extLst>
            </p:cNvPr>
            <p:cNvSpPr/>
            <p:nvPr/>
          </p:nvSpPr>
          <p:spPr>
            <a:xfrm>
              <a:off x="6205400" y="4405570"/>
              <a:ext cx="321865" cy="190905"/>
            </a:xfrm>
            <a:custGeom>
              <a:avLst/>
              <a:gdLst/>
              <a:ahLst/>
              <a:cxnLst/>
              <a:rect l="l" t="t" r="r" b="b"/>
              <a:pathLst>
                <a:path w="15088" h="8949" extrusionOk="0">
                  <a:moveTo>
                    <a:pt x="0" y="1"/>
                  </a:moveTo>
                  <a:lnTo>
                    <a:pt x="571" y="8948"/>
                  </a:lnTo>
                  <a:lnTo>
                    <a:pt x="15088" y="8948"/>
                  </a:lnTo>
                  <a:lnTo>
                    <a:pt x="150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4138;p60">
              <a:extLst>
                <a:ext uri="{FF2B5EF4-FFF2-40B4-BE49-F238E27FC236}">
                  <a16:creationId xmlns:a16="http://schemas.microsoft.com/office/drawing/2014/main" id="{C5A08BF8-AE5A-2B1D-7D78-7DDE6BD3819A}"/>
                </a:ext>
              </a:extLst>
            </p:cNvPr>
            <p:cNvSpPr/>
            <p:nvPr/>
          </p:nvSpPr>
          <p:spPr>
            <a:xfrm>
              <a:off x="5641532" y="3451696"/>
              <a:ext cx="996270" cy="659793"/>
            </a:xfrm>
            <a:custGeom>
              <a:avLst/>
              <a:gdLst/>
              <a:ahLst/>
              <a:cxnLst/>
              <a:rect l="l" t="t" r="r" b="b"/>
              <a:pathLst>
                <a:path w="46702" h="30929" extrusionOk="0">
                  <a:moveTo>
                    <a:pt x="0" y="0"/>
                  </a:moveTo>
                  <a:lnTo>
                    <a:pt x="0" y="30928"/>
                  </a:lnTo>
                  <a:lnTo>
                    <a:pt x="46701" y="30928"/>
                  </a:lnTo>
                  <a:lnTo>
                    <a:pt x="467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4139;p60">
              <a:extLst>
                <a:ext uri="{FF2B5EF4-FFF2-40B4-BE49-F238E27FC236}">
                  <a16:creationId xmlns:a16="http://schemas.microsoft.com/office/drawing/2014/main" id="{32CF8CD1-EC56-0A9C-9165-81C01CF9FA4C}"/>
                </a:ext>
              </a:extLst>
            </p:cNvPr>
            <p:cNvSpPr/>
            <p:nvPr/>
          </p:nvSpPr>
          <p:spPr>
            <a:xfrm>
              <a:off x="5731130" y="3521796"/>
              <a:ext cx="817547" cy="577023"/>
            </a:xfrm>
            <a:custGeom>
              <a:avLst/>
              <a:gdLst/>
              <a:ahLst/>
              <a:cxnLst/>
              <a:rect l="l" t="t" r="r" b="b"/>
              <a:pathLst>
                <a:path w="38324" h="27049" extrusionOk="0">
                  <a:moveTo>
                    <a:pt x="0" y="1"/>
                  </a:moveTo>
                  <a:lnTo>
                    <a:pt x="0" y="27049"/>
                  </a:lnTo>
                  <a:lnTo>
                    <a:pt x="38324" y="27049"/>
                  </a:lnTo>
                  <a:lnTo>
                    <a:pt x="383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4140;p60">
              <a:extLst>
                <a:ext uri="{FF2B5EF4-FFF2-40B4-BE49-F238E27FC236}">
                  <a16:creationId xmlns:a16="http://schemas.microsoft.com/office/drawing/2014/main" id="{5FF388EB-4D25-5CEB-B009-C6781CEBEF37}"/>
                </a:ext>
              </a:extLst>
            </p:cNvPr>
            <p:cNvSpPr/>
            <p:nvPr/>
          </p:nvSpPr>
          <p:spPr>
            <a:xfrm>
              <a:off x="5813410" y="3759955"/>
              <a:ext cx="614525" cy="363698"/>
            </a:xfrm>
            <a:custGeom>
              <a:avLst/>
              <a:gdLst/>
              <a:ahLst/>
              <a:cxnLst/>
              <a:rect l="l" t="t" r="r" b="b"/>
              <a:pathLst>
                <a:path w="28807" h="17049" extrusionOk="0">
                  <a:moveTo>
                    <a:pt x="13823" y="1"/>
                  </a:moveTo>
                  <a:cubicBezTo>
                    <a:pt x="11210" y="1"/>
                    <a:pt x="8697" y="384"/>
                    <a:pt x="7465" y="1048"/>
                  </a:cubicBezTo>
                  <a:cubicBezTo>
                    <a:pt x="5159" y="2304"/>
                    <a:pt x="1" y="17049"/>
                    <a:pt x="1" y="17049"/>
                  </a:cubicBezTo>
                  <a:lnTo>
                    <a:pt x="28806" y="15634"/>
                  </a:lnTo>
                  <a:cubicBezTo>
                    <a:pt x="28806" y="15634"/>
                    <a:pt x="23716" y="2441"/>
                    <a:pt x="20201" y="980"/>
                  </a:cubicBezTo>
                  <a:cubicBezTo>
                    <a:pt x="18547" y="303"/>
                    <a:pt x="16145" y="1"/>
                    <a:pt x="13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4141;p60">
              <a:extLst>
                <a:ext uri="{FF2B5EF4-FFF2-40B4-BE49-F238E27FC236}">
                  <a16:creationId xmlns:a16="http://schemas.microsoft.com/office/drawing/2014/main" id="{0F9BECB5-FE91-70BF-5311-AE1CA49806F0}"/>
                </a:ext>
              </a:extLst>
            </p:cNvPr>
            <p:cNvSpPr/>
            <p:nvPr/>
          </p:nvSpPr>
          <p:spPr>
            <a:xfrm>
              <a:off x="5812920" y="3767208"/>
              <a:ext cx="551232" cy="356935"/>
            </a:xfrm>
            <a:custGeom>
              <a:avLst/>
              <a:gdLst/>
              <a:ahLst/>
              <a:cxnLst/>
              <a:rect l="l" t="t" r="r" b="b"/>
              <a:pathLst>
                <a:path w="25840" h="16732" extrusionOk="0">
                  <a:moveTo>
                    <a:pt x="10752" y="1"/>
                  </a:moveTo>
                  <a:lnTo>
                    <a:pt x="10752" y="1"/>
                  </a:lnTo>
                  <a:cubicBezTo>
                    <a:pt x="10584" y="19"/>
                    <a:pt x="10446" y="21"/>
                    <a:pt x="10310" y="21"/>
                  </a:cubicBezTo>
                  <a:cubicBezTo>
                    <a:pt x="10280" y="21"/>
                    <a:pt x="10250" y="21"/>
                    <a:pt x="10220" y="21"/>
                  </a:cubicBezTo>
                  <a:cubicBezTo>
                    <a:pt x="9887" y="21"/>
                    <a:pt x="9527" y="31"/>
                    <a:pt x="8720" y="275"/>
                  </a:cubicBezTo>
                  <a:cubicBezTo>
                    <a:pt x="9565" y="2238"/>
                    <a:pt x="9451" y="5456"/>
                    <a:pt x="8264" y="8743"/>
                  </a:cubicBezTo>
                  <a:cubicBezTo>
                    <a:pt x="6729" y="12984"/>
                    <a:pt x="3871" y="15975"/>
                    <a:pt x="1510" y="15975"/>
                  </a:cubicBezTo>
                  <a:cubicBezTo>
                    <a:pt x="1203" y="15975"/>
                    <a:pt x="904" y="15924"/>
                    <a:pt x="617" y="15819"/>
                  </a:cubicBezTo>
                  <a:cubicBezTo>
                    <a:pt x="526" y="15796"/>
                    <a:pt x="435" y="15727"/>
                    <a:pt x="366" y="15705"/>
                  </a:cubicBezTo>
                  <a:cubicBezTo>
                    <a:pt x="138" y="16344"/>
                    <a:pt x="1" y="16732"/>
                    <a:pt x="1" y="16732"/>
                  </a:cubicBezTo>
                  <a:lnTo>
                    <a:pt x="25839" y="16732"/>
                  </a:lnTo>
                  <a:cubicBezTo>
                    <a:pt x="24835" y="15225"/>
                    <a:pt x="23762" y="12920"/>
                    <a:pt x="22895" y="10272"/>
                  </a:cubicBezTo>
                  <a:cubicBezTo>
                    <a:pt x="21753" y="6757"/>
                    <a:pt x="21411" y="3493"/>
                    <a:pt x="21708" y="1850"/>
                  </a:cubicBezTo>
                  <a:cubicBezTo>
                    <a:pt x="21228" y="1256"/>
                    <a:pt x="20681" y="868"/>
                    <a:pt x="20224" y="686"/>
                  </a:cubicBezTo>
                  <a:cubicBezTo>
                    <a:pt x="19973" y="571"/>
                    <a:pt x="19654" y="480"/>
                    <a:pt x="19334" y="366"/>
                  </a:cubicBezTo>
                  <a:lnTo>
                    <a:pt x="19334" y="366"/>
                  </a:lnTo>
                  <a:cubicBezTo>
                    <a:pt x="20293" y="4612"/>
                    <a:pt x="19311" y="8446"/>
                    <a:pt x="16024" y="8492"/>
                  </a:cubicBezTo>
                  <a:cubicBezTo>
                    <a:pt x="16005" y="8492"/>
                    <a:pt x="15985" y="8493"/>
                    <a:pt x="15966" y="8493"/>
                  </a:cubicBezTo>
                  <a:cubicBezTo>
                    <a:pt x="12755" y="8493"/>
                    <a:pt x="10457" y="1044"/>
                    <a:pt x="10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4142;p60">
              <a:extLst>
                <a:ext uri="{FF2B5EF4-FFF2-40B4-BE49-F238E27FC236}">
                  <a16:creationId xmlns:a16="http://schemas.microsoft.com/office/drawing/2014/main" id="{1681D13F-56CC-0D7C-8F0F-426CBF5874B5}"/>
                </a:ext>
              </a:extLst>
            </p:cNvPr>
            <p:cNvSpPr/>
            <p:nvPr/>
          </p:nvSpPr>
          <p:spPr>
            <a:xfrm>
              <a:off x="6020360" y="3759891"/>
              <a:ext cx="207928" cy="49214"/>
            </a:xfrm>
            <a:custGeom>
              <a:avLst/>
              <a:gdLst/>
              <a:ahLst/>
              <a:cxnLst/>
              <a:rect l="l" t="t" r="r" b="b"/>
              <a:pathLst>
                <a:path w="9747" h="2307" extrusionOk="0">
                  <a:moveTo>
                    <a:pt x="4186" y="0"/>
                  </a:moveTo>
                  <a:cubicBezTo>
                    <a:pt x="2690" y="0"/>
                    <a:pt x="1222" y="130"/>
                    <a:pt x="1" y="367"/>
                  </a:cubicBezTo>
                  <a:cubicBezTo>
                    <a:pt x="594" y="1485"/>
                    <a:pt x="2625" y="2307"/>
                    <a:pt x="4999" y="2307"/>
                  </a:cubicBezTo>
                  <a:cubicBezTo>
                    <a:pt x="7122" y="2307"/>
                    <a:pt x="8948" y="1645"/>
                    <a:pt x="9747" y="732"/>
                  </a:cubicBezTo>
                  <a:cubicBezTo>
                    <a:pt x="8177" y="226"/>
                    <a:pt x="6157" y="0"/>
                    <a:pt x="4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4143;p60">
              <a:extLst>
                <a:ext uri="{FF2B5EF4-FFF2-40B4-BE49-F238E27FC236}">
                  <a16:creationId xmlns:a16="http://schemas.microsoft.com/office/drawing/2014/main" id="{3BB91485-3DAE-A5C5-C2C4-51A17A550CFC}"/>
                </a:ext>
              </a:extLst>
            </p:cNvPr>
            <p:cNvSpPr/>
            <p:nvPr/>
          </p:nvSpPr>
          <p:spPr>
            <a:xfrm>
              <a:off x="6001864" y="3765757"/>
              <a:ext cx="325769" cy="357895"/>
            </a:xfrm>
            <a:custGeom>
              <a:avLst/>
              <a:gdLst/>
              <a:ahLst/>
              <a:cxnLst/>
              <a:rect l="l" t="t" r="r" b="b"/>
              <a:pathLst>
                <a:path w="15271" h="16777" extrusionOk="0">
                  <a:moveTo>
                    <a:pt x="1301" y="0"/>
                  </a:moveTo>
                  <a:lnTo>
                    <a:pt x="571" y="137"/>
                  </a:lnTo>
                  <a:lnTo>
                    <a:pt x="0" y="16777"/>
                  </a:lnTo>
                  <a:lnTo>
                    <a:pt x="15270" y="16777"/>
                  </a:lnTo>
                  <a:lnTo>
                    <a:pt x="11595" y="822"/>
                  </a:lnTo>
                  <a:lnTo>
                    <a:pt x="11048" y="662"/>
                  </a:lnTo>
                  <a:lnTo>
                    <a:pt x="11230" y="6642"/>
                  </a:lnTo>
                  <a:lnTo>
                    <a:pt x="1872" y="6962"/>
                  </a:lnTo>
                  <a:lnTo>
                    <a:pt x="1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4144;p60">
              <a:extLst>
                <a:ext uri="{FF2B5EF4-FFF2-40B4-BE49-F238E27FC236}">
                  <a16:creationId xmlns:a16="http://schemas.microsoft.com/office/drawing/2014/main" id="{AC414390-EB88-6A15-DE0A-9879988517F2}"/>
                </a:ext>
              </a:extLst>
            </p:cNvPr>
            <p:cNvSpPr/>
            <p:nvPr/>
          </p:nvSpPr>
          <p:spPr>
            <a:xfrm>
              <a:off x="6074417" y="3658624"/>
              <a:ext cx="83282" cy="123984"/>
            </a:xfrm>
            <a:custGeom>
              <a:avLst/>
              <a:gdLst/>
              <a:ahLst/>
              <a:cxnLst/>
              <a:rect l="l" t="t" r="r" b="b"/>
              <a:pathLst>
                <a:path w="3904" h="5812" extrusionOk="0">
                  <a:moveTo>
                    <a:pt x="228" y="1"/>
                  </a:moveTo>
                  <a:lnTo>
                    <a:pt x="0" y="4817"/>
                  </a:lnTo>
                  <a:cubicBezTo>
                    <a:pt x="413" y="5552"/>
                    <a:pt x="1035" y="5812"/>
                    <a:pt x="1662" y="5812"/>
                  </a:cubicBezTo>
                  <a:cubicBezTo>
                    <a:pt x="2768" y="5812"/>
                    <a:pt x="3889" y="5003"/>
                    <a:pt x="3903" y="4566"/>
                  </a:cubicBezTo>
                  <a:lnTo>
                    <a:pt x="3538" y="2238"/>
                  </a:lnTo>
                  <a:lnTo>
                    <a:pt x="228" y="1"/>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4145;p60">
              <a:extLst>
                <a:ext uri="{FF2B5EF4-FFF2-40B4-BE49-F238E27FC236}">
                  <a16:creationId xmlns:a16="http://schemas.microsoft.com/office/drawing/2014/main" id="{E8E6410A-BB63-766D-B1B5-00EA00B3218F}"/>
                </a:ext>
              </a:extLst>
            </p:cNvPr>
            <p:cNvSpPr/>
            <p:nvPr/>
          </p:nvSpPr>
          <p:spPr>
            <a:xfrm>
              <a:off x="6057372" y="3598189"/>
              <a:ext cx="124176" cy="159162"/>
            </a:xfrm>
            <a:custGeom>
              <a:avLst/>
              <a:gdLst/>
              <a:ahLst/>
              <a:cxnLst/>
              <a:rect l="l" t="t" r="r" b="b"/>
              <a:pathLst>
                <a:path w="5821" h="7461" extrusionOk="0">
                  <a:moveTo>
                    <a:pt x="3123" y="1"/>
                  </a:moveTo>
                  <a:cubicBezTo>
                    <a:pt x="2093" y="1"/>
                    <a:pt x="411" y="890"/>
                    <a:pt x="229" y="1693"/>
                  </a:cubicBezTo>
                  <a:cubicBezTo>
                    <a:pt x="0" y="2697"/>
                    <a:pt x="1347" y="6509"/>
                    <a:pt x="2716" y="7399"/>
                  </a:cubicBezTo>
                  <a:cubicBezTo>
                    <a:pt x="2781" y="7442"/>
                    <a:pt x="2879" y="7461"/>
                    <a:pt x="3002" y="7461"/>
                  </a:cubicBezTo>
                  <a:cubicBezTo>
                    <a:pt x="3798" y="7461"/>
                    <a:pt x="5611" y="6665"/>
                    <a:pt x="5729" y="6349"/>
                  </a:cubicBezTo>
                  <a:cubicBezTo>
                    <a:pt x="5821" y="5984"/>
                    <a:pt x="4451" y="802"/>
                    <a:pt x="3744" y="186"/>
                  </a:cubicBezTo>
                  <a:cubicBezTo>
                    <a:pt x="3601" y="57"/>
                    <a:pt x="3383" y="1"/>
                    <a:pt x="3123"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4146;p60">
              <a:extLst>
                <a:ext uri="{FF2B5EF4-FFF2-40B4-BE49-F238E27FC236}">
                  <a16:creationId xmlns:a16="http://schemas.microsoft.com/office/drawing/2014/main" id="{2A77F09B-8DA1-A8CE-8E78-92C53A405FDB}"/>
                </a:ext>
              </a:extLst>
            </p:cNvPr>
            <p:cNvSpPr/>
            <p:nvPr/>
          </p:nvSpPr>
          <p:spPr>
            <a:xfrm>
              <a:off x="6060295" y="3598189"/>
              <a:ext cx="97404" cy="89682"/>
            </a:xfrm>
            <a:custGeom>
              <a:avLst/>
              <a:gdLst/>
              <a:ahLst/>
              <a:cxnLst/>
              <a:rect l="l" t="t" r="r" b="b"/>
              <a:pathLst>
                <a:path w="4566" h="4204" extrusionOk="0">
                  <a:moveTo>
                    <a:pt x="2986" y="1"/>
                  </a:moveTo>
                  <a:cubicBezTo>
                    <a:pt x="1956" y="1"/>
                    <a:pt x="274" y="890"/>
                    <a:pt x="92" y="1693"/>
                  </a:cubicBezTo>
                  <a:cubicBezTo>
                    <a:pt x="0" y="2149"/>
                    <a:pt x="206" y="3153"/>
                    <a:pt x="571" y="4203"/>
                  </a:cubicBezTo>
                  <a:cubicBezTo>
                    <a:pt x="1073" y="3747"/>
                    <a:pt x="1598" y="3382"/>
                    <a:pt x="2237" y="3062"/>
                  </a:cubicBezTo>
                  <a:cubicBezTo>
                    <a:pt x="3013" y="2674"/>
                    <a:pt x="3812" y="2446"/>
                    <a:pt x="4565" y="2354"/>
                  </a:cubicBezTo>
                  <a:cubicBezTo>
                    <a:pt x="4223" y="1327"/>
                    <a:pt x="3858" y="437"/>
                    <a:pt x="3607" y="186"/>
                  </a:cubicBezTo>
                  <a:cubicBezTo>
                    <a:pt x="3464" y="57"/>
                    <a:pt x="3246" y="1"/>
                    <a:pt x="2986"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4147;p60">
              <a:extLst>
                <a:ext uri="{FF2B5EF4-FFF2-40B4-BE49-F238E27FC236}">
                  <a16:creationId xmlns:a16="http://schemas.microsoft.com/office/drawing/2014/main" id="{1619AEBB-82B3-E797-362F-B422E3E3DAD2}"/>
                </a:ext>
              </a:extLst>
            </p:cNvPr>
            <p:cNvSpPr/>
            <p:nvPr/>
          </p:nvSpPr>
          <p:spPr>
            <a:xfrm>
              <a:off x="6044210" y="3628929"/>
              <a:ext cx="42388" cy="92050"/>
            </a:xfrm>
            <a:custGeom>
              <a:avLst/>
              <a:gdLst/>
              <a:ahLst/>
              <a:cxnLst/>
              <a:rect l="l" t="t" r="r" b="b"/>
              <a:pathLst>
                <a:path w="1987" h="4315" extrusionOk="0">
                  <a:moveTo>
                    <a:pt x="1485" y="0"/>
                  </a:moveTo>
                  <a:lnTo>
                    <a:pt x="1" y="1073"/>
                  </a:lnTo>
                  <a:cubicBezTo>
                    <a:pt x="366" y="2717"/>
                    <a:pt x="1553" y="4314"/>
                    <a:pt x="1553" y="4314"/>
                  </a:cubicBezTo>
                  <a:lnTo>
                    <a:pt x="1713" y="3630"/>
                  </a:lnTo>
                  <a:lnTo>
                    <a:pt x="1987" y="2283"/>
                  </a:lnTo>
                  <a:lnTo>
                    <a:pt x="1485" y="0"/>
                  </a:ln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4148;p60">
              <a:extLst>
                <a:ext uri="{FF2B5EF4-FFF2-40B4-BE49-F238E27FC236}">
                  <a16:creationId xmlns:a16="http://schemas.microsoft.com/office/drawing/2014/main" id="{CA467032-2D1C-AA1E-28EC-1E9C419A9BE6}"/>
                </a:ext>
              </a:extLst>
            </p:cNvPr>
            <p:cNvSpPr/>
            <p:nvPr/>
          </p:nvSpPr>
          <p:spPr>
            <a:xfrm>
              <a:off x="6025714" y="3565123"/>
              <a:ext cx="118353" cy="97426"/>
            </a:xfrm>
            <a:custGeom>
              <a:avLst/>
              <a:gdLst/>
              <a:ahLst/>
              <a:cxnLst/>
              <a:rect l="l" t="t" r="r" b="b"/>
              <a:pathLst>
                <a:path w="5548" h="4567" extrusionOk="0">
                  <a:moveTo>
                    <a:pt x="3308" y="1"/>
                  </a:moveTo>
                  <a:cubicBezTo>
                    <a:pt x="3301" y="1"/>
                    <a:pt x="3294" y="1"/>
                    <a:pt x="3287" y="1"/>
                  </a:cubicBezTo>
                  <a:cubicBezTo>
                    <a:pt x="2603" y="24"/>
                    <a:pt x="548" y="1280"/>
                    <a:pt x="252" y="1782"/>
                  </a:cubicBezTo>
                  <a:cubicBezTo>
                    <a:pt x="1" y="2307"/>
                    <a:pt x="914" y="4566"/>
                    <a:pt x="914" y="4566"/>
                  </a:cubicBezTo>
                  <a:lnTo>
                    <a:pt x="5547" y="2170"/>
                  </a:lnTo>
                  <a:cubicBezTo>
                    <a:pt x="5547" y="2170"/>
                    <a:pt x="3982" y="1"/>
                    <a:pt x="3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4149;p60">
              <a:extLst>
                <a:ext uri="{FF2B5EF4-FFF2-40B4-BE49-F238E27FC236}">
                  <a16:creationId xmlns:a16="http://schemas.microsoft.com/office/drawing/2014/main" id="{535AA220-1238-AE3A-A2F6-E06D4EC3F39F}"/>
                </a:ext>
              </a:extLst>
            </p:cNvPr>
            <p:cNvSpPr/>
            <p:nvPr/>
          </p:nvSpPr>
          <p:spPr>
            <a:xfrm>
              <a:off x="6025714" y="3578776"/>
              <a:ext cx="43838" cy="83282"/>
            </a:xfrm>
            <a:custGeom>
              <a:avLst/>
              <a:gdLst/>
              <a:ahLst/>
              <a:cxnLst/>
              <a:rect l="l" t="t" r="r" b="b"/>
              <a:pathLst>
                <a:path w="2055" h="3904" extrusionOk="0">
                  <a:moveTo>
                    <a:pt x="1735" y="0"/>
                  </a:moveTo>
                  <a:lnTo>
                    <a:pt x="1735" y="0"/>
                  </a:lnTo>
                  <a:cubicBezTo>
                    <a:pt x="1051" y="411"/>
                    <a:pt x="434" y="868"/>
                    <a:pt x="297" y="1142"/>
                  </a:cubicBezTo>
                  <a:cubicBezTo>
                    <a:pt x="1" y="1667"/>
                    <a:pt x="936" y="3904"/>
                    <a:pt x="936" y="3904"/>
                  </a:cubicBezTo>
                  <a:lnTo>
                    <a:pt x="2055" y="3333"/>
                  </a:lnTo>
                  <a:cubicBezTo>
                    <a:pt x="2009" y="3287"/>
                    <a:pt x="1941" y="3264"/>
                    <a:pt x="1918" y="3242"/>
                  </a:cubicBezTo>
                  <a:cubicBezTo>
                    <a:pt x="1028" y="2511"/>
                    <a:pt x="982" y="1119"/>
                    <a:pt x="173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4150;p60">
              <a:extLst>
                <a:ext uri="{FF2B5EF4-FFF2-40B4-BE49-F238E27FC236}">
                  <a16:creationId xmlns:a16="http://schemas.microsoft.com/office/drawing/2014/main" id="{336E917A-6638-E69E-6FC4-2E9F929C71A8}"/>
                </a:ext>
              </a:extLst>
            </p:cNvPr>
            <p:cNvSpPr/>
            <p:nvPr/>
          </p:nvSpPr>
          <p:spPr>
            <a:xfrm>
              <a:off x="6045191" y="3573165"/>
              <a:ext cx="134885" cy="89383"/>
            </a:xfrm>
            <a:custGeom>
              <a:avLst/>
              <a:gdLst/>
              <a:ahLst/>
              <a:cxnLst/>
              <a:rect l="l" t="t" r="r" b="b"/>
              <a:pathLst>
                <a:path w="6323" h="4190" extrusionOk="0">
                  <a:moveTo>
                    <a:pt x="5201" y="0"/>
                  </a:moveTo>
                  <a:cubicBezTo>
                    <a:pt x="5151" y="0"/>
                    <a:pt x="5099" y="4"/>
                    <a:pt x="5045" y="12"/>
                  </a:cubicBezTo>
                  <a:cubicBezTo>
                    <a:pt x="3219" y="332"/>
                    <a:pt x="1" y="4189"/>
                    <a:pt x="1" y="4189"/>
                  </a:cubicBezTo>
                  <a:lnTo>
                    <a:pt x="4885" y="2181"/>
                  </a:lnTo>
                  <a:cubicBezTo>
                    <a:pt x="6322" y="980"/>
                    <a:pt x="5986" y="0"/>
                    <a:pt x="5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4151;p60">
              <a:extLst>
                <a:ext uri="{FF2B5EF4-FFF2-40B4-BE49-F238E27FC236}">
                  <a16:creationId xmlns:a16="http://schemas.microsoft.com/office/drawing/2014/main" id="{51B1A44B-18BC-4BB7-BBBF-C372A0C4CBDD}"/>
                </a:ext>
              </a:extLst>
            </p:cNvPr>
            <p:cNvSpPr/>
            <p:nvPr/>
          </p:nvSpPr>
          <p:spPr>
            <a:xfrm>
              <a:off x="6056881" y="3667840"/>
              <a:ext cx="34111" cy="37247"/>
            </a:xfrm>
            <a:custGeom>
              <a:avLst/>
              <a:gdLst/>
              <a:ahLst/>
              <a:cxnLst/>
              <a:rect l="l" t="t" r="r" b="b"/>
              <a:pathLst>
                <a:path w="1599" h="1746" extrusionOk="0">
                  <a:moveTo>
                    <a:pt x="387" y="0"/>
                  </a:moveTo>
                  <a:cubicBezTo>
                    <a:pt x="277" y="0"/>
                    <a:pt x="188" y="46"/>
                    <a:pt x="137" y="139"/>
                  </a:cubicBezTo>
                  <a:cubicBezTo>
                    <a:pt x="0" y="368"/>
                    <a:pt x="115" y="824"/>
                    <a:pt x="388" y="1235"/>
                  </a:cubicBezTo>
                  <a:cubicBezTo>
                    <a:pt x="634" y="1551"/>
                    <a:pt x="948" y="1746"/>
                    <a:pt x="1183" y="1746"/>
                  </a:cubicBezTo>
                  <a:cubicBezTo>
                    <a:pt x="1254" y="1746"/>
                    <a:pt x="1317" y="1728"/>
                    <a:pt x="1370" y="1692"/>
                  </a:cubicBezTo>
                  <a:cubicBezTo>
                    <a:pt x="1598" y="1486"/>
                    <a:pt x="1461" y="893"/>
                    <a:pt x="1050" y="390"/>
                  </a:cubicBezTo>
                  <a:cubicBezTo>
                    <a:pt x="821" y="132"/>
                    <a:pt x="573" y="0"/>
                    <a:pt x="38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4152;p60">
              <a:extLst>
                <a:ext uri="{FF2B5EF4-FFF2-40B4-BE49-F238E27FC236}">
                  <a16:creationId xmlns:a16="http://schemas.microsoft.com/office/drawing/2014/main" id="{D049C53B-F90C-EC1C-0C18-6CB865F7A821}"/>
                </a:ext>
              </a:extLst>
            </p:cNvPr>
            <p:cNvSpPr/>
            <p:nvPr/>
          </p:nvSpPr>
          <p:spPr>
            <a:xfrm>
              <a:off x="6060295" y="3674923"/>
              <a:ext cx="21439" cy="23359"/>
            </a:xfrm>
            <a:custGeom>
              <a:avLst/>
              <a:gdLst/>
              <a:ahLst/>
              <a:cxnLst/>
              <a:rect l="l" t="t" r="r" b="b"/>
              <a:pathLst>
                <a:path w="1005" h="1095" extrusionOk="0">
                  <a:moveTo>
                    <a:pt x="257" y="1"/>
                  </a:moveTo>
                  <a:cubicBezTo>
                    <a:pt x="185" y="1"/>
                    <a:pt x="127" y="34"/>
                    <a:pt x="92" y="104"/>
                  </a:cubicBezTo>
                  <a:cubicBezTo>
                    <a:pt x="0" y="241"/>
                    <a:pt x="69" y="515"/>
                    <a:pt x="228" y="789"/>
                  </a:cubicBezTo>
                  <a:cubicBezTo>
                    <a:pt x="378" y="972"/>
                    <a:pt x="552" y="1094"/>
                    <a:pt x="697" y="1094"/>
                  </a:cubicBezTo>
                  <a:cubicBezTo>
                    <a:pt x="751" y="1094"/>
                    <a:pt x="801" y="1077"/>
                    <a:pt x="845" y="1040"/>
                  </a:cubicBezTo>
                  <a:cubicBezTo>
                    <a:pt x="1005" y="903"/>
                    <a:pt x="913" y="492"/>
                    <a:pt x="662" y="241"/>
                  </a:cubicBezTo>
                  <a:cubicBezTo>
                    <a:pt x="521" y="86"/>
                    <a:pt x="372" y="1"/>
                    <a:pt x="257"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4153;p60">
              <a:extLst>
                <a:ext uri="{FF2B5EF4-FFF2-40B4-BE49-F238E27FC236}">
                  <a16:creationId xmlns:a16="http://schemas.microsoft.com/office/drawing/2014/main" id="{100CC8B3-C79F-3C6C-4514-EC3D334F6D9A}"/>
                </a:ext>
              </a:extLst>
            </p:cNvPr>
            <p:cNvSpPr/>
            <p:nvPr/>
          </p:nvSpPr>
          <p:spPr>
            <a:xfrm>
              <a:off x="6070022" y="3685354"/>
              <a:ext cx="14143" cy="14954"/>
            </a:xfrm>
            <a:custGeom>
              <a:avLst/>
              <a:gdLst/>
              <a:ahLst/>
              <a:cxnLst/>
              <a:rect l="l" t="t" r="r" b="b"/>
              <a:pathLst>
                <a:path w="663" h="701" extrusionOk="0">
                  <a:moveTo>
                    <a:pt x="184" y="0"/>
                  </a:moveTo>
                  <a:cubicBezTo>
                    <a:pt x="131" y="0"/>
                    <a:pt x="88" y="24"/>
                    <a:pt x="69" y="72"/>
                  </a:cubicBezTo>
                  <a:cubicBezTo>
                    <a:pt x="1" y="140"/>
                    <a:pt x="69" y="346"/>
                    <a:pt x="183" y="482"/>
                  </a:cubicBezTo>
                  <a:cubicBezTo>
                    <a:pt x="267" y="616"/>
                    <a:pt x="375" y="701"/>
                    <a:pt x="463" y="701"/>
                  </a:cubicBezTo>
                  <a:cubicBezTo>
                    <a:pt x="495" y="701"/>
                    <a:pt x="524" y="690"/>
                    <a:pt x="549" y="665"/>
                  </a:cubicBezTo>
                  <a:cubicBezTo>
                    <a:pt x="663" y="574"/>
                    <a:pt x="617" y="323"/>
                    <a:pt x="434" y="140"/>
                  </a:cubicBezTo>
                  <a:cubicBezTo>
                    <a:pt x="355" y="47"/>
                    <a:pt x="259" y="0"/>
                    <a:pt x="18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4154;p60">
              <a:extLst>
                <a:ext uri="{FF2B5EF4-FFF2-40B4-BE49-F238E27FC236}">
                  <a16:creationId xmlns:a16="http://schemas.microsoft.com/office/drawing/2014/main" id="{8971D61F-A82B-ED3F-C617-729E74C4F2EF}"/>
                </a:ext>
              </a:extLst>
            </p:cNvPr>
            <p:cNvSpPr/>
            <p:nvPr/>
          </p:nvSpPr>
          <p:spPr>
            <a:xfrm>
              <a:off x="6001864" y="3767208"/>
              <a:ext cx="325769" cy="355975"/>
            </a:xfrm>
            <a:custGeom>
              <a:avLst/>
              <a:gdLst/>
              <a:ahLst/>
              <a:cxnLst/>
              <a:rect l="l" t="t" r="r" b="b"/>
              <a:pathLst>
                <a:path w="15271" h="16687" extrusionOk="0">
                  <a:moveTo>
                    <a:pt x="959" y="1"/>
                  </a:moveTo>
                  <a:lnTo>
                    <a:pt x="571" y="46"/>
                  </a:lnTo>
                  <a:lnTo>
                    <a:pt x="0" y="16686"/>
                  </a:lnTo>
                  <a:lnTo>
                    <a:pt x="15270" y="16686"/>
                  </a:lnTo>
                  <a:lnTo>
                    <a:pt x="13695" y="9930"/>
                  </a:lnTo>
                  <a:cubicBezTo>
                    <a:pt x="12486" y="13491"/>
                    <a:pt x="10226" y="15864"/>
                    <a:pt x="7647" y="15864"/>
                  </a:cubicBezTo>
                  <a:cubicBezTo>
                    <a:pt x="3766" y="15864"/>
                    <a:pt x="594" y="10409"/>
                    <a:pt x="594" y="3699"/>
                  </a:cubicBezTo>
                  <a:cubicBezTo>
                    <a:pt x="594" y="2420"/>
                    <a:pt x="708" y="1165"/>
                    <a:pt x="959" y="1"/>
                  </a:cubicBezTo>
                  <a:close/>
                </a:path>
              </a:pathLst>
            </a:custGeom>
            <a:solidFill>
              <a:srgbClr val="F45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4155;p60">
              <a:extLst>
                <a:ext uri="{FF2B5EF4-FFF2-40B4-BE49-F238E27FC236}">
                  <a16:creationId xmlns:a16="http://schemas.microsoft.com/office/drawing/2014/main" id="{AB66C154-4A6F-515E-FFA0-318FF0818CC6}"/>
                </a:ext>
              </a:extLst>
            </p:cNvPr>
            <p:cNvSpPr/>
            <p:nvPr/>
          </p:nvSpPr>
          <p:spPr>
            <a:xfrm>
              <a:off x="5833378" y="4000802"/>
              <a:ext cx="258571" cy="96572"/>
            </a:xfrm>
            <a:custGeom>
              <a:avLst/>
              <a:gdLst/>
              <a:ahLst/>
              <a:cxnLst/>
              <a:rect l="l" t="t" r="r" b="b"/>
              <a:pathLst>
                <a:path w="12121" h="4527" extrusionOk="0">
                  <a:moveTo>
                    <a:pt x="5066" y="1"/>
                  </a:moveTo>
                  <a:cubicBezTo>
                    <a:pt x="4823" y="1"/>
                    <a:pt x="4587" y="17"/>
                    <a:pt x="4360" y="53"/>
                  </a:cubicBezTo>
                  <a:cubicBezTo>
                    <a:pt x="1279" y="532"/>
                    <a:pt x="1" y="4526"/>
                    <a:pt x="1" y="4526"/>
                  </a:cubicBezTo>
                  <a:lnTo>
                    <a:pt x="10729" y="4526"/>
                  </a:lnTo>
                  <a:lnTo>
                    <a:pt x="12121" y="2563"/>
                  </a:lnTo>
                  <a:cubicBezTo>
                    <a:pt x="12121" y="2563"/>
                    <a:pt x="8091" y="1"/>
                    <a:pt x="5066"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4156;p60">
              <a:extLst>
                <a:ext uri="{FF2B5EF4-FFF2-40B4-BE49-F238E27FC236}">
                  <a16:creationId xmlns:a16="http://schemas.microsoft.com/office/drawing/2014/main" id="{36819D23-3549-886B-D0B9-84362C6340B1}"/>
                </a:ext>
              </a:extLst>
            </p:cNvPr>
            <p:cNvSpPr/>
            <p:nvPr/>
          </p:nvSpPr>
          <p:spPr>
            <a:xfrm>
              <a:off x="6179097" y="4000802"/>
              <a:ext cx="250294" cy="96572"/>
            </a:xfrm>
            <a:custGeom>
              <a:avLst/>
              <a:gdLst/>
              <a:ahLst/>
              <a:cxnLst/>
              <a:rect l="l" t="t" r="r" b="b"/>
              <a:pathLst>
                <a:path w="11733" h="4527" extrusionOk="0">
                  <a:moveTo>
                    <a:pt x="6830" y="1"/>
                  </a:moveTo>
                  <a:cubicBezTo>
                    <a:pt x="3913" y="1"/>
                    <a:pt x="1" y="2563"/>
                    <a:pt x="1" y="2563"/>
                  </a:cubicBezTo>
                  <a:lnTo>
                    <a:pt x="1347" y="4526"/>
                  </a:lnTo>
                  <a:lnTo>
                    <a:pt x="11733" y="4526"/>
                  </a:lnTo>
                  <a:cubicBezTo>
                    <a:pt x="11733" y="4526"/>
                    <a:pt x="10477" y="532"/>
                    <a:pt x="7510" y="53"/>
                  </a:cubicBezTo>
                  <a:cubicBezTo>
                    <a:pt x="7292" y="17"/>
                    <a:pt x="7064" y="1"/>
                    <a:pt x="6830"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4157;p60">
              <a:extLst>
                <a:ext uri="{FF2B5EF4-FFF2-40B4-BE49-F238E27FC236}">
                  <a16:creationId xmlns:a16="http://schemas.microsoft.com/office/drawing/2014/main" id="{DB0A5A60-9D26-14DD-8F1B-C2CCDF5ED631}"/>
                </a:ext>
              </a:extLst>
            </p:cNvPr>
            <p:cNvSpPr/>
            <p:nvPr/>
          </p:nvSpPr>
          <p:spPr>
            <a:xfrm>
              <a:off x="6207832" y="4053046"/>
              <a:ext cx="221559" cy="44329"/>
            </a:xfrm>
            <a:custGeom>
              <a:avLst/>
              <a:gdLst/>
              <a:ahLst/>
              <a:cxnLst/>
              <a:rect l="l" t="t" r="r" b="b"/>
              <a:pathLst>
                <a:path w="10386" h="2078" extrusionOk="0">
                  <a:moveTo>
                    <a:pt x="9359" y="0"/>
                  </a:moveTo>
                  <a:cubicBezTo>
                    <a:pt x="8126" y="411"/>
                    <a:pt x="6254" y="662"/>
                    <a:pt x="4132" y="662"/>
                  </a:cubicBezTo>
                  <a:cubicBezTo>
                    <a:pt x="1986" y="662"/>
                    <a:pt x="0" y="2077"/>
                    <a:pt x="0" y="2077"/>
                  </a:cubicBezTo>
                  <a:lnTo>
                    <a:pt x="10386" y="2077"/>
                  </a:lnTo>
                  <a:cubicBezTo>
                    <a:pt x="10386" y="2077"/>
                    <a:pt x="10066" y="1050"/>
                    <a:pt x="9359"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4158;p60">
              <a:extLst>
                <a:ext uri="{FF2B5EF4-FFF2-40B4-BE49-F238E27FC236}">
                  <a16:creationId xmlns:a16="http://schemas.microsoft.com/office/drawing/2014/main" id="{4AACCE36-4048-0771-F869-0A983EDD6DD9}"/>
                </a:ext>
              </a:extLst>
            </p:cNvPr>
            <p:cNvSpPr/>
            <p:nvPr/>
          </p:nvSpPr>
          <p:spPr>
            <a:xfrm>
              <a:off x="5833378" y="4057419"/>
              <a:ext cx="228876" cy="39956"/>
            </a:xfrm>
            <a:custGeom>
              <a:avLst/>
              <a:gdLst/>
              <a:ahLst/>
              <a:cxnLst/>
              <a:rect l="l" t="t" r="r" b="b"/>
              <a:pathLst>
                <a:path w="10729" h="1873" extrusionOk="0">
                  <a:moveTo>
                    <a:pt x="914" y="1"/>
                  </a:moveTo>
                  <a:cubicBezTo>
                    <a:pt x="297" y="982"/>
                    <a:pt x="1" y="1872"/>
                    <a:pt x="1" y="1872"/>
                  </a:cubicBezTo>
                  <a:lnTo>
                    <a:pt x="10729" y="1872"/>
                  </a:lnTo>
                  <a:lnTo>
                    <a:pt x="8012" y="1507"/>
                  </a:lnTo>
                  <a:cubicBezTo>
                    <a:pt x="8058" y="1484"/>
                    <a:pt x="8537" y="800"/>
                    <a:pt x="6232" y="800"/>
                  </a:cubicBezTo>
                  <a:cubicBezTo>
                    <a:pt x="4132" y="800"/>
                    <a:pt x="2260" y="480"/>
                    <a:pt x="914"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4159;p60">
              <a:extLst>
                <a:ext uri="{FF2B5EF4-FFF2-40B4-BE49-F238E27FC236}">
                  <a16:creationId xmlns:a16="http://schemas.microsoft.com/office/drawing/2014/main" id="{AE0052F1-DA3A-9684-80E7-52CD25236DC3}"/>
                </a:ext>
              </a:extLst>
            </p:cNvPr>
            <p:cNvSpPr/>
            <p:nvPr/>
          </p:nvSpPr>
          <p:spPr>
            <a:xfrm>
              <a:off x="6117744" y="4034038"/>
              <a:ext cx="147066" cy="60414"/>
            </a:xfrm>
            <a:custGeom>
              <a:avLst/>
              <a:gdLst/>
              <a:ahLst/>
              <a:cxnLst/>
              <a:rect l="l" t="t" r="r" b="b"/>
              <a:pathLst>
                <a:path w="6894" h="2832" extrusionOk="0">
                  <a:moveTo>
                    <a:pt x="4001" y="0"/>
                  </a:moveTo>
                  <a:cubicBezTo>
                    <a:pt x="2499" y="0"/>
                    <a:pt x="284" y="1325"/>
                    <a:pt x="1" y="2740"/>
                  </a:cubicBezTo>
                  <a:lnTo>
                    <a:pt x="6894" y="2831"/>
                  </a:lnTo>
                  <a:cubicBezTo>
                    <a:pt x="6894" y="2831"/>
                    <a:pt x="6506" y="617"/>
                    <a:pt x="4543" y="70"/>
                  </a:cubicBezTo>
                  <a:cubicBezTo>
                    <a:pt x="4378" y="22"/>
                    <a:pt x="4196" y="0"/>
                    <a:pt x="400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4160;p60">
              <a:extLst>
                <a:ext uri="{FF2B5EF4-FFF2-40B4-BE49-F238E27FC236}">
                  <a16:creationId xmlns:a16="http://schemas.microsoft.com/office/drawing/2014/main" id="{5BA1F87E-6BBD-69CB-EB8B-1444C471DC44}"/>
                </a:ext>
              </a:extLst>
            </p:cNvPr>
            <p:cNvSpPr/>
            <p:nvPr/>
          </p:nvSpPr>
          <p:spPr>
            <a:xfrm>
              <a:off x="6003805" y="4034038"/>
              <a:ext cx="124667" cy="60414"/>
            </a:xfrm>
            <a:custGeom>
              <a:avLst/>
              <a:gdLst/>
              <a:ahLst/>
              <a:cxnLst/>
              <a:rect l="l" t="t" r="r" b="b"/>
              <a:pathLst>
                <a:path w="5844" h="2832" extrusionOk="0">
                  <a:moveTo>
                    <a:pt x="2460" y="0"/>
                  </a:moveTo>
                  <a:cubicBezTo>
                    <a:pt x="2297" y="0"/>
                    <a:pt x="2145" y="22"/>
                    <a:pt x="2009" y="70"/>
                  </a:cubicBezTo>
                  <a:cubicBezTo>
                    <a:pt x="320" y="617"/>
                    <a:pt x="0" y="2831"/>
                    <a:pt x="0" y="2831"/>
                  </a:cubicBezTo>
                  <a:lnTo>
                    <a:pt x="5844" y="2740"/>
                  </a:lnTo>
                  <a:cubicBezTo>
                    <a:pt x="5621" y="1325"/>
                    <a:pt x="3717" y="0"/>
                    <a:pt x="246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4161;p60">
              <a:extLst>
                <a:ext uri="{FF2B5EF4-FFF2-40B4-BE49-F238E27FC236}">
                  <a16:creationId xmlns:a16="http://schemas.microsoft.com/office/drawing/2014/main" id="{0CF79D46-E19E-50C8-B4A5-93C3688DA35D}"/>
                </a:ext>
              </a:extLst>
            </p:cNvPr>
            <p:cNvSpPr/>
            <p:nvPr/>
          </p:nvSpPr>
          <p:spPr>
            <a:xfrm>
              <a:off x="6206360" y="4072864"/>
              <a:ext cx="107153" cy="19157"/>
            </a:xfrm>
            <a:custGeom>
              <a:avLst/>
              <a:gdLst/>
              <a:ahLst/>
              <a:cxnLst/>
              <a:rect l="l" t="t" r="r" b="b"/>
              <a:pathLst>
                <a:path w="5023" h="898" extrusionOk="0">
                  <a:moveTo>
                    <a:pt x="2481" y="1"/>
                  </a:moveTo>
                  <a:cubicBezTo>
                    <a:pt x="1650" y="1"/>
                    <a:pt x="770" y="246"/>
                    <a:pt x="1" y="852"/>
                  </a:cubicBezTo>
                  <a:lnTo>
                    <a:pt x="5022" y="897"/>
                  </a:lnTo>
                  <a:cubicBezTo>
                    <a:pt x="4444" y="369"/>
                    <a:pt x="3499" y="1"/>
                    <a:pt x="2481"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4162;p60">
              <a:extLst>
                <a:ext uri="{FF2B5EF4-FFF2-40B4-BE49-F238E27FC236}">
                  <a16:creationId xmlns:a16="http://schemas.microsoft.com/office/drawing/2014/main" id="{629CD010-BCD8-B469-105E-898F512E5F4C}"/>
                </a:ext>
              </a:extLst>
            </p:cNvPr>
            <p:cNvSpPr/>
            <p:nvPr/>
          </p:nvSpPr>
          <p:spPr>
            <a:xfrm>
              <a:off x="5989192" y="4082272"/>
              <a:ext cx="75005" cy="11200"/>
            </a:xfrm>
            <a:custGeom>
              <a:avLst/>
              <a:gdLst/>
              <a:ahLst/>
              <a:cxnLst/>
              <a:rect l="l" t="t" r="r" b="b"/>
              <a:pathLst>
                <a:path w="3516" h="525" extrusionOk="0">
                  <a:moveTo>
                    <a:pt x="1623" y="0"/>
                  </a:moveTo>
                  <a:cubicBezTo>
                    <a:pt x="1044" y="0"/>
                    <a:pt x="462" y="141"/>
                    <a:pt x="1" y="479"/>
                  </a:cubicBezTo>
                  <a:lnTo>
                    <a:pt x="3516" y="525"/>
                  </a:lnTo>
                  <a:cubicBezTo>
                    <a:pt x="3038" y="211"/>
                    <a:pt x="2333" y="0"/>
                    <a:pt x="1623"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4163;p60">
              <a:extLst>
                <a:ext uri="{FF2B5EF4-FFF2-40B4-BE49-F238E27FC236}">
                  <a16:creationId xmlns:a16="http://schemas.microsoft.com/office/drawing/2014/main" id="{3752317F-8CD2-56BF-2E71-D2613C306333}"/>
                </a:ext>
              </a:extLst>
            </p:cNvPr>
            <p:cNvSpPr/>
            <p:nvPr/>
          </p:nvSpPr>
          <p:spPr>
            <a:xfrm>
              <a:off x="6132357" y="4072032"/>
              <a:ext cx="20479" cy="22420"/>
            </a:xfrm>
            <a:custGeom>
              <a:avLst/>
              <a:gdLst/>
              <a:ahLst/>
              <a:cxnLst/>
              <a:rect l="l" t="t" r="r" b="b"/>
              <a:pathLst>
                <a:path w="960" h="1051" extrusionOk="0">
                  <a:moveTo>
                    <a:pt x="959" y="0"/>
                  </a:moveTo>
                  <a:cubicBezTo>
                    <a:pt x="959" y="1"/>
                    <a:pt x="320" y="389"/>
                    <a:pt x="0" y="959"/>
                  </a:cubicBezTo>
                  <a:lnTo>
                    <a:pt x="388" y="1050"/>
                  </a:lnTo>
                  <a:cubicBezTo>
                    <a:pt x="388" y="617"/>
                    <a:pt x="959" y="1"/>
                    <a:pt x="959"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4164;p60">
              <a:extLst>
                <a:ext uri="{FF2B5EF4-FFF2-40B4-BE49-F238E27FC236}">
                  <a16:creationId xmlns:a16="http://schemas.microsoft.com/office/drawing/2014/main" id="{B9B64E96-BE80-8FFA-05C6-1E79F8782BCE}"/>
                </a:ext>
              </a:extLst>
            </p:cNvPr>
            <p:cNvSpPr/>
            <p:nvPr/>
          </p:nvSpPr>
          <p:spPr>
            <a:xfrm>
              <a:off x="6153775" y="4073013"/>
              <a:ext cx="20479" cy="22890"/>
            </a:xfrm>
            <a:custGeom>
              <a:avLst/>
              <a:gdLst/>
              <a:ahLst/>
              <a:cxnLst/>
              <a:rect l="l" t="t" r="r" b="b"/>
              <a:pathLst>
                <a:path w="960" h="1073" extrusionOk="0">
                  <a:moveTo>
                    <a:pt x="959" y="0"/>
                  </a:moveTo>
                  <a:lnTo>
                    <a:pt x="959" y="0"/>
                  </a:lnTo>
                  <a:cubicBezTo>
                    <a:pt x="959" y="0"/>
                    <a:pt x="297" y="411"/>
                    <a:pt x="1" y="982"/>
                  </a:cubicBezTo>
                  <a:lnTo>
                    <a:pt x="389" y="1073"/>
                  </a:lnTo>
                  <a:cubicBezTo>
                    <a:pt x="389" y="639"/>
                    <a:pt x="959" y="0"/>
                    <a:pt x="959"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4165;p60">
              <a:extLst>
                <a:ext uri="{FF2B5EF4-FFF2-40B4-BE49-F238E27FC236}">
                  <a16:creationId xmlns:a16="http://schemas.microsoft.com/office/drawing/2014/main" id="{7F344006-3CC5-4873-E896-95CC999CC48D}"/>
                </a:ext>
              </a:extLst>
            </p:cNvPr>
            <p:cNvSpPr/>
            <p:nvPr/>
          </p:nvSpPr>
          <p:spPr>
            <a:xfrm>
              <a:off x="6098758" y="4074955"/>
              <a:ext cx="19007" cy="23871"/>
            </a:xfrm>
            <a:custGeom>
              <a:avLst/>
              <a:gdLst/>
              <a:ahLst/>
              <a:cxnLst/>
              <a:rect l="l" t="t" r="r" b="b"/>
              <a:pathLst>
                <a:path w="891" h="1119" extrusionOk="0">
                  <a:moveTo>
                    <a:pt x="0" y="0"/>
                  </a:moveTo>
                  <a:cubicBezTo>
                    <a:pt x="1" y="1"/>
                    <a:pt x="480" y="685"/>
                    <a:pt x="457" y="1119"/>
                  </a:cubicBezTo>
                  <a:lnTo>
                    <a:pt x="891" y="1050"/>
                  </a:lnTo>
                  <a:cubicBezTo>
                    <a:pt x="640" y="457"/>
                    <a:pt x="1" y="1"/>
                    <a:pt x="0"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4166;p60">
              <a:extLst>
                <a:ext uri="{FF2B5EF4-FFF2-40B4-BE49-F238E27FC236}">
                  <a16:creationId xmlns:a16="http://schemas.microsoft.com/office/drawing/2014/main" id="{57EC49BF-C8E5-1679-B421-3D44EA0F21BC}"/>
                </a:ext>
              </a:extLst>
            </p:cNvPr>
            <p:cNvSpPr/>
            <p:nvPr/>
          </p:nvSpPr>
          <p:spPr>
            <a:xfrm>
              <a:off x="6077339" y="4074464"/>
              <a:ext cx="19007" cy="23871"/>
            </a:xfrm>
            <a:custGeom>
              <a:avLst/>
              <a:gdLst/>
              <a:ahLst/>
              <a:cxnLst/>
              <a:rect l="l" t="t" r="r" b="b"/>
              <a:pathLst>
                <a:path w="891" h="1119" extrusionOk="0">
                  <a:moveTo>
                    <a:pt x="0" y="1"/>
                  </a:moveTo>
                  <a:lnTo>
                    <a:pt x="0" y="1"/>
                  </a:lnTo>
                  <a:cubicBezTo>
                    <a:pt x="0" y="1"/>
                    <a:pt x="502" y="685"/>
                    <a:pt x="457" y="1119"/>
                  </a:cubicBezTo>
                  <a:lnTo>
                    <a:pt x="890" y="1051"/>
                  </a:lnTo>
                  <a:cubicBezTo>
                    <a:pt x="639" y="457"/>
                    <a:pt x="0" y="1"/>
                    <a:pt x="0"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4167;p60">
              <a:extLst>
                <a:ext uri="{FF2B5EF4-FFF2-40B4-BE49-F238E27FC236}">
                  <a16:creationId xmlns:a16="http://schemas.microsoft.com/office/drawing/2014/main" id="{BEB11997-F9AC-7207-0407-E38E50C4C9BA}"/>
                </a:ext>
              </a:extLst>
            </p:cNvPr>
            <p:cNvSpPr/>
            <p:nvPr/>
          </p:nvSpPr>
          <p:spPr>
            <a:xfrm>
              <a:off x="6108016" y="3670741"/>
              <a:ext cx="12181" cy="15338"/>
            </a:xfrm>
            <a:custGeom>
              <a:avLst/>
              <a:gdLst/>
              <a:ahLst/>
              <a:cxnLst/>
              <a:rect l="l" t="t" r="r" b="b"/>
              <a:pathLst>
                <a:path w="571" h="719" extrusionOk="0">
                  <a:moveTo>
                    <a:pt x="186" y="1"/>
                  </a:moveTo>
                  <a:cubicBezTo>
                    <a:pt x="177" y="1"/>
                    <a:pt x="168" y="2"/>
                    <a:pt x="160" y="3"/>
                  </a:cubicBezTo>
                  <a:cubicBezTo>
                    <a:pt x="46" y="26"/>
                    <a:pt x="0" y="232"/>
                    <a:pt x="46" y="414"/>
                  </a:cubicBezTo>
                  <a:cubicBezTo>
                    <a:pt x="106" y="575"/>
                    <a:pt x="238" y="719"/>
                    <a:pt x="346" y="719"/>
                  </a:cubicBezTo>
                  <a:cubicBezTo>
                    <a:pt x="361" y="719"/>
                    <a:pt x="375" y="716"/>
                    <a:pt x="388" y="711"/>
                  </a:cubicBezTo>
                  <a:cubicBezTo>
                    <a:pt x="502" y="688"/>
                    <a:pt x="571" y="528"/>
                    <a:pt x="502" y="323"/>
                  </a:cubicBezTo>
                  <a:cubicBezTo>
                    <a:pt x="460" y="133"/>
                    <a:pt x="300" y="1"/>
                    <a:pt x="186" y="1"/>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4168;p60">
              <a:extLst>
                <a:ext uri="{FF2B5EF4-FFF2-40B4-BE49-F238E27FC236}">
                  <a16:creationId xmlns:a16="http://schemas.microsoft.com/office/drawing/2014/main" id="{97D8B60C-B8B6-1A36-9267-0C5C35001581}"/>
                </a:ext>
              </a:extLst>
            </p:cNvPr>
            <p:cNvSpPr/>
            <p:nvPr/>
          </p:nvSpPr>
          <p:spPr>
            <a:xfrm>
              <a:off x="6092912" y="3654827"/>
              <a:ext cx="23871" cy="17642"/>
            </a:xfrm>
            <a:custGeom>
              <a:avLst/>
              <a:gdLst/>
              <a:ahLst/>
              <a:cxnLst/>
              <a:rect l="l" t="t" r="r" b="b"/>
              <a:pathLst>
                <a:path w="1119" h="827" extrusionOk="0">
                  <a:moveTo>
                    <a:pt x="871" y="0"/>
                  </a:moveTo>
                  <a:cubicBezTo>
                    <a:pt x="853" y="0"/>
                    <a:pt x="836" y="6"/>
                    <a:pt x="822" y="19"/>
                  </a:cubicBezTo>
                  <a:lnTo>
                    <a:pt x="69" y="361"/>
                  </a:lnTo>
                  <a:cubicBezTo>
                    <a:pt x="23" y="384"/>
                    <a:pt x="1" y="475"/>
                    <a:pt x="23" y="521"/>
                  </a:cubicBezTo>
                  <a:lnTo>
                    <a:pt x="137" y="749"/>
                  </a:lnTo>
                  <a:cubicBezTo>
                    <a:pt x="155" y="801"/>
                    <a:pt x="210" y="826"/>
                    <a:pt x="256" y="826"/>
                  </a:cubicBezTo>
                  <a:cubicBezTo>
                    <a:pt x="272" y="826"/>
                    <a:pt x="286" y="824"/>
                    <a:pt x="297" y="818"/>
                  </a:cubicBezTo>
                  <a:lnTo>
                    <a:pt x="1050" y="475"/>
                  </a:lnTo>
                  <a:cubicBezTo>
                    <a:pt x="1096" y="430"/>
                    <a:pt x="1119" y="361"/>
                    <a:pt x="1096" y="293"/>
                  </a:cubicBezTo>
                  <a:lnTo>
                    <a:pt x="982" y="65"/>
                  </a:lnTo>
                  <a:cubicBezTo>
                    <a:pt x="966" y="32"/>
                    <a:pt x="915" y="0"/>
                    <a:pt x="871" y="0"/>
                  </a:cubicBez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4169;p60">
              <a:extLst>
                <a:ext uri="{FF2B5EF4-FFF2-40B4-BE49-F238E27FC236}">
                  <a16:creationId xmlns:a16="http://schemas.microsoft.com/office/drawing/2014/main" id="{35C562EB-9D48-0F51-0243-DCBF9FBB131B}"/>
                </a:ext>
              </a:extLst>
            </p:cNvPr>
            <p:cNvSpPr/>
            <p:nvPr/>
          </p:nvSpPr>
          <p:spPr>
            <a:xfrm>
              <a:off x="6140143" y="3657280"/>
              <a:ext cx="12693" cy="15679"/>
            </a:xfrm>
            <a:custGeom>
              <a:avLst/>
              <a:gdLst/>
              <a:ahLst/>
              <a:cxnLst/>
              <a:rect l="l" t="t" r="r" b="b"/>
              <a:pathLst>
                <a:path w="595" h="735" extrusionOk="0">
                  <a:moveTo>
                    <a:pt x="246" y="0"/>
                  </a:moveTo>
                  <a:cubicBezTo>
                    <a:pt x="224" y="0"/>
                    <a:pt x="203" y="6"/>
                    <a:pt x="183" y="18"/>
                  </a:cubicBezTo>
                  <a:cubicBezTo>
                    <a:pt x="69" y="41"/>
                    <a:pt x="1" y="246"/>
                    <a:pt x="92" y="429"/>
                  </a:cubicBezTo>
                  <a:cubicBezTo>
                    <a:pt x="171" y="608"/>
                    <a:pt x="285" y="734"/>
                    <a:pt x="389" y="734"/>
                  </a:cubicBezTo>
                  <a:cubicBezTo>
                    <a:pt x="404" y="734"/>
                    <a:pt x="419" y="732"/>
                    <a:pt x="434" y="726"/>
                  </a:cubicBezTo>
                  <a:cubicBezTo>
                    <a:pt x="548" y="703"/>
                    <a:pt x="594" y="497"/>
                    <a:pt x="526" y="292"/>
                  </a:cubicBezTo>
                  <a:cubicBezTo>
                    <a:pt x="450" y="123"/>
                    <a:pt x="344" y="0"/>
                    <a:pt x="246"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4170;p60">
              <a:extLst>
                <a:ext uri="{FF2B5EF4-FFF2-40B4-BE49-F238E27FC236}">
                  <a16:creationId xmlns:a16="http://schemas.microsoft.com/office/drawing/2014/main" id="{E4D39767-6C09-9DE3-C59A-015F059304C4}"/>
                </a:ext>
              </a:extLst>
            </p:cNvPr>
            <p:cNvSpPr/>
            <p:nvPr/>
          </p:nvSpPr>
          <p:spPr>
            <a:xfrm>
              <a:off x="6130415" y="3638486"/>
              <a:ext cx="21930" cy="17237"/>
            </a:xfrm>
            <a:custGeom>
              <a:avLst/>
              <a:gdLst/>
              <a:ahLst/>
              <a:cxnLst/>
              <a:rect l="l" t="t" r="r" b="b"/>
              <a:pathLst>
                <a:path w="1028" h="808" extrusionOk="0">
                  <a:moveTo>
                    <a:pt x="811" y="1"/>
                  </a:moveTo>
                  <a:cubicBezTo>
                    <a:pt x="799" y="1"/>
                    <a:pt x="787" y="4"/>
                    <a:pt x="776" y="9"/>
                  </a:cubicBezTo>
                  <a:lnTo>
                    <a:pt x="91" y="283"/>
                  </a:lnTo>
                  <a:cubicBezTo>
                    <a:pt x="23" y="328"/>
                    <a:pt x="0" y="374"/>
                    <a:pt x="23" y="465"/>
                  </a:cubicBezTo>
                  <a:lnTo>
                    <a:pt x="114" y="717"/>
                  </a:lnTo>
                  <a:cubicBezTo>
                    <a:pt x="137" y="785"/>
                    <a:pt x="205" y="808"/>
                    <a:pt x="251" y="808"/>
                  </a:cubicBezTo>
                  <a:lnTo>
                    <a:pt x="936" y="511"/>
                  </a:lnTo>
                  <a:cubicBezTo>
                    <a:pt x="1004" y="488"/>
                    <a:pt x="1027" y="443"/>
                    <a:pt x="1004" y="351"/>
                  </a:cubicBezTo>
                  <a:lnTo>
                    <a:pt x="913" y="100"/>
                  </a:lnTo>
                  <a:cubicBezTo>
                    <a:pt x="896" y="30"/>
                    <a:pt x="852" y="1"/>
                    <a:pt x="811" y="1"/>
                  </a:cubicBez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4171;p60">
              <a:extLst>
                <a:ext uri="{FF2B5EF4-FFF2-40B4-BE49-F238E27FC236}">
                  <a16:creationId xmlns:a16="http://schemas.microsoft.com/office/drawing/2014/main" id="{D0656C05-325B-AF7C-F014-7AB444B75E58}"/>
                </a:ext>
              </a:extLst>
            </p:cNvPr>
            <p:cNvSpPr/>
            <p:nvPr/>
          </p:nvSpPr>
          <p:spPr>
            <a:xfrm>
              <a:off x="6131866" y="3670315"/>
              <a:ext cx="19498" cy="27988"/>
            </a:xfrm>
            <a:custGeom>
              <a:avLst/>
              <a:gdLst/>
              <a:ahLst/>
              <a:cxnLst/>
              <a:rect l="l" t="t" r="r" b="b"/>
              <a:pathLst>
                <a:path w="914" h="1312" extrusionOk="0">
                  <a:moveTo>
                    <a:pt x="1" y="1"/>
                  </a:moveTo>
                  <a:lnTo>
                    <a:pt x="1" y="1"/>
                  </a:lnTo>
                  <a:cubicBezTo>
                    <a:pt x="411" y="503"/>
                    <a:pt x="617" y="891"/>
                    <a:pt x="480" y="1119"/>
                  </a:cubicBezTo>
                  <a:cubicBezTo>
                    <a:pt x="389" y="1256"/>
                    <a:pt x="229" y="1302"/>
                    <a:pt x="46" y="1302"/>
                  </a:cubicBezTo>
                  <a:cubicBezTo>
                    <a:pt x="46" y="1302"/>
                    <a:pt x="114" y="1311"/>
                    <a:pt x="207" y="1311"/>
                  </a:cubicBezTo>
                  <a:cubicBezTo>
                    <a:pt x="364" y="1311"/>
                    <a:pt x="594" y="1284"/>
                    <a:pt x="708" y="1142"/>
                  </a:cubicBezTo>
                  <a:cubicBezTo>
                    <a:pt x="914" y="936"/>
                    <a:pt x="594" y="571"/>
                    <a:pt x="1"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4172;p60">
              <a:extLst>
                <a:ext uri="{FF2B5EF4-FFF2-40B4-BE49-F238E27FC236}">
                  <a16:creationId xmlns:a16="http://schemas.microsoft.com/office/drawing/2014/main" id="{4F81B6D6-AEC7-883C-8926-7C877EBFAD68}"/>
                </a:ext>
              </a:extLst>
            </p:cNvPr>
            <p:cNvSpPr/>
            <p:nvPr/>
          </p:nvSpPr>
          <p:spPr>
            <a:xfrm>
              <a:off x="6124570" y="3701972"/>
              <a:ext cx="37993" cy="23018"/>
            </a:xfrm>
            <a:custGeom>
              <a:avLst/>
              <a:gdLst/>
              <a:ahLst/>
              <a:cxnLst/>
              <a:rect l="l" t="t" r="r" b="b"/>
              <a:pathLst>
                <a:path w="1781" h="1079" extrusionOk="0">
                  <a:moveTo>
                    <a:pt x="1552" y="0"/>
                  </a:moveTo>
                  <a:lnTo>
                    <a:pt x="0" y="502"/>
                  </a:lnTo>
                  <a:cubicBezTo>
                    <a:pt x="0" y="502"/>
                    <a:pt x="206" y="1078"/>
                    <a:pt x="910" y="1078"/>
                  </a:cubicBezTo>
                  <a:cubicBezTo>
                    <a:pt x="948" y="1078"/>
                    <a:pt x="987" y="1076"/>
                    <a:pt x="1027" y="1073"/>
                  </a:cubicBezTo>
                  <a:cubicBezTo>
                    <a:pt x="1780" y="1027"/>
                    <a:pt x="1552" y="0"/>
                    <a:pt x="1552" y="0"/>
                  </a:cubicBez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4173;p60">
              <a:extLst>
                <a:ext uri="{FF2B5EF4-FFF2-40B4-BE49-F238E27FC236}">
                  <a16:creationId xmlns:a16="http://schemas.microsoft.com/office/drawing/2014/main" id="{E15ED4EF-CBAE-723D-13D6-6A097E45907D}"/>
                </a:ext>
              </a:extLst>
            </p:cNvPr>
            <p:cNvSpPr/>
            <p:nvPr/>
          </p:nvSpPr>
          <p:spPr>
            <a:xfrm>
              <a:off x="6127962" y="3704404"/>
              <a:ext cx="28266" cy="15103"/>
            </a:xfrm>
            <a:custGeom>
              <a:avLst/>
              <a:gdLst/>
              <a:ahLst/>
              <a:cxnLst/>
              <a:rect l="l" t="t" r="r" b="b"/>
              <a:pathLst>
                <a:path w="1325" h="708" extrusionOk="0">
                  <a:moveTo>
                    <a:pt x="1256" y="0"/>
                  </a:moveTo>
                  <a:lnTo>
                    <a:pt x="1" y="388"/>
                  </a:lnTo>
                  <a:cubicBezTo>
                    <a:pt x="1" y="388"/>
                    <a:pt x="69" y="571"/>
                    <a:pt x="252" y="708"/>
                  </a:cubicBezTo>
                  <a:lnTo>
                    <a:pt x="1279" y="434"/>
                  </a:lnTo>
                  <a:cubicBezTo>
                    <a:pt x="1325" y="229"/>
                    <a:pt x="1256" y="0"/>
                    <a:pt x="1256" y="0"/>
                  </a:cubicBez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4174;p60">
              <a:extLst>
                <a:ext uri="{FF2B5EF4-FFF2-40B4-BE49-F238E27FC236}">
                  <a16:creationId xmlns:a16="http://schemas.microsoft.com/office/drawing/2014/main" id="{3CC6237B-8244-C8EF-A73D-F0F33E5634F0}"/>
                </a:ext>
              </a:extLst>
            </p:cNvPr>
            <p:cNvSpPr/>
            <p:nvPr/>
          </p:nvSpPr>
          <p:spPr>
            <a:xfrm>
              <a:off x="5605992" y="2928724"/>
              <a:ext cx="343773" cy="457731"/>
            </a:xfrm>
            <a:custGeom>
              <a:avLst/>
              <a:gdLst/>
              <a:ahLst/>
              <a:cxnLst/>
              <a:rect l="l" t="t" r="r" b="b"/>
              <a:pathLst>
                <a:path w="16115" h="21457" extrusionOk="0">
                  <a:moveTo>
                    <a:pt x="16115" y="1"/>
                  </a:moveTo>
                  <a:lnTo>
                    <a:pt x="2283" y="69"/>
                  </a:lnTo>
                  <a:lnTo>
                    <a:pt x="0" y="21456"/>
                  </a:lnTo>
                  <a:lnTo>
                    <a:pt x="15453" y="21456"/>
                  </a:lnTo>
                  <a:lnTo>
                    <a:pt x="16115" y="1"/>
                  </a:ln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4175;p60">
              <a:extLst>
                <a:ext uri="{FF2B5EF4-FFF2-40B4-BE49-F238E27FC236}">
                  <a16:creationId xmlns:a16="http://schemas.microsoft.com/office/drawing/2014/main" id="{F6BF5553-FD32-19C5-916A-572358DB4317}"/>
                </a:ext>
              </a:extLst>
            </p:cNvPr>
            <p:cNvSpPr/>
            <p:nvPr/>
          </p:nvSpPr>
          <p:spPr>
            <a:xfrm>
              <a:off x="6339306" y="2925801"/>
              <a:ext cx="335496" cy="460654"/>
            </a:xfrm>
            <a:custGeom>
              <a:avLst/>
              <a:gdLst/>
              <a:ahLst/>
              <a:cxnLst/>
              <a:rect l="l" t="t" r="r" b="b"/>
              <a:pathLst>
                <a:path w="15727" h="21594" extrusionOk="0">
                  <a:moveTo>
                    <a:pt x="13832" y="1"/>
                  </a:moveTo>
                  <a:lnTo>
                    <a:pt x="0" y="69"/>
                  </a:lnTo>
                  <a:lnTo>
                    <a:pt x="251" y="21593"/>
                  </a:lnTo>
                  <a:lnTo>
                    <a:pt x="15727" y="21593"/>
                  </a:lnTo>
                  <a:lnTo>
                    <a:pt x="13832" y="1"/>
                  </a:ln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4176;p60">
              <a:extLst>
                <a:ext uri="{FF2B5EF4-FFF2-40B4-BE49-F238E27FC236}">
                  <a16:creationId xmlns:a16="http://schemas.microsoft.com/office/drawing/2014/main" id="{B8A58A43-ECBE-9713-C316-D6BBBFC6CEE0}"/>
                </a:ext>
              </a:extLst>
            </p:cNvPr>
            <p:cNvSpPr/>
            <p:nvPr/>
          </p:nvSpPr>
          <p:spPr>
            <a:xfrm>
              <a:off x="6955268" y="2942355"/>
              <a:ext cx="192824" cy="444100"/>
            </a:xfrm>
            <a:custGeom>
              <a:avLst/>
              <a:gdLst/>
              <a:ahLst/>
              <a:cxnLst/>
              <a:rect l="l" t="t" r="r" b="b"/>
              <a:pathLst>
                <a:path w="9039" h="20818" extrusionOk="0">
                  <a:moveTo>
                    <a:pt x="0" y="1"/>
                  </a:moveTo>
                  <a:lnTo>
                    <a:pt x="3059" y="20817"/>
                  </a:lnTo>
                  <a:lnTo>
                    <a:pt x="9039" y="20817"/>
                  </a:lnTo>
                  <a:lnTo>
                    <a:pt x="5729" y="822"/>
                  </a:lnTo>
                  <a:lnTo>
                    <a:pt x="0"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4177;p60">
              <a:extLst>
                <a:ext uri="{FF2B5EF4-FFF2-40B4-BE49-F238E27FC236}">
                  <a16:creationId xmlns:a16="http://schemas.microsoft.com/office/drawing/2014/main" id="{AC3B6FBB-4A21-18CF-CBFA-00F500D75F20}"/>
                </a:ext>
              </a:extLst>
            </p:cNvPr>
            <p:cNvSpPr/>
            <p:nvPr/>
          </p:nvSpPr>
          <p:spPr>
            <a:xfrm>
              <a:off x="5587475" y="4109044"/>
              <a:ext cx="1139902" cy="103249"/>
            </a:xfrm>
            <a:custGeom>
              <a:avLst/>
              <a:gdLst/>
              <a:ahLst/>
              <a:cxnLst/>
              <a:rect l="l" t="t" r="r" b="b"/>
              <a:pathLst>
                <a:path w="53435" h="4840" extrusionOk="0">
                  <a:moveTo>
                    <a:pt x="1" y="0"/>
                  </a:moveTo>
                  <a:lnTo>
                    <a:pt x="1256" y="4839"/>
                  </a:lnTo>
                  <a:lnTo>
                    <a:pt x="53435" y="4839"/>
                  </a:lnTo>
                  <a:lnTo>
                    <a:pt x="52157"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4178;p60">
              <a:extLst>
                <a:ext uri="{FF2B5EF4-FFF2-40B4-BE49-F238E27FC236}">
                  <a16:creationId xmlns:a16="http://schemas.microsoft.com/office/drawing/2014/main" id="{3F9F529C-C234-A90B-B37B-0148AC005D9B}"/>
                </a:ext>
              </a:extLst>
            </p:cNvPr>
            <p:cNvSpPr/>
            <p:nvPr/>
          </p:nvSpPr>
          <p:spPr>
            <a:xfrm>
              <a:off x="5579689" y="4085173"/>
              <a:ext cx="1116543" cy="36543"/>
            </a:xfrm>
            <a:custGeom>
              <a:avLst/>
              <a:gdLst/>
              <a:ahLst/>
              <a:cxnLst/>
              <a:rect l="l" t="t" r="r" b="b"/>
              <a:pathLst>
                <a:path w="52340" h="1713" extrusionOk="0">
                  <a:moveTo>
                    <a:pt x="1" y="1"/>
                  </a:moveTo>
                  <a:lnTo>
                    <a:pt x="1" y="1713"/>
                  </a:lnTo>
                  <a:lnTo>
                    <a:pt x="52339" y="1713"/>
                  </a:lnTo>
                  <a:lnTo>
                    <a:pt x="523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4179;p60">
              <a:extLst>
                <a:ext uri="{FF2B5EF4-FFF2-40B4-BE49-F238E27FC236}">
                  <a16:creationId xmlns:a16="http://schemas.microsoft.com/office/drawing/2014/main" id="{F3157B27-9B93-8554-C9F3-25DBFE3A8699}"/>
                </a:ext>
              </a:extLst>
            </p:cNvPr>
            <p:cNvSpPr/>
            <p:nvPr/>
          </p:nvSpPr>
          <p:spPr>
            <a:xfrm>
              <a:off x="5579689" y="4085173"/>
              <a:ext cx="1116543" cy="19007"/>
            </a:xfrm>
            <a:custGeom>
              <a:avLst/>
              <a:gdLst/>
              <a:ahLst/>
              <a:cxnLst/>
              <a:rect l="l" t="t" r="r" b="b"/>
              <a:pathLst>
                <a:path w="52340" h="891" extrusionOk="0">
                  <a:moveTo>
                    <a:pt x="1" y="1"/>
                  </a:moveTo>
                  <a:lnTo>
                    <a:pt x="1" y="891"/>
                  </a:lnTo>
                  <a:lnTo>
                    <a:pt x="52339" y="891"/>
                  </a:lnTo>
                  <a:lnTo>
                    <a:pt x="523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4180;p60">
              <a:extLst>
                <a:ext uri="{FF2B5EF4-FFF2-40B4-BE49-F238E27FC236}">
                  <a16:creationId xmlns:a16="http://schemas.microsoft.com/office/drawing/2014/main" id="{8A0C2735-BCCC-D02B-D1E7-1BAADE35BBD7}"/>
                </a:ext>
              </a:extLst>
            </p:cNvPr>
            <p:cNvSpPr/>
            <p:nvPr/>
          </p:nvSpPr>
          <p:spPr>
            <a:xfrm>
              <a:off x="5525290" y="3008593"/>
              <a:ext cx="262347" cy="290399"/>
            </a:xfrm>
            <a:custGeom>
              <a:avLst/>
              <a:gdLst/>
              <a:ahLst/>
              <a:cxnLst/>
              <a:rect l="l" t="t" r="r" b="b"/>
              <a:pathLst>
                <a:path w="12298" h="13613" extrusionOk="0">
                  <a:moveTo>
                    <a:pt x="5282" y="1477"/>
                  </a:moveTo>
                  <a:cubicBezTo>
                    <a:pt x="5781" y="1477"/>
                    <a:pt x="6633" y="1527"/>
                    <a:pt x="7800" y="1712"/>
                  </a:cubicBezTo>
                  <a:cubicBezTo>
                    <a:pt x="9216" y="1963"/>
                    <a:pt x="10015" y="2648"/>
                    <a:pt x="9809" y="4314"/>
                  </a:cubicBezTo>
                  <a:cubicBezTo>
                    <a:pt x="9626" y="6003"/>
                    <a:pt x="8006" y="6277"/>
                    <a:pt x="7161" y="6277"/>
                  </a:cubicBezTo>
                  <a:cubicBezTo>
                    <a:pt x="6705" y="6277"/>
                    <a:pt x="6020" y="6277"/>
                    <a:pt x="5404" y="6231"/>
                  </a:cubicBezTo>
                  <a:lnTo>
                    <a:pt x="4285" y="6163"/>
                  </a:lnTo>
                  <a:lnTo>
                    <a:pt x="4354" y="5387"/>
                  </a:lnTo>
                  <a:cubicBezTo>
                    <a:pt x="4377" y="4930"/>
                    <a:pt x="4422" y="4360"/>
                    <a:pt x="4559" y="3857"/>
                  </a:cubicBezTo>
                  <a:cubicBezTo>
                    <a:pt x="4719" y="3332"/>
                    <a:pt x="4810" y="2762"/>
                    <a:pt x="4879" y="2305"/>
                  </a:cubicBezTo>
                  <a:cubicBezTo>
                    <a:pt x="4947" y="2031"/>
                    <a:pt x="4970" y="1780"/>
                    <a:pt x="4993" y="1484"/>
                  </a:cubicBezTo>
                  <a:cubicBezTo>
                    <a:pt x="5070" y="1479"/>
                    <a:pt x="5167" y="1477"/>
                    <a:pt x="5282" y="1477"/>
                  </a:cubicBezTo>
                  <a:close/>
                  <a:moveTo>
                    <a:pt x="2094" y="0"/>
                  </a:moveTo>
                  <a:cubicBezTo>
                    <a:pt x="1912" y="0"/>
                    <a:pt x="1797" y="114"/>
                    <a:pt x="1752" y="502"/>
                  </a:cubicBezTo>
                  <a:lnTo>
                    <a:pt x="1752" y="1027"/>
                  </a:lnTo>
                  <a:cubicBezTo>
                    <a:pt x="1752" y="1141"/>
                    <a:pt x="1729" y="1461"/>
                    <a:pt x="1660" y="1849"/>
                  </a:cubicBezTo>
                  <a:cubicBezTo>
                    <a:pt x="1387" y="4131"/>
                    <a:pt x="496" y="9861"/>
                    <a:pt x="405" y="10591"/>
                  </a:cubicBezTo>
                  <a:cubicBezTo>
                    <a:pt x="291" y="11390"/>
                    <a:pt x="131" y="12622"/>
                    <a:pt x="63" y="12988"/>
                  </a:cubicBezTo>
                  <a:cubicBezTo>
                    <a:pt x="0" y="13300"/>
                    <a:pt x="33" y="13613"/>
                    <a:pt x="473" y="13613"/>
                  </a:cubicBezTo>
                  <a:cubicBezTo>
                    <a:pt x="515" y="13613"/>
                    <a:pt x="561" y="13610"/>
                    <a:pt x="610" y="13604"/>
                  </a:cubicBezTo>
                  <a:cubicBezTo>
                    <a:pt x="1021" y="13558"/>
                    <a:pt x="1706" y="13535"/>
                    <a:pt x="2140" y="13535"/>
                  </a:cubicBezTo>
                  <a:cubicBezTo>
                    <a:pt x="2345" y="13535"/>
                    <a:pt x="2482" y="13535"/>
                    <a:pt x="2551" y="13558"/>
                  </a:cubicBezTo>
                  <a:cubicBezTo>
                    <a:pt x="2602" y="13578"/>
                    <a:pt x="2663" y="13588"/>
                    <a:pt x="2729" y="13588"/>
                  </a:cubicBezTo>
                  <a:cubicBezTo>
                    <a:pt x="3041" y="13588"/>
                    <a:pt x="3452" y="13373"/>
                    <a:pt x="3395" y="13033"/>
                  </a:cubicBezTo>
                  <a:cubicBezTo>
                    <a:pt x="3350" y="12851"/>
                    <a:pt x="3509" y="11550"/>
                    <a:pt x="3646" y="10294"/>
                  </a:cubicBezTo>
                  <a:cubicBezTo>
                    <a:pt x="3738" y="9587"/>
                    <a:pt x="3852" y="8765"/>
                    <a:pt x="3989" y="7875"/>
                  </a:cubicBezTo>
                  <a:cubicBezTo>
                    <a:pt x="4514" y="7875"/>
                    <a:pt x="4993" y="7829"/>
                    <a:pt x="5449" y="7783"/>
                  </a:cubicBezTo>
                  <a:cubicBezTo>
                    <a:pt x="6226" y="7738"/>
                    <a:pt x="7139" y="7669"/>
                    <a:pt x="7664" y="7669"/>
                  </a:cubicBezTo>
                  <a:cubicBezTo>
                    <a:pt x="8691" y="7669"/>
                    <a:pt x="11612" y="7076"/>
                    <a:pt x="11955" y="4200"/>
                  </a:cubicBezTo>
                  <a:cubicBezTo>
                    <a:pt x="12297" y="1324"/>
                    <a:pt x="10585" y="183"/>
                    <a:pt x="8599" y="68"/>
                  </a:cubicBezTo>
                  <a:cubicBezTo>
                    <a:pt x="7846" y="23"/>
                    <a:pt x="7002" y="0"/>
                    <a:pt x="6203" y="0"/>
                  </a:cubicBezTo>
                  <a:cubicBezTo>
                    <a:pt x="4947" y="0"/>
                    <a:pt x="3829" y="23"/>
                    <a:pt x="3578" y="23"/>
                  </a:cubicBezTo>
                  <a:cubicBezTo>
                    <a:pt x="3007" y="23"/>
                    <a:pt x="2300" y="23"/>
                    <a:pt x="2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4181;p60">
              <a:extLst>
                <a:ext uri="{FF2B5EF4-FFF2-40B4-BE49-F238E27FC236}">
                  <a16:creationId xmlns:a16="http://schemas.microsoft.com/office/drawing/2014/main" id="{BFECAB94-F1CD-4898-4CC3-21FEA39EE35C}"/>
                </a:ext>
              </a:extLst>
            </p:cNvPr>
            <p:cNvSpPr/>
            <p:nvPr/>
          </p:nvSpPr>
          <p:spPr>
            <a:xfrm>
              <a:off x="5776974" y="3008593"/>
              <a:ext cx="76392" cy="295626"/>
            </a:xfrm>
            <a:custGeom>
              <a:avLst/>
              <a:gdLst/>
              <a:ahLst/>
              <a:cxnLst/>
              <a:rect l="l" t="t" r="r" b="b"/>
              <a:pathLst>
                <a:path w="3581" h="13858" extrusionOk="0">
                  <a:moveTo>
                    <a:pt x="2485" y="0"/>
                  </a:moveTo>
                  <a:cubicBezTo>
                    <a:pt x="2165" y="0"/>
                    <a:pt x="2051" y="228"/>
                    <a:pt x="2006" y="502"/>
                  </a:cubicBezTo>
                  <a:cubicBezTo>
                    <a:pt x="1983" y="616"/>
                    <a:pt x="2006" y="776"/>
                    <a:pt x="1983" y="913"/>
                  </a:cubicBezTo>
                  <a:cubicBezTo>
                    <a:pt x="2006" y="1370"/>
                    <a:pt x="1298" y="5136"/>
                    <a:pt x="1161" y="6414"/>
                  </a:cubicBezTo>
                  <a:cubicBezTo>
                    <a:pt x="978" y="7692"/>
                    <a:pt x="339" y="12303"/>
                    <a:pt x="248" y="13033"/>
                  </a:cubicBezTo>
                  <a:cubicBezTo>
                    <a:pt x="172" y="13794"/>
                    <a:pt x="1" y="13857"/>
                    <a:pt x="408" y="13857"/>
                  </a:cubicBezTo>
                  <a:cubicBezTo>
                    <a:pt x="490" y="13857"/>
                    <a:pt x="594" y="13855"/>
                    <a:pt x="727" y="13855"/>
                  </a:cubicBezTo>
                  <a:cubicBezTo>
                    <a:pt x="1024" y="13855"/>
                    <a:pt x="1344" y="13855"/>
                    <a:pt x="1481" y="13786"/>
                  </a:cubicBezTo>
                  <a:cubicBezTo>
                    <a:pt x="1640" y="13718"/>
                    <a:pt x="1732" y="13672"/>
                    <a:pt x="1754" y="13467"/>
                  </a:cubicBezTo>
                  <a:lnTo>
                    <a:pt x="1754" y="13193"/>
                  </a:lnTo>
                  <a:cubicBezTo>
                    <a:pt x="1754" y="12691"/>
                    <a:pt x="2097" y="9267"/>
                    <a:pt x="2211" y="8286"/>
                  </a:cubicBezTo>
                  <a:cubicBezTo>
                    <a:pt x="2371" y="7281"/>
                    <a:pt x="2964" y="3972"/>
                    <a:pt x="3078" y="2922"/>
                  </a:cubicBezTo>
                  <a:cubicBezTo>
                    <a:pt x="3238" y="1849"/>
                    <a:pt x="3352" y="1118"/>
                    <a:pt x="3444" y="776"/>
                  </a:cubicBezTo>
                  <a:cubicBezTo>
                    <a:pt x="3466" y="616"/>
                    <a:pt x="3535" y="457"/>
                    <a:pt x="3558" y="320"/>
                  </a:cubicBezTo>
                  <a:cubicBezTo>
                    <a:pt x="3580" y="137"/>
                    <a:pt x="3558" y="23"/>
                    <a:pt x="3352" y="23"/>
                  </a:cubicBezTo>
                  <a:cubicBezTo>
                    <a:pt x="2987" y="23"/>
                    <a:pt x="2645" y="0"/>
                    <a:pt x="2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4182;p60">
              <a:extLst>
                <a:ext uri="{FF2B5EF4-FFF2-40B4-BE49-F238E27FC236}">
                  <a16:creationId xmlns:a16="http://schemas.microsoft.com/office/drawing/2014/main" id="{02CD33C3-5F78-9289-4523-04967712800D}"/>
                </a:ext>
              </a:extLst>
            </p:cNvPr>
            <p:cNvSpPr/>
            <p:nvPr/>
          </p:nvSpPr>
          <p:spPr>
            <a:xfrm>
              <a:off x="5849442" y="3006140"/>
              <a:ext cx="296074" cy="292191"/>
            </a:xfrm>
            <a:custGeom>
              <a:avLst/>
              <a:gdLst/>
              <a:ahLst/>
              <a:cxnLst/>
              <a:rect l="l" t="t" r="r" b="b"/>
              <a:pathLst>
                <a:path w="13879" h="13697" extrusionOk="0">
                  <a:moveTo>
                    <a:pt x="1964" y="1"/>
                  </a:moveTo>
                  <a:cubicBezTo>
                    <a:pt x="1827" y="1"/>
                    <a:pt x="1667" y="24"/>
                    <a:pt x="1644" y="161"/>
                  </a:cubicBezTo>
                  <a:cubicBezTo>
                    <a:pt x="1507" y="549"/>
                    <a:pt x="1485" y="800"/>
                    <a:pt x="1439" y="937"/>
                  </a:cubicBezTo>
                  <a:cubicBezTo>
                    <a:pt x="1439" y="1060"/>
                    <a:pt x="1513" y="1240"/>
                    <a:pt x="2116" y="1240"/>
                  </a:cubicBezTo>
                  <a:cubicBezTo>
                    <a:pt x="2181" y="1240"/>
                    <a:pt x="2252" y="1238"/>
                    <a:pt x="2329" y="1233"/>
                  </a:cubicBezTo>
                  <a:cubicBezTo>
                    <a:pt x="2534" y="1233"/>
                    <a:pt x="3105" y="1188"/>
                    <a:pt x="3790" y="1188"/>
                  </a:cubicBezTo>
                  <a:cubicBezTo>
                    <a:pt x="5525" y="1188"/>
                    <a:pt x="8127" y="1256"/>
                    <a:pt x="8743" y="1256"/>
                  </a:cubicBezTo>
                  <a:cubicBezTo>
                    <a:pt x="8910" y="1265"/>
                    <a:pt x="9135" y="1270"/>
                    <a:pt x="9394" y="1270"/>
                  </a:cubicBezTo>
                  <a:cubicBezTo>
                    <a:pt x="9842" y="1270"/>
                    <a:pt x="10390" y="1254"/>
                    <a:pt x="10911" y="1211"/>
                  </a:cubicBezTo>
                  <a:lnTo>
                    <a:pt x="12349" y="1211"/>
                  </a:lnTo>
                  <a:lnTo>
                    <a:pt x="11231" y="2420"/>
                  </a:lnTo>
                  <a:cubicBezTo>
                    <a:pt x="10615" y="3105"/>
                    <a:pt x="9816" y="3950"/>
                    <a:pt x="9154" y="4543"/>
                  </a:cubicBezTo>
                  <a:cubicBezTo>
                    <a:pt x="7830" y="5707"/>
                    <a:pt x="5159" y="8241"/>
                    <a:pt x="4497" y="8811"/>
                  </a:cubicBezTo>
                  <a:cubicBezTo>
                    <a:pt x="3881" y="9359"/>
                    <a:pt x="960" y="12235"/>
                    <a:pt x="640" y="12555"/>
                  </a:cubicBezTo>
                  <a:cubicBezTo>
                    <a:pt x="298" y="12920"/>
                    <a:pt x="161" y="13217"/>
                    <a:pt x="138" y="13354"/>
                  </a:cubicBezTo>
                  <a:cubicBezTo>
                    <a:pt x="115" y="13491"/>
                    <a:pt x="1" y="13696"/>
                    <a:pt x="389" y="13696"/>
                  </a:cubicBezTo>
                  <a:lnTo>
                    <a:pt x="526" y="13696"/>
                  </a:lnTo>
                  <a:cubicBezTo>
                    <a:pt x="1142" y="13650"/>
                    <a:pt x="3836" y="13650"/>
                    <a:pt x="4703" y="13650"/>
                  </a:cubicBezTo>
                  <a:cubicBezTo>
                    <a:pt x="5547" y="13650"/>
                    <a:pt x="9702" y="13559"/>
                    <a:pt x="10272" y="13559"/>
                  </a:cubicBezTo>
                  <a:cubicBezTo>
                    <a:pt x="10413" y="13553"/>
                    <a:pt x="10554" y="13550"/>
                    <a:pt x="10693" y="13550"/>
                  </a:cubicBezTo>
                  <a:cubicBezTo>
                    <a:pt x="11074" y="13550"/>
                    <a:pt x="11445" y="13571"/>
                    <a:pt x="11779" y="13605"/>
                  </a:cubicBezTo>
                  <a:cubicBezTo>
                    <a:pt x="11916" y="13605"/>
                    <a:pt x="12030" y="13650"/>
                    <a:pt x="12121" y="13650"/>
                  </a:cubicBezTo>
                  <a:cubicBezTo>
                    <a:pt x="12349" y="13650"/>
                    <a:pt x="12441" y="13582"/>
                    <a:pt x="12463" y="13422"/>
                  </a:cubicBezTo>
                  <a:cubicBezTo>
                    <a:pt x="12486" y="13194"/>
                    <a:pt x="12509" y="12874"/>
                    <a:pt x="12509" y="12783"/>
                  </a:cubicBezTo>
                  <a:cubicBezTo>
                    <a:pt x="12509" y="12692"/>
                    <a:pt x="12600" y="12578"/>
                    <a:pt x="12372" y="12578"/>
                  </a:cubicBezTo>
                  <a:lnTo>
                    <a:pt x="12327" y="12578"/>
                  </a:lnTo>
                  <a:lnTo>
                    <a:pt x="10752" y="12623"/>
                  </a:lnTo>
                  <a:cubicBezTo>
                    <a:pt x="10295" y="12623"/>
                    <a:pt x="9017" y="12532"/>
                    <a:pt x="8629" y="12532"/>
                  </a:cubicBezTo>
                  <a:cubicBezTo>
                    <a:pt x="8446" y="12532"/>
                    <a:pt x="6848" y="12509"/>
                    <a:pt x="5319" y="12509"/>
                  </a:cubicBezTo>
                  <a:cubicBezTo>
                    <a:pt x="4452" y="12509"/>
                    <a:pt x="3425" y="12509"/>
                    <a:pt x="2306" y="12463"/>
                  </a:cubicBezTo>
                  <a:lnTo>
                    <a:pt x="3014" y="11642"/>
                  </a:lnTo>
                  <a:cubicBezTo>
                    <a:pt x="3425" y="11185"/>
                    <a:pt x="3813" y="10683"/>
                    <a:pt x="4109" y="10455"/>
                  </a:cubicBezTo>
                  <a:cubicBezTo>
                    <a:pt x="4589" y="9976"/>
                    <a:pt x="5844" y="8789"/>
                    <a:pt x="6278" y="8401"/>
                  </a:cubicBezTo>
                  <a:cubicBezTo>
                    <a:pt x="6689" y="7990"/>
                    <a:pt x="8720" y="6118"/>
                    <a:pt x="9291" y="5479"/>
                  </a:cubicBezTo>
                  <a:cubicBezTo>
                    <a:pt x="9884" y="4817"/>
                    <a:pt x="11436" y="3219"/>
                    <a:pt x="12098" y="2603"/>
                  </a:cubicBezTo>
                  <a:cubicBezTo>
                    <a:pt x="12737" y="2010"/>
                    <a:pt x="13468" y="1576"/>
                    <a:pt x="13582" y="1165"/>
                  </a:cubicBezTo>
                  <a:cubicBezTo>
                    <a:pt x="13696" y="777"/>
                    <a:pt x="13719" y="594"/>
                    <a:pt x="13742" y="457"/>
                  </a:cubicBezTo>
                  <a:cubicBezTo>
                    <a:pt x="13765" y="320"/>
                    <a:pt x="13879" y="183"/>
                    <a:pt x="13582" y="183"/>
                  </a:cubicBezTo>
                  <a:cubicBezTo>
                    <a:pt x="13513" y="183"/>
                    <a:pt x="13491" y="206"/>
                    <a:pt x="13399" y="206"/>
                  </a:cubicBezTo>
                  <a:cubicBezTo>
                    <a:pt x="13262" y="229"/>
                    <a:pt x="13080" y="229"/>
                    <a:pt x="12897" y="229"/>
                  </a:cubicBezTo>
                  <a:cubicBezTo>
                    <a:pt x="12281" y="229"/>
                    <a:pt x="11528" y="161"/>
                    <a:pt x="10980" y="138"/>
                  </a:cubicBezTo>
                  <a:cubicBezTo>
                    <a:pt x="10227" y="92"/>
                    <a:pt x="8492" y="92"/>
                    <a:pt x="7761" y="92"/>
                  </a:cubicBezTo>
                  <a:cubicBezTo>
                    <a:pt x="7008" y="92"/>
                    <a:pt x="5821" y="47"/>
                    <a:pt x="5159" y="47"/>
                  </a:cubicBezTo>
                  <a:lnTo>
                    <a:pt x="2808" y="92"/>
                  </a:lnTo>
                  <a:cubicBezTo>
                    <a:pt x="2512" y="92"/>
                    <a:pt x="2192" y="1"/>
                    <a:pt x="19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4183;p60">
              <a:extLst>
                <a:ext uri="{FF2B5EF4-FFF2-40B4-BE49-F238E27FC236}">
                  <a16:creationId xmlns:a16="http://schemas.microsoft.com/office/drawing/2014/main" id="{6712DED0-BD8B-CED4-E639-E3497486A77F}"/>
                </a:ext>
              </a:extLst>
            </p:cNvPr>
            <p:cNvSpPr/>
            <p:nvPr/>
          </p:nvSpPr>
          <p:spPr>
            <a:xfrm>
              <a:off x="6137711" y="3011025"/>
              <a:ext cx="299956" cy="290207"/>
            </a:xfrm>
            <a:custGeom>
              <a:avLst/>
              <a:gdLst/>
              <a:ahLst/>
              <a:cxnLst/>
              <a:rect l="l" t="t" r="r" b="b"/>
              <a:pathLst>
                <a:path w="14061" h="13604" extrusionOk="0">
                  <a:moveTo>
                    <a:pt x="5730" y="0"/>
                  </a:moveTo>
                  <a:cubicBezTo>
                    <a:pt x="4748" y="0"/>
                    <a:pt x="3493" y="91"/>
                    <a:pt x="2717" y="91"/>
                  </a:cubicBezTo>
                  <a:cubicBezTo>
                    <a:pt x="2603" y="91"/>
                    <a:pt x="2486" y="81"/>
                    <a:pt x="2379" y="81"/>
                  </a:cubicBezTo>
                  <a:cubicBezTo>
                    <a:pt x="2166" y="81"/>
                    <a:pt x="1994" y="122"/>
                    <a:pt x="1963" y="365"/>
                  </a:cubicBezTo>
                  <a:cubicBezTo>
                    <a:pt x="1963" y="731"/>
                    <a:pt x="1963" y="1004"/>
                    <a:pt x="1941" y="1141"/>
                  </a:cubicBezTo>
                  <a:cubicBezTo>
                    <a:pt x="1918" y="1278"/>
                    <a:pt x="1826" y="1370"/>
                    <a:pt x="2169" y="1392"/>
                  </a:cubicBezTo>
                  <a:lnTo>
                    <a:pt x="3173" y="1392"/>
                  </a:lnTo>
                  <a:cubicBezTo>
                    <a:pt x="3858" y="1392"/>
                    <a:pt x="4657" y="1392"/>
                    <a:pt x="4862" y="1438"/>
                  </a:cubicBezTo>
                  <a:cubicBezTo>
                    <a:pt x="4931" y="1461"/>
                    <a:pt x="5113" y="1461"/>
                    <a:pt x="5273" y="1461"/>
                  </a:cubicBezTo>
                  <a:cubicBezTo>
                    <a:pt x="5730" y="1461"/>
                    <a:pt x="6369" y="1438"/>
                    <a:pt x="6734" y="1438"/>
                  </a:cubicBezTo>
                  <a:lnTo>
                    <a:pt x="9222" y="1438"/>
                  </a:lnTo>
                  <a:lnTo>
                    <a:pt x="9701" y="1461"/>
                  </a:lnTo>
                  <a:cubicBezTo>
                    <a:pt x="9770" y="1484"/>
                    <a:pt x="9815" y="1484"/>
                    <a:pt x="9907" y="1484"/>
                  </a:cubicBezTo>
                  <a:lnTo>
                    <a:pt x="9382" y="2260"/>
                  </a:lnTo>
                  <a:cubicBezTo>
                    <a:pt x="9085" y="2694"/>
                    <a:pt x="8697" y="3173"/>
                    <a:pt x="8400" y="3515"/>
                  </a:cubicBezTo>
                  <a:cubicBezTo>
                    <a:pt x="7738" y="4132"/>
                    <a:pt x="6003" y="5798"/>
                    <a:pt x="5479" y="6391"/>
                  </a:cubicBezTo>
                  <a:cubicBezTo>
                    <a:pt x="4976" y="6985"/>
                    <a:pt x="2260" y="9587"/>
                    <a:pt x="1735" y="10066"/>
                  </a:cubicBezTo>
                  <a:cubicBezTo>
                    <a:pt x="1165" y="10568"/>
                    <a:pt x="594" y="10933"/>
                    <a:pt x="571" y="11253"/>
                  </a:cubicBezTo>
                  <a:cubicBezTo>
                    <a:pt x="548" y="11595"/>
                    <a:pt x="297" y="12691"/>
                    <a:pt x="252" y="12965"/>
                  </a:cubicBezTo>
                  <a:cubicBezTo>
                    <a:pt x="229" y="13239"/>
                    <a:pt x="0" y="13581"/>
                    <a:pt x="913" y="13581"/>
                  </a:cubicBezTo>
                  <a:lnTo>
                    <a:pt x="6802" y="13581"/>
                  </a:lnTo>
                  <a:cubicBezTo>
                    <a:pt x="7441" y="13581"/>
                    <a:pt x="8743" y="13604"/>
                    <a:pt x="9815" y="13604"/>
                  </a:cubicBezTo>
                  <a:cubicBezTo>
                    <a:pt x="10386" y="13604"/>
                    <a:pt x="10865" y="13604"/>
                    <a:pt x="11208" y="13581"/>
                  </a:cubicBezTo>
                  <a:cubicBezTo>
                    <a:pt x="12235" y="13444"/>
                    <a:pt x="12691" y="13490"/>
                    <a:pt x="13011" y="13444"/>
                  </a:cubicBezTo>
                  <a:cubicBezTo>
                    <a:pt x="13330" y="13444"/>
                    <a:pt x="13353" y="13421"/>
                    <a:pt x="13376" y="13147"/>
                  </a:cubicBezTo>
                  <a:lnTo>
                    <a:pt x="13376" y="13033"/>
                  </a:lnTo>
                  <a:cubicBezTo>
                    <a:pt x="13445" y="12691"/>
                    <a:pt x="13581" y="11892"/>
                    <a:pt x="13604" y="11618"/>
                  </a:cubicBezTo>
                  <a:cubicBezTo>
                    <a:pt x="13627" y="11321"/>
                    <a:pt x="13741" y="11025"/>
                    <a:pt x="13239" y="11025"/>
                  </a:cubicBezTo>
                  <a:cubicBezTo>
                    <a:pt x="12737" y="11025"/>
                    <a:pt x="10203" y="11139"/>
                    <a:pt x="9268" y="11139"/>
                  </a:cubicBezTo>
                  <a:cubicBezTo>
                    <a:pt x="8355" y="11139"/>
                    <a:pt x="7715" y="11162"/>
                    <a:pt x="6688" y="11162"/>
                  </a:cubicBezTo>
                  <a:cubicBezTo>
                    <a:pt x="6163" y="11162"/>
                    <a:pt x="5501" y="11139"/>
                    <a:pt x="4976" y="11070"/>
                  </a:cubicBezTo>
                  <a:cubicBezTo>
                    <a:pt x="4657" y="11070"/>
                    <a:pt x="4337" y="11025"/>
                    <a:pt x="3995" y="10979"/>
                  </a:cubicBezTo>
                  <a:lnTo>
                    <a:pt x="6574" y="8445"/>
                  </a:lnTo>
                  <a:cubicBezTo>
                    <a:pt x="7944" y="7167"/>
                    <a:pt x="9359" y="5706"/>
                    <a:pt x="9884" y="5204"/>
                  </a:cubicBezTo>
                  <a:cubicBezTo>
                    <a:pt x="10865" y="4223"/>
                    <a:pt x="13330" y="1666"/>
                    <a:pt x="13650" y="1347"/>
                  </a:cubicBezTo>
                  <a:cubicBezTo>
                    <a:pt x="13947" y="1050"/>
                    <a:pt x="13947" y="479"/>
                    <a:pt x="13992" y="343"/>
                  </a:cubicBezTo>
                  <a:cubicBezTo>
                    <a:pt x="13992" y="206"/>
                    <a:pt x="14061" y="23"/>
                    <a:pt x="13696" y="23"/>
                  </a:cubicBezTo>
                  <a:cubicBezTo>
                    <a:pt x="13650" y="23"/>
                    <a:pt x="13604" y="69"/>
                    <a:pt x="13536" y="69"/>
                  </a:cubicBezTo>
                  <a:cubicBezTo>
                    <a:pt x="13193" y="91"/>
                    <a:pt x="12075" y="91"/>
                    <a:pt x="11139" y="91"/>
                  </a:cubicBezTo>
                  <a:lnTo>
                    <a:pt x="9724" y="91"/>
                  </a:lnTo>
                  <a:cubicBezTo>
                    <a:pt x="9222" y="91"/>
                    <a:pt x="6688" y="0"/>
                    <a:pt x="5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4184;p60">
              <a:extLst>
                <a:ext uri="{FF2B5EF4-FFF2-40B4-BE49-F238E27FC236}">
                  <a16:creationId xmlns:a16="http://schemas.microsoft.com/office/drawing/2014/main" id="{4B958AF4-89C0-30D6-0616-21F8745155DC}"/>
                </a:ext>
              </a:extLst>
            </p:cNvPr>
            <p:cNvSpPr/>
            <p:nvPr/>
          </p:nvSpPr>
          <p:spPr>
            <a:xfrm>
              <a:off x="6459089" y="2999207"/>
              <a:ext cx="281930" cy="301556"/>
            </a:xfrm>
            <a:custGeom>
              <a:avLst/>
              <a:gdLst/>
              <a:ahLst/>
              <a:cxnLst/>
              <a:rect l="l" t="t" r="r" b="b"/>
              <a:pathLst>
                <a:path w="13216" h="14136" extrusionOk="0">
                  <a:moveTo>
                    <a:pt x="6597" y="3316"/>
                  </a:moveTo>
                  <a:cubicBezTo>
                    <a:pt x="6711" y="3316"/>
                    <a:pt x="6711" y="3430"/>
                    <a:pt x="6848" y="3727"/>
                  </a:cubicBezTo>
                  <a:cubicBezTo>
                    <a:pt x="6916" y="3795"/>
                    <a:pt x="7053" y="4320"/>
                    <a:pt x="7281" y="4914"/>
                  </a:cubicBezTo>
                  <a:cubicBezTo>
                    <a:pt x="7441" y="5484"/>
                    <a:pt x="8012" y="6900"/>
                    <a:pt x="8172" y="7128"/>
                  </a:cubicBezTo>
                  <a:cubicBezTo>
                    <a:pt x="8194" y="7173"/>
                    <a:pt x="8217" y="7242"/>
                    <a:pt x="8217" y="7265"/>
                  </a:cubicBezTo>
                  <a:cubicBezTo>
                    <a:pt x="8194" y="7356"/>
                    <a:pt x="7989" y="7310"/>
                    <a:pt x="7647" y="7402"/>
                  </a:cubicBezTo>
                  <a:cubicBezTo>
                    <a:pt x="7213" y="7447"/>
                    <a:pt x="5090" y="7493"/>
                    <a:pt x="4793" y="7493"/>
                  </a:cubicBezTo>
                  <a:cubicBezTo>
                    <a:pt x="4634" y="7493"/>
                    <a:pt x="4588" y="7447"/>
                    <a:pt x="4588" y="7379"/>
                  </a:cubicBezTo>
                  <a:cubicBezTo>
                    <a:pt x="4634" y="7288"/>
                    <a:pt x="4657" y="7196"/>
                    <a:pt x="4702" y="7059"/>
                  </a:cubicBezTo>
                  <a:cubicBezTo>
                    <a:pt x="4885" y="6763"/>
                    <a:pt x="5227" y="6169"/>
                    <a:pt x="5387" y="5781"/>
                  </a:cubicBezTo>
                  <a:cubicBezTo>
                    <a:pt x="5570" y="5393"/>
                    <a:pt x="6049" y="4366"/>
                    <a:pt x="6231" y="4069"/>
                  </a:cubicBezTo>
                  <a:cubicBezTo>
                    <a:pt x="6391" y="3681"/>
                    <a:pt x="6505" y="3316"/>
                    <a:pt x="6597" y="3316"/>
                  </a:cubicBezTo>
                  <a:close/>
                  <a:moveTo>
                    <a:pt x="6881" y="1"/>
                  </a:moveTo>
                  <a:cubicBezTo>
                    <a:pt x="6807" y="1"/>
                    <a:pt x="6715" y="58"/>
                    <a:pt x="6642" y="189"/>
                  </a:cubicBezTo>
                  <a:cubicBezTo>
                    <a:pt x="6505" y="417"/>
                    <a:pt x="6277" y="851"/>
                    <a:pt x="6072" y="1444"/>
                  </a:cubicBezTo>
                  <a:lnTo>
                    <a:pt x="5273" y="2974"/>
                  </a:lnTo>
                  <a:cubicBezTo>
                    <a:pt x="4908" y="3658"/>
                    <a:pt x="4474" y="4617"/>
                    <a:pt x="4063" y="5530"/>
                  </a:cubicBezTo>
                  <a:cubicBezTo>
                    <a:pt x="3629" y="6443"/>
                    <a:pt x="3447" y="6740"/>
                    <a:pt x="3196" y="7379"/>
                  </a:cubicBezTo>
                  <a:cubicBezTo>
                    <a:pt x="2853" y="7972"/>
                    <a:pt x="2283" y="8999"/>
                    <a:pt x="2009" y="9890"/>
                  </a:cubicBezTo>
                  <a:cubicBezTo>
                    <a:pt x="1712" y="10689"/>
                    <a:pt x="822" y="12515"/>
                    <a:pt x="571" y="13017"/>
                  </a:cubicBezTo>
                  <a:cubicBezTo>
                    <a:pt x="320" y="13565"/>
                    <a:pt x="251" y="13587"/>
                    <a:pt x="137" y="13770"/>
                  </a:cubicBezTo>
                  <a:cubicBezTo>
                    <a:pt x="69" y="13907"/>
                    <a:pt x="0" y="13998"/>
                    <a:pt x="0" y="14044"/>
                  </a:cubicBezTo>
                  <a:cubicBezTo>
                    <a:pt x="0" y="14112"/>
                    <a:pt x="23" y="14135"/>
                    <a:pt x="114" y="14135"/>
                  </a:cubicBezTo>
                  <a:lnTo>
                    <a:pt x="1507" y="14135"/>
                  </a:lnTo>
                  <a:cubicBezTo>
                    <a:pt x="1666" y="14135"/>
                    <a:pt x="1712" y="14044"/>
                    <a:pt x="1849" y="13770"/>
                  </a:cubicBezTo>
                  <a:lnTo>
                    <a:pt x="2123" y="13199"/>
                  </a:lnTo>
                  <a:lnTo>
                    <a:pt x="2488" y="12378"/>
                  </a:lnTo>
                  <a:cubicBezTo>
                    <a:pt x="2602" y="11990"/>
                    <a:pt x="3150" y="10780"/>
                    <a:pt x="3196" y="10574"/>
                  </a:cubicBezTo>
                  <a:cubicBezTo>
                    <a:pt x="3310" y="10346"/>
                    <a:pt x="3333" y="10141"/>
                    <a:pt x="3561" y="10141"/>
                  </a:cubicBezTo>
                  <a:cubicBezTo>
                    <a:pt x="3675" y="10141"/>
                    <a:pt x="4246" y="10164"/>
                    <a:pt x="4816" y="10164"/>
                  </a:cubicBezTo>
                  <a:cubicBezTo>
                    <a:pt x="5090" y="10164"/>
                    <a:pt x="5364" y="10164"/>
                    <a:pt x="5592" y="10141"/>
                  </a:cubicBezTo>
                  <a:cubicBezTo>
                    <a:pt x="6277" y="10095"/>
                    <a:pt x="7761" y="10118"/>
                    <a:pt x="8172" y="10049"/>
                  </a:cubicBezTo>
                  <a:cubicBezTo>
                    <a:pt x="8582" y="10027"/>
                    <a:pt x="8970" y="10004"/>
                    <a:pt x="9130" y="10004"/>
                  </a:cubicBezTo>
                  <a:cubicBezTo>
                    <a:pt x="9313" y="10004"/>
                    <a:pt x="9427" y="10049"/>
                    <a:pt x="9495" y="10392"/>
                  </a:cubicBezTo>
                  <a:cubicBezTo>
                    <a:pt x="9610" y="10711"/>
                    <a:pt x="9883" y="11236"/>
                    <a:pt x="9952" y="11510"/>
                  </a:cubicBezTo>
                  <a:cubicBezTo>
                    <a:pt x="10043" y="11830"/>
                    <a:pt x="10500" y="13222"/>
                    <a:pt x="10637" y="13519"/>
                  </a:cubicBezTo>
                  <a:cubicBezTo>
                    <a:pt x="10797" y="13793"/>
                    <a:pt x="10842" y="14135"/>
                    <a:pt x="11048" y="14135"/>
                  </a:cubicBezTo>
                  <a:lnTo>
                    <a:pt x="12759" y="14135"/>
                  </a:lnTo>
                  <a:cubicBezTo>
                    <a:pt x="12988" y="14135"/>
                    <a:pt x="13193" y="14135"/>
                    <a:pt x="13216" y="13998"/>
                  </a:cubicBezTo>
                  <a:cubicBezTo>
                    <a:pt x="13216" y="13930"/>
                    <a:pt x="13193" y="13861"/>
                    <a:pt x="13125" y="13747"/>
                  </a:cubicBezTo>
                  <a:cubicBezTo>
                    <a:pt x="12805" y="13428"/>
                    <a:pt x="12463" y="12515"/>
                    <a:pt x="12212" y="11990"/>
                  </a:cubicBezTo>
                  <a:cubicBezTo>
                    <a:pt x="11938" y="11465"/>
                    <a:pt x="10956" y="9570"/>
                    <a:pt x="10568" y="8680"/>
                  </a:cubicBezTo>
                  <a:cubicBezTo>
                    <a:pt x="10180" y="7767"/>
                    <a:pt x="9222" y="5781"/>
                    <a:pt x="8993" y="5005"/>
                  </a:cubicBezTo>
                  <a:cubicBezTo>
                    <a:pt x="8765" y="4229"/>
                    <a:pt x="8514" y="3521"/>
                    <a:pt x="8217" y="2928"/>
                  </a:cubicBezTo>
                  <a:cubicBezTo>
                    <a:pt x="7966" y="2335"/>
                    <a:pt x="7281" y="874"/>
                    <a:pt x="7259" y="577"/>
                  </a:cubicBezTo>
                  <a:cubicBezTo>
                    <a:pt x="7167" y="349"/>
                    <a:pt x="7144" y="120"/>
                    <a:pt x="6985" y="52"/>
                  </a:cubicBezTo>
                  <a:cubicBezTo>
                    <a:pt x="6960" y="19"/>
                    <a:pt x="6923" y="1"/>
                    <a:pt x="6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4185;p60">
              <a:extLst>
                <a:ext uri="{FF2B5EF4-FFF2-40B4-BE49-F238E27FC236}">
                  <a16:creationId xmlns:a16="http://schemas.microsoft.com/office/drawing/2014/main" id="{D35BB7B4-0AE5-F15E-D468-48417619B4FD}"/>
                </a:ext>
              </a:extLst>
            </p:cNvPr>
            <p:cNvSpPr/>
            <p:nvPr/>
          </p:nvSpPr>
          <p:spPr>
            <a:xfrm>
              <a:off x="6368510" y="4042806"/>
              <a:ext cx="119313" cy="43369"/>
            </a:xfrm>
            <a:custGeom>
              <a:avLst/>
              <a:gdLst/>
              <a:ahLst/>
              <a:cxnLst/>
              <a:rect l="l" t="t" r="r" b="b"/>
              <a:pathLst>
                <a:path w="5593" h="2033" extrusionOk="0">
                  <a:moveTo>
                    <a:pt x="3972" y="1"/>
                  </a:moveTo>
                  <a:cubicBezTo>
                    <a:pt x="3972" y="1"/>
                    <a:pt x="571" y="229"/>
                    <a:pt x="1" y="2032"/>
                  </a:cubicBezTo>
                  <a:lnTo>
                    <a:pt x="5593" y="2032"/>
                  </a:lnTo>
                  <a:cubicBezTo>
                    <a:pt x="5593" y="823"/>
                    <a:pt x="3972" y="1"/>
                    <a:pt x="3972"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4186;p60">
              <a:extLst>
                <a:ext uri="{FF2B5EF4-FFF2-40B4-BE49-F238E27FC236}">
                  <a16:creationId xmlns:a16="http://schemas.microsoft.com/office/drawing/2014/main" id="{01944ECF-6379-CD88-364B-74A4B4182EBB}"/>
                </a:ext>
              </a:extLst>
            </p:cNvPr>
            <p:cNvSpPr/>
            <p:nvPr/>
          </p:nvSpPr>
          <p:spPr>
            <a:xfrm>
              <a:off x="6425000" y="3990221"/>
              <a:ext cx="77928" cy="92050"/>
            </a:xfrm>
            <a:custGeom>
              <a:avLst/>
              <a:gdLst/>
              <a:ahLst/>
              <a:cxnLst/>
              <a:rect l="l" t="t" r="r" b="b"/>
              <a:pathLst>
                <a:path w="3653" h="4315" extrusionOk="0">
                  <a:moveTo>
                    <a:pt x="1233" y="1"/>
                  </a:moveTo>
                  <a:lnTo>
                    <a:pt x="0" y="3607"/>
                  </a:lnTo>
                  <a:lnTo>
                    <a:pt x="3059" y="4315"/>
                  </a:lnTo>
                  <a:lnTo>
                    <a:pt x="3652" y="1484"/>
                  </a:lnTo>
                  <a:lnTo>
                    <a:pt x="1233" y="1"/>
                  </a:ln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4187;p60">
              <a:extLst>
                <a:ext uri="{FF2B5EF4-FFF2-40B4-BE49-F238E27FC236}">
                  <a16:creationId xmlns:a16="http://schemas.microsoft.com/office/drawing/2014/main" id="{4675DB78-B857-B473-CD2F-68507BF990F4}"/>
                </a:ext>
              </a:extLst>
            </p:cNvPr>
            <p:cNvSpPr/>
            <p:nvPr/>
          </p:nvSpPr>
          <p:spPr>
            <a:xfrm>
              <a:off x="6650935" y="3885434"/>
              <a:ext cx="201592" cy="697402"/>
            </a:xfrm>
            <a:custGeom>
              <a:avLst/>
              <a:gdLst/>
              <a:ahLst/>
              <a:cxnLst/>
              <a:rect l="l" t="t" r="r" b="b"/>
              <a:pathLst>
                <a:path w="9450" h="32692" extrusionOk="0">
                  <a:moveTo>
                    <a:pt x="7782" y="1"/>
                  </a:moveTo>
                  <a:cubicBezTo>
                    <a:pt x="5595" y="1"/>
                    <a:pt x="0" y="4730"/>
                    <a:pt x="0" y="4730"/>
                  </a:cubicBezTo>
                  <a:cubicBezTo>
                    <a:pt x="1370" y="12605"/>
                    <a:pt x="9039" y="32691"/>
                    <a:pt x="9039" y="32691"/>
                  </a:cubicBezTo>
                  <a:lnTo>
                    <a:pt x="9359" y="32691"/>
                  </a:lnTo>
                  <a:cubicBezTo>
                    <a:pt x="9359" y="32691"/>
                    <a:pt x="9450" y="2699"/>
                    <a:pt x="8560" y="462"/>
                  </a:cubicBezTo>
                  <a:cubicBezTo>
                    <a:pt x="8430" y="139"/>
                    <a:pt x="8156" y="1"/>
                    <a:pt x="7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4188;p60">
              <a:extLst>
                <a:ext uri="{FF2B5EF4-FFF2-40B4-BE49-F238E27FC236}">
                  <a16:creationId xmlns:a16="http://schemas.microsoft.com/office/drawing/2014/main" id="{88B2743E-3BB7-9696-62AB-ED611BCCF8F3}"/>
                </a:ext>
              </a:extLst>
            </p:cNvPr>
            <p:cNvSpPr/>
            <p:nvPr/>
          </p:nvSpPr>
          <p:spPr>
            <a:xfrm>
              <a:off x="6617336" y="3899898"/>
              <a:ext cx="223522" cy="683408"/>
            </a:xfrm>
            <a:custGeom>
              <a:avLst/>
              <a:gdLst/>
              <a:ahLst/>
              <a:cxnLst/>
              <a:rect l="l" t="t" r="r" b="b"/>
              <a:pathLst>
                <a:path w="10478" h="32036" extrusionOk="0">
                  <a:moveTo>
                    <a:pt x="9284" y="0"/>
                  </a:moveTo>
                  <a:cubicBezTo>
                    <a:pt x="6894" y="0"/>
                    <a:pt x="1096" y="2820"/>
                    <a:pt x="1096" y="2820"/>
                  </a:cubicBezTo>
                  <a:cubicBezTo>
                    <a:pt x="0" y="10694"/>
                    <a:pt x="685" y="32036"/>
                    <a:pt x="685" y="32036"/>
                  </a:cubicBezTo>
                  <a:lnTo>
                    <a:pt x="1005" y="32036"/>
                  </a:lnTo>
                  <a:cubicBezTo>
                    <a:pt x="1005" y="32036"/>
                    <a:pt x="10477" y="6814"/>
                    <a:pt x="10295" y="651"/>
                  </a:cubicBezTo>
                  <a:cubicBezTo>
                    <a:pt x="10285" y="185"/>
                    <a:pt x="9897" y="0"/>
                    <a:pt x="9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4189;p60">
              <a:extLst>
                <a:ext uri="{FF2B5EF4-FFF2-40B4-BE49-F238E27FC236}">
                  <a16:creationId xmlns:a16="http://schemas.microsoft.com/office/drawing/2014/main" id="{B17D2BFF-6A02-3C2C-C824-C1150E2A36E8}"/>
                </a:ext>
              </a:extLst>
            </p:cNvPr>
            <p:cNvSpPr/>
            <p:nvPr/>
          </p:nvSpPr>
          <p:spPr>
            <a:xfrm>
              <a:off x="6632418" y="3899599"/>
              <a:ext cx="208909" cy="683237"/>
            </a:xfrm>
            <a:custGeom>
              <a:avLst/>
              <a:gdLst/>
              <a:ahLst/>
              <a:cxnLst/>
              <a:rect l="l" t="t" r="r" b="b"/>
              <a:pathLst>
                <a:path w="9793" h="32028" extrusionOk="0">
                  <a:moveTo>
                    <a:pt x="8618" y="0"/>
                  </a:moveTo>
                  <a:cubicBezTo>
                    <a:pt x="6222" y="0"/>
                    <a:pt x="412" y="2811"/>
                    <a:pt x="412" y="2811"/>
                  </a:cubicBezTo>
                  <a:cubicBezTo>
                    <a:pt x="229" y="4021"/>
                    <a:pt x="115" y="5595"/>
                    <a:pt x="1" y="7330"/>
                  </a:cubicBezTo>
                  <a:lnTo>
                    <a:pt x="5114" y="8198"/>
                  </a:lnTo>
                  <a:lnTo>
                    <a:pt x="161" y="32027"/>
                  </a:lnTo>
                  <a:lnTo>
                    <a:pt x="298" y="32027"/>
                  </a:lnTo>
                  <a:cubicBezTo>
                    <a:pt x="298" y="32027"/>
                    <a:pt x="9793" y="6805"/>
                    <a:pt x="9633" y="642"/>
                  </a:cubicBezTo>
                  <a:cubicBezTo>
                    <a:pt x="9619" y="183"/>
                    <a:pt x="9230" y="0"/>
                    <a:pt x="86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4190;p60">
              <a:extLst>
                <a:ext uri="{FF2B5EF4-FFF2-40B4-BE49-F238E27FC236}">
                  <a16:creationId xmlns:a16="http://schemas.microsoft.com/office/drawing/2014/main" id="{676CBD09-6068-59B3-267A-CBCA951F4550}"/>
                </a:ext>
              </a:extLst>
            </p:cNvPr>
            <p:cNvSpPr/>
            <p:nvPr/>
          </p:nvSpPr>
          <p:spPr>
            <a:xfrm>
              <a:off x="6440082" y="3506415"/>
              <a:ext cx="293301" cy="536896"/>
            </a:xfrm>
            <a:custGeom>
              <a:avLst/>
              <a:gdLst/>
              <a:ahLst/>
              <a:cxnLst/>
              <a:rect l="l" t="t" r="r" b="b"/>
              <a:pathLst>
                <a:path w="13749" h="25168" extrusionOk="0">
                  <a:moveTo>
                    <a:pt x="8352" y="0"/>
                  </a:moveTo>
                  <a:cubicBezTo>
                    <a:pt x="7898" y="0"/>
                    <a:pt x="7514" y="117"/>
                    <a:pt x="7282" y="311"/>
                  </a:cubicBezTo>
                  <a:cubicBezTo>
                    <a:pt x="6027" y="1361"/>
                    <a:pt x="1" y="23890"/>
                    <a:pt x="1" y="23890"/>
                  </a:cubicBezTo>
                  <a:lnTo>
                    <a:pt x="2854" y="25168"/>
                  </a:lnTo>
                  <a:cubicBezTo>
                    <a:pt x="2854" y="25168"/>
                    <a:pt x="10934" y="12066"/>
                    <a:pt x="11459" y="10286"/>
                  </a:cubicBezTo>
                  <a:cubicBezTo>
                    <a:pt x="13749" y="2282"/>
                    <a:pt x="10361" y="0"/>
                    <a:pt x="8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4191;p60">
              <a:extLst>
                <a:ext uri="{FF2B5EF4-FFF2-40B4-BE49-F238E27FC236}">
                  <a16:creationId xmlns:a16="http://schemas.microsoft.com/office/drawing/2014/main" id="{4D6CB779-C8C7-5373-0756-BE382727C408}"/>
                </a:ext>
              </a:extLst>
            </p:cNvPr>
            <p:cNvSpPr/>
            <p:nvPr/>
          </p:nvSpPr>
          <p:spPr>
            <a:xfrm>
              <a:off x="6510693" y="3731668"/>
              <a:ext cx="144634" cy="82322"/>
            </a:xfrm>
            <a:custGeom>
              <a:avLst/>
              <a:gdLst/>
              <a:ahLst/>
              <a:cxnLst/>
              <a:rect l="l" t="t" r="r" b="b"/>
              <a:pathLst>
                <a:path w="6780" h="3859" extrusionOk="0">
                  <a:moveTo>
                    <a:pt x="434" y="1"/>
                  </a:moveTo>
                  <a:cubicBezTo>
                    <a:pt x="297" y="457"/>
                    <a:pt x="160" y="936"/>
                    <a:pt x="1" y="1461"/>
                  </a:cubicBezTo>
                  <a:lnTo>
                    <a:pt x="6004" y="3858"/>
                  </a:lnTo>
                  <a:cubicBezTo>
                    <a:pt x="6278" y="3379"/>
                    <a:pt x="6551" y="2922"/>
                    <a:pt x="6780" y="2511"/>
                  </a:cubicBezTo>
                  <a:lnTo>
                    <a:pt x="4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4192;p60">
              <a:extLst>
                <a:ext uri="{FF2B5EF4-FFF2-40B4-BE49-F238E27FC236}">
                  <a16:creationId xmlns:a16="http://schemas.microsoft.com/office/drawing/2014/main" id="{61341FDA-D163-11ED-4DA9-B612A14B796F}"/>
                </a:ext>
              </a:extLst>
            </p:cNvPr>
            <p:cNvSpPr/>
            <p:nvPr/>
          </p:nvSpPr>
          <p:spPr>
            <a:xfrm>
              <a:off x="6526288" y="3690773"/>
              <a:ext cx="147557" cy="74514"/>
            </a:xfrm>
            <a:custGeom>
              <a:avLst/>
              <a:gdLst/>
              <a:ahLst/>
              <a:cxnLst/>
              <a:rect l="l" t="t" r="r" b="b"/>
              <a:pathLst>
                <a:path w="6917" h="3493" extrusionOk="0">
                  <a:moveTo>
                    <a:pt x="251" y="0"/>
                  </a:moveTo>
                  <a:cubicBezTo>
                    <a:pt x="160" y="320"/>
                    <a:pt x="69" y="617"/>
                    <a:pt x="0" y="890"/>
                  </a:cubicBezTo>
                  <a:lnTo>
                    <a:pt x="6528" y="3493"/>
                  </a:lnTo>
                  <a:cubicBezTo>
                    <a:pt x="6665" y="3196"/>
                    <a:pt x="6802" y="2945"/>
                    <a:pt x="6916" y="2694"/>
                  </a:cubicBezTo>
                  <a:lnTo>
                    <a:pt x="2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4193;p60">
              <a:extLst>
                <a:ext uri="{FF2B5EF4-FFF2-40B4-BE49-F238E27FC236}">
                  <a16:creationId xmlns:a16="http://schemas.microsoft.com/office/drawing/2014/main" id="{E336C6BF-8020-9763-ADBF-9203B4E71E51}"/>
                </a:ext>
              </a:extLst>
            </p:cNvPr>
            <p:cNvSpPr/>
            <p:nvPr/>
          </p:nvSpPr>
          <p:spPr>
            <a:xfrm>
              <a:off x="6536506" y="3493423"/>
              <a:ext cx="307273" cy="527510"/>
            </a:xfrm>
            <a:custGeom>
              <a:avLst/>
              <a:gdLst/>
              <a:ahLst/>
              <a:cxnLst/>
              <a:rect l="l" t="t" r="r" b="b"/>
              <a:pathLst>
                <a:path w="14404" h="24728" extrusionOk="0">
                  <a:moveTo>
                    <a:pt x="3885" y="1"/>
                  </a:moveTo>
                  <a:cubicBezTo>
                    <a:pt x="3222" y="1"/>
                    <a:pt x="2693" y="354"/>
                    <a:pt x="2374" y="1103"/>
                  </a:cubicBezTo>
                  <a:cubicBezTo>
                    <a:pt x="0" y="6695"/>
                    <a:pt x="4725" y="18039"/>
                    <a:pt x="4246" y="24499"/>
                  </a:cubicBezTo>
                  <a:cubicBezTo>
                    <a:pt x="4246" y="24499"/>
                    <a:pt x="4911" y="24728"/>
                    <a:pt x="5990" y="24728"/>
                  </a:cubicBezTo>
                  <a:cubicBezTo>
                    <a:pt x="7937" y="24728"/>
                    <a:pt x="11231" y="23982"/>
                    <a:pt x="14403" y="19797"/>
                  </a:cubicBezTo>
                  <a:cubicBezTo>
                    <a:pt x="13327" y="8125"/>
                    <a:pt x="7062" y="1"/>
                    <a:pt x="38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4194;p60">
              <a:extLst>
                <a:ext uri="{FF2B5EF4-FFF2-40B4-BE49-F238E27FC236}">
                  <a16:creationId xmlns:a16="http://schemas.microsoft.com/office/drawing/2014/main" id="{8D816920-4557-3BB5-50C1-70C3999958D4}"/>
                </a:ext>
              </a:extLst>
            </p:cNvPr>
            <p:cNvSpPr/>
            <p:nvPr/>
          </p:nvSpPr>
          <p:spPr>
            <a:xfrm>
              <a:off x="6568633" y="3493423"/>
              <a:ext cx="275147" cy="521174"/>
            </a:xfrm>
            <a:custGeom>
              <a:avLst/>
              <a:gdLst/>
              <a:ahLst/>
              <a:cxnLst/>
              <a:rect l="l" t="t" r="r" b="b"/>
              <a:pathLst>
                <a:path w="12898" h="24431" extrusionOk="0">
                  <a:moveTo>
                    <a:pt x="2378" y="1"/>
                  </a:moveTo>
                  <a:cubicBezTo>
                    <a:pt x="1716" y="1"/>
                    <a:pt x="1187" y="354"/>
                    <a:pt x="868" y="1103"/>
                  </a:cubicBezTo>
                  <a:cubicBezTo>
                    <a:pt x="1" y="3088"/>
                    <a:pt x="69" y="5827"/>
                    <a:pt x="480" y="8840"/>
                  </a:cubicBezTo>
                  <a:cubicBezTo>
                    <a:pt x="1119" y="6740"/>
                    <a:pt x="2032" y="5371"/>
                    <a:pt x="3105" y="5120"/>
                  </a:cubicBezTo>
                  <a:cubicBezTo>
                    <a:pt x="3218" y="5093"/>
                    <a:pt x="3331" y="5080"/>
                    <a:pt x="3443" y="5080"/>
                  </a:cubicBezTo>
                  <a:cubicBezTo>
                    <a:pt x="5543" y="5080"/>
                    <a:pt x="7387" y="9664"/>
                    <a:pt x="7647" y="15688"/>
                  </a:cubicBezTo>
                  <a:cubicBezTo>
                    <a:pt x="7784" y="19020"/>
                    <a:pt x="7419" y="22148"/>
                    <a:pt x="6711" y="24430"/>
                  </a:cubicBezTo>
                  <a:cubicBezTo>
                    <a:pt x="8515" y="23928"/>
                    <a:pt x="10729" y="22673"/>
                    <a:pt x="12897" y="19819"/>
                  </a:cubicBezTo>
                  <a:cubicBezTo>
                    <a:pt x="11821" y="8129"/>
                    <a:pt x="5556" y="1"/>
                    <a:pt x="237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4195;p60">
              <a:extLst>
                <a:ext uri="{FF2B5EF4-FFF2-40B4-BE49-F238E27FC236}">
                  <a16:creationId xmlns:a16="http://schemas.microsoft.com/office/drawing/2014/main" id="{852D12DC-1E08-AEE7-8CED-7014D6863AB1}"/>
                </a:ext>
              </a:extLst>
            </p:cNvPr>
            <p:cNvSpPr/>
            <p:nvPr/>
          </p:nvSpPr>
          <p:spPr>
            <a:xfrm>
              <a:off x="6571065" y="3492527"/>
              <a:ext cx="58451" cy="103313"/>
            </a:xfrm>
            <a:custGeom>
              <a:avLst/>
              <a:gdLst/>
              <a:ahLst/>
              <a:cxnLst/>
              <a:rect l="l" t="t" r="r" b="b"/>
              <a:pathLst>
                <a:path w="2740" h="4843" extrusionOk="0">
                  <a:moveTo>
                    <a:pt x="2091" y="1"/>
                  </a:moveTo>
                  <a:cubicBezTo>
                    <a:pt x="1435" y="1"/>
                    <a:pt x="842" y="369"/>
                    <a:pt x="549" y="1076"/>
                  </a:cubicBezTo>
                  <a:cubicBezTo>
                    <a:pt x="92" y="2149"/>
                    <a:pt x="1" y="3473"/>
                    <a:pt x="69" y="4842"/>
                  </a:cubicBezTo>
                  <a:cubicBezTo>
                    <a:pt x="1667" y="4021"/>
                    <a:pt x="2443" y="1761"/>
                    <a:pt x="2740" y="117"/>
                  </a:cubicBezTo>
                  <a:cubicBezTo>
                    <a:pt x="2522" y="39"/>
                    <a:pt x="2303" y="1"/>
                    <a:pt x="2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4196;p60">
              <a:extLst>
                <a:ext uri="{FF2B5EF4-FFF2-40B4-BE49-F238E27FC236}">
                  <a16:creationId xmlns:a16="http://schemas.microsoft.com/office/drawing/2014/main" id="{8623050A-F247-A4EE-82C3-9207E7EB6C69}"/>
                </a:ext>
              </a:extLst>
            </p:cNvPr>
            <p:cNvSpPr/>
            <p:nvPr/>
          </p:nvSpPr>
          <p:spPr>
            <a:xfrm>
              <a:off x="6415741" y="4042806"/>
              <a:ext cx="118843" cy="43369"/>
            </a:xfrm>
            <a:custGeom>
              <a:avLst/>
              <a:gdLst/>
              <a:ahLst/>
              <a:cxnLst/>
              <a:rect l="l" t="t" r="r" b="b"/>
              <a:pathLst>
                <a:path w="5571" h="2033" extrusionOk="0">
                  <a:moveTo>
                    <a:pt x="3949" y="1"/>
                  </a:moveTo>
                  <a:cubicBezTo>
                    <a:pt x="3949" y="1"/>
                    <a:pt x="571" y="229"/>
                    <a:pt x="1" y="2032"/>
                  </a:cubicBezTo>
                  <a:lnTo>
                    <a:pt x="5570" y="2032"/>
                  </a:lnTo>
                  <a:cubicBezTo>
                    <a:pt x="5547" y="823"/>
                    <a:pt x="3949" y="1"/>
                    <a:pt x="394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4197;p60">
              <a:extLst>
                <a:ext uri="{FF2B5EF4-FFF2-40B4-BE49-F238E27FC236}">
                  <a16:creationId xmlns:a16="http://schemas.microsoft.com/office/drawing/2014/main" id="{6120EED0-D5BF-6EDA-5C06-12DD2F14FE33}"/>
                </a:ext>
              </a:extLst>
            </p:cNvPr>
            <p:cNvSpPr/>
            <p:nvPr/>
          </p:nvSpPr>
          <p:spPr>
            <a:xfrm>
              <a:off x="6526288" y="3448774"/>
              <a:ext cx="92519" cy="126608"/>
            </a:xfrm>
            <a:custGeom>
              <a:avLst/>
              <a:gdLst/>
              <a:ahLst/>
              <a:cxnLst/>
              <a:rect l="l" t="t" r="r" b="b"/>
              <a:pathLst>
                <a:path w="4337" h="5935" extrusionOk="0">
                  <a:moveTo>
                    <a:pt x="1438" y="0"/>
                  </a:moveTo>
                  <a:lnTo>
                    <a:pt x="0" y="3584"/>
                  </a:lnTo>
                  <a:lnTo>
                    <a:pt x="2283" y="5935"/>
                  </a:lnTo>
                  <a:cubicBezTo>
                    <a:pt x="3835" y="4976"/>
                    <a:pt x="4337" y="2191"/>
                    <a:pt x="4337" y="2191"/>
                  </a:cubicBezTo>
                  <a:lnTo>
                    <a:pt x="1438"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4198;p60">
              <a:extLst>
                <a:ext uri="{FF2B5EF4-FFF2-40B4-BE49-F238E27FC236}">
                  <a16:creationId xmlns:a16="http://schemas.microsoft.com/office/drawing/2014/main" id="{2191213C-0CA0-2E89-E3B1-98E36BEC80E5}"/>
                </a:ext>
              </a:extLst>
            </p:cNvPr>
            <p:cNvSpPr/>
            <p:nvPr/>
          </p:nvSpPr>
          <p:spPr>
            <a:xfrm>
              <a:off x="6478076" y="3993634"/>
              <a:ext cx="68669" cy="91559"/>
            </a:xfrm>
            <a:custGeom>
              <a:avLst/>
              <a:gdLst/>
              <a:ahLst/>
              <a:cxnLst/>
              <a:rect l="l" t="t" r="r" b="b"/>
              <a:pathLst>
                <a:path w="3219" h="4292" extrusionOk="0">
                  <a:moveTo>
                    <a:pt x="822" y="1"/>
                  </a:moveTo>
                  <a:lnTo>
                    <a:pt x="0" y="2534"/>
                  </a:lnTo>
                  <a:lnTo>
                    <a:pt x="2648" y="4292"/>
                  </a:lnTo>
                  <a:lnTo>
                    <a:pt x="3219" y="1484"/>
                  </a:lnTo>
                  <a:lnTo>
                    <a:pt x="822" y="1"/>
                  </a:ln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4199;p60">
              <a:extLst>
                <a:ext uri="{FF2B5EF4-FFF2-40B4-BE49-F238E27FC236}">
                  <a16:creationId xmlns:a16="http://schemas.microsoft.com/office/drawing/2014/main" id="{2F01B0D6-C9E7-82A0-0F9B-A911FF782247}"/>
                </a:ext>
              </a:extLst>
            </p:cNvPr>
            <p:cNvSpPr/>
            <p:nvPr/>
          </p:nvSpPr>
          <p:spPr>
            <a:xfrm>
              <a:off x="6482939" y="3529924"/>
              <a:ext cx="268853" cy="523137"/>
            </a:xfrm>
            <a:custGeom>
              <a:avLst/>
              <a:gdLst/>
              <a:ahLst/>
              <a:cxnLst/>
              <a:rect l="l" t="t" r="r" b="b"/>
              <a:pathLst>
                <a:path w="12603" h="24523" extrusionOk="0">
                  <a:moveTo>
                    <a:pt x="7787" y="1"/>
                  </a:moveTo>
                  <a:cubicBezTo>
                    <a:pt x="7213" y="1"/>
                    <a:pt x="6717" y="170"/>
                    <a:pt x="6437" y="419"/>
                  </a:cubicBezTo>
                  <a:cubicBezTo>
                    <a:pt x="5250" y="1492"/>
                    <a:pt x="1" y="23176"/>
                    <a:pt x="1" y="23176"/>
                  </a:cubicBezTo>
                  <a:lnTo>
                    <a:pt x="2762" y="24522"/>
                  </a:lnTo>
                  <a:cubicBezTo>
                    <a:pt x="2762" y="24522"/>
                    <a:pt x="10409" y="11284"/>
                    <a:pt x="10820" y="9549"/>
                  </a:cubicBezTo>
                  <a:cubicBezTo>
                    <a:pt x="12603" y="1976"/>
                    <a:pt x="9744" y="1"/>
                    <a:pt x="77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4200;p60">
              <a:extLst>
                <a:ext uri="{FF2B5EF4-FFF2-40B4-BE49-F238E27FC236}">
                  <a16:creationId xmlns:a16="http://schemas.microsoft.com/office/drawing/2014/main" id="{978C2D0B-C003-BB15-C0E2-47CDC42DCCF5}"/>
                </a:ext>
              </a:extLst>
            </p:cNvPr>
            <p:cNvSpPr/>
            <p:nvPr/>
          </p:nvSpPr>
          <p:spPr>
            <a:xfrm>
              <a:off x="6514597" y="3550531"/>
              <a:ext cx="224973" cy="502530"/>
            </a:xfrm>
            <a:custGeom>
              <a:avLst/>
              <a:gdLst/>
              <a:ahLst/>
              <a:cxnLst/>
              <a:rect l="l" t="t" r="r" b="b"/>
              <a:pathLst>
                <a:path w="10546" h="23557" extrusionOk="0">
                  <a:moveTo>
                    <a:pt x="8583" y="1"/>
                  </a:moveTo>
                  <a:lnTo>
                    <a:pt x="8583" y="1"/>
                  </a:lnTo>
                  <a:cubicBezTo>
                    <a:pt x="8651" y="1210"/>
                    <a:pt x="8514" y="2694"/>
                    <a:pt x="8195" y="4520"/>
                  </a:cubicBezTo>
                  <a:cubicBezTo>
                    <a:pt x="7852" y="6414"/>
                    <a:pt x="1050" y="20703"/>
                    <a:pt x="0" y="22940"/>
                  </a:cubicBezTo>
                  <a:lnTo>
                    <a:pt x="1278" y="23556"/>
                  </a:lnTo>
                  <a:cubicBezTo>
                    <a:pt x="1278" y="23556"/>
                    <a:pt x="9016" y="10318"/>
                    <a:pt x="9450" y="8560"/>
                  </a:cubicBezTo>
                  <a:cubicBezTo>
                    <a:pt x="10546" y="3767"/>
                    <a:pt x="9747" y="1256"/>
                    <a:pt x="85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4201;p60">
              <a:extLst>
                <a:ext uri="{FF2B5EF4-FFF2-40B4-BE49-F238E27FC236}">
                  <a16:creationId xmlns:a16="http://schemas.microsoft.com/office/drawing/2014/main" id="{85F11C3E-7030-95DC-3D79-B7500E7F29E6}"/>
                </a:ext>
              </a:extLst>
            </p:cNvPr>
            <p:cNvSpPr/>
            <p:nvPr/>
          </p:nvSpPr>
          <p:spPr>
            <a:xfrm>
              <a:off x="6465895" y="3414193"/>
              <a:ext cx="117371" cy="166052"/>
            </a:xfrm>
            <a:custGeom>
              <a:avLst/>
              <a:gdLst/>
              <a:ahLst/>
              <a:cxnLst/>
              <a:rect l="l" t="t" r="r" b="b"/>
              <a:pathLst>
                <a:path w="5502" h="7784" extrusionOk="0">
                  <a:moveTo>
                    <a:pt x="2323" y="1"/>
                  </a:moveTo>
                  <a:cubicBezTo>
                    <a:pt x="1337" y="1"/>
                    <a:pt x="235" y="858"/>
                    <a:pt x="115" y="2078"/>
                  </a:cubicBezTo>
                  <a:cubicBezTo>
                    <a:pt x="1" y="3150"/>
                    <a:pt x="2055" y="7487"/>
                    <a:pt x="2991" y="7784"/>
                  </a:cubicBezTo>
                  <a:cubicBezTo>
                    <a:pt x="3813" y="7647"/>
                    <a:pt x="5410" y="6072"/>
                    <a:pt x="5456" y="5433"/>
                  </a:cubicBezTo>
                  <a:cubicBezTo>
                    <a:pt x="5502" y="3789"/>
                    <a:pt x="4429" y="1279"/>
                    <a:pt x="3219" y="297"/>
                  </a:cubicBezTo>
                  <a:cubicBezTo>
                    <a:pt x="2959" y="94"/>
                    <a:pt x="2647" y="1"/>
                    <a:pt x="2323"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4202;p60">
              <a:extLst>
                <a:ext uri="{FF2B5EF4-FFF2-40B4-BE49-F238E27FC236}">
                  <a16:creationId xmlns:a16="http://schemas.microsoft.com/office/drawing/2014/main" id="{B5E90B6B-26D1-1B0C-94EF-ABA747DF8E9B}"/>
                </a:ext>
              </a:extLst>
            </p:cNvPr>
            <p:cNvSpPr/>
            <p:nvPr/>
          </p:nvSpPr>
          <p:spPr>
            <a:xfrm>
              <a:off x="6458108" y="3400263"/>
              <a:ext cx="137829" cy="90407"/>
            </a:xfrm>
            <a:custGeom>
              <a:avLst/>
              <a:gdLst/>
              <a:ahLst/>
              <a:cxnLst/>
              <a:rect l="l" t="t" r="r" b="b"/>
              <a:pathLst>
                <a:path w="6461" h="4238" extrusionOk="0">
                  <a:moveTo>
                    <a:pt x="3471" y="0"/>
                  </a:moveTo>
                  <a:cubicBezTo>
                    <a:pt x="1871" y="0"/>
                    <a:pt x="0" y="1955"/>
                    <a:pt x="0" y="1955"/>
                  </a:cubicBezTo>
                  <a:lnTo>
                    <a:pt x="571" y="2251"/>
                  </a:lnTo>
                  <a:cubicBezTo>
                    <a:pt x="898" y="2064"/>
                    <a:pt x="1210" y="1985"/>
                    <a:pt x="1504" y="1985"/>
                  </a:cubicBezTo>
                  <a:cubicBezTo>
                    <a:pt x="3072" y="1985"/>
                    <a:pt x="4109" y="4237"/>
                    <a:pt x="4109" y="4237"/>
                  </a:cubicBezTo>
                  <a:lnTo>
                    <a:pt x="4588" y="3644"/>
                  </a:lnTo>
                  <a:lnTo>
                    <a:pt x="5433" y="3963"/>
                  </a:lnTo>
                  <a:lnTo>
                    <a:pt x="6460" y="3689"/>
                  </a:lnTo>
                  <a:cubicBezTo>
                    <a:pt x="6460" y="3689"/>
                    <a:pt x="5730" y="265"/>
                    <a:pt x="3698" y="14"/>
                  </a:cubicBezTo>
                  <a:cubicBezTo>
                    <a:pt x="3623" y="5"/>
                    <a:pt x="3547" y="0"/>
                    <a:pt x="3471" y="0"/>
                  </a:cubicBez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4203;p60">
              <a:extLst>
                <a:ext uri="{FF2B5EF4-FFF2-40B4-BE49-F238E27FC236}">
                  <a16:creationId xmlns:a16="http://schemas.microsoft.com/office/drawing/2014/main" id="{195885DF-392A-BB92-8197-3745954F43D6}"/>
                </a:ext>
              </a:extLst>
            </p:cNvPr>
            <p:cNvSpPr/>
            <p:nvPr/>
          </p:nvSpPr>
          <p:spPr>
            <a:xfrm>
              <a:off x="6547215" y="3453680"/>
              <a:ext cx="30207" cy="42302"/>
            </a:xfrm>
            <a:custGeom>
              <a:avLst/>
              <a:gdLst/>
              <a:ahLst/>
              <a:cxnLst/>
              <a:rect l="l" t="t" r="r" b="b"/>
              <a:pathLst>
                <a:path w="1416" h="1983" extrusionOk="0">
                  <a:moveTo>
                    <a:pt x="570" y="0"/>
                  </a:moveTo>
                  <a:cubicBezTo>
                    <a:pt x="532" y="0"/>
                    <a:pt x="494" y="7"/>
                    <a:pt x="457" y="21"/>
                  </a:cubicBezTo>
                  <a:cubicBezTo>
                    <a:pt x="160" y="112"/>
                    <a:pt x="1" y="615"/>
                    <a:pt x="160" y="1162"/>
                  </a:cubicBezTo>
                  <a:cubicBezTo>
                    <a:pt x="280" y="1642"/>
                    <a:pt x="576" y="1982"/>
                    <a:pt x="846" y="1982"/>
                  </a:cubicBezTo>
                  <a:cubicBezTo>
                    <a:pt x="885" y="1982"/>
                    <a:pt x="922" y="1975"/>
                    <a:pt x="959" y="1961"/>
                  </a:cubicBezTo>
                  <a:cubicBezTo>
                    <a:pt x="1302" y="1847"/>
                    <a:pt x="1416" y="1345"/>
                    <a:pt x="1256" y="820"/>
                  </a:cubicBezTo>
                  <a:cubicBezTo>
                    <a:pt x="1136" y="340"/>
                    <a:pt x="841" y="0"/>
                    <a:pt x="57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4204;p60">
              <a:extLst>
                <a:ext uri="{FF2B5EF4-FFF2-40B4-BE49-F238E27FC236}">
                  <a16:creationId xmlns:a16="http://schemas.microsoft.com/office/drawing/2014/main" id="{25AC9DA5-B9AD-E490-6DF1-6C51F839DA0F}"/>
                </a:ext>
              </a:extLst>
            </p:cNvPr>
            <p:cNvSpPr/>
            <p:nvPr/>
          </p:nvSpPr>
          <p:spPr>
            <a:xfrm>
              <a:off x="6555492" y="3461275"/>
              <a:ext cx="15594" cy="22228"/>
            </a:xfrm>
            <a:custGeom>
              <a:avLst/>
              <a:gdLst/>
              <a:ahLst/>
              <a:cxnLst/>
              <a:rect l="l" t="t" r="r" b="b"/>
              <a:pathLst>
                <a:path w="731" h="1042" extrusionOk="0">
                  <a:moveTo>
                    <a:pt x="279" y="1"/>
                  </a:moveTo>
                  <a:cubicBezTo>
                    <a:pt x="262" y="1"/>
                    <a:pt x="245" y="3"/>
                    <a:pt x="229" y="8"/>
                  </a:cubicBezTo>
                  <a:cubicBezTo>
                    <a:pt x="46" y="53"/>
                    <a:pt x="1" y="327"/>
                    <a:pt x="46" y="601"/>
                  </a:cubicBezTo>
                  <a:cubicBezTo>
                    <a:pt x="128" y="867"/>
                    <a:pt x="265" y="1042"/>
                    <a:pt x="424" y="1042"/>
                  </a:cubicBezTo>
                  <a:cubicBezTo>
                    <a:pt x="443" y="1042"/>
                    <a:pt x="461" y="1039"/>
                    <a:pt x="480" y="1035"/>
                  </a:cubicBezTo>
                  <a:cubicBezTo>
                    <a:pt x="640" y="1012"/>
                    <a:pt x="731" y="715"/>
                    <a:pt x="640" y="441"/>
                  </a:cubicBezTo>
                  <a:cubicBezTo>
                    <a:pt x="578" y="175"/>
                    <a:pt x="425" y="1"/>
                    <a:pt x="279"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4205;p60">
              <a:extLst>
                <a:ext uri="{FF2B5EF4-FFF2-40B4-BE49-F238E27FC236}">
                  <a16:creationId xmlns:a16="http://schemas.microsoft.com/office/drawing/2014/main" id="{6DCF16BD-3C89-CCF1-4965-803DEBE63C5B}"/>
                </a:ext>
              </a:extLst>
            </p:cNvPr>
            <p:cNvSpPr/>
            <p:nvPr/>
          </p:nvSpPr>
          <p:spPr>
            <a:xfrm>
              <a:off x="6556473" y="3470619"/>
              <a:ext cx="11221" cy="14271"/>
            </a:xfrm>
            <a:custGeom>
              <a:avLst/>
              <a:gdLst/>
              <a:ahLst/>
              <a:cxnLst/>
              <a:rect l="l" t="t" r="r" b="b"/>
              <a:pathLst>
                <a:path w="526" h="669" extrusionOk="0">
                  <a:moveTo>
                    <a:pt x="167" y="0"/>
                  </a:moveTo>
                  <a:cubicBezTo>
                    <a:pt x="157" y="0"/>
                    <a:pt x="147" y="1"/>
                    <a:pt x="137" y="3"/>
                  </a:cubicBezTo>
                  <a:cubicBezTo>
                    <a:pt x="23" y="26"/>
                    <a:pt x="0" y="231"/>
                    <a:pt x="92" y="391"/>
                  </a:cubicBezTo>
                  <a:cubicBezTo>
                    <a:pt x="133" y="558"/>
                    <a:pt x="271" y="668"/>
                    <a:pt x="381" y="668"/>
                  </a:cubicBezTo>
                  <a:cubicBezTo>
                    <a:pt x="391" y="668"/>
                    <a:pt x="401" y="667"/>
                    <a:pt x="411" y="665"/>
                  </a:cubicBezTo>
                  <a:cubicBezTo>
                    <a:pt x="480" y="619"/>
                    <a:pt x="525" y="460"/>
                    <a:pt x="457" y="254"/>
                  </a:cubicBezTo>
                  <a:cubicBezTo>
                    <a:pt x="415" y="108"/>
                    <a:pt x="278" y="0"/>
                    <a:pt x="16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4206;p60">
              <a:extLst>
                <a:ext uri="{FF2B5EF4-FFF2-40B4-BE49-F238E27FC236}">
                  <a16:creationId xmlns:a16="http://schemas.microsoft.com/office/drawing/2014/main" id="{57F2C407-9A3A-5AD6-3796-EA10F5341180}"/>
                </a:ext>
              </a:extLst>
            </p:cNvPr>
            <p:cNvSpPr/>
            <p:nvPr/>
          </p:nvSpPr>
          <p:spPr>
            <a:xfrm>
              <a:off x="6573518" y="4568211"/>
              <a:ext cx="73042" cy="28266"/>
            </a:xfrm>
            <a:custGeom>
              <a:avLst/>
              <a:gdLst/>
              <a:ahLst/>
              <a:cxnLst/>
              <a:rect l="l" t="t" r="r" b="b"/>
              <a:pathLst>
                <a:path w="3424" h="1325" extrusionOk="0">
                  <a:moveTo>
                    <a:pt x="2876" y="0"/>
                  </a:moveTo>
                  <a:cubicBezTo>
                    <a:pt x="2283" y="0"/>
                    <a:pt x="0" y="1324"/>
                    <a:pt x="0" y="1324"/>
                  </a:cubicBezTo>
                  <a:lnTo>
                    <a:pt x="3150" y="1324"/>
                  </a:lnTo>
                  <a:cubicBezTo>
                    <a:pt x="3150" y="1324"/>
                    <a:pt x="3424" y="0"/>
                    <a:pt x="2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4207;p60">
              <a:extLst>
                <a:ext uri="{FF2B5EF4-FFF2-40B4-BE49-F238E27FC236}">
                  <a16:creationId xmlns:a16="http://schemas.microsoft.com/office/drawing/2014/main" id="{FFFEE4AB-3769-4994-95BA-CFB55CE0DCBE}"/>
                </a:ext>
              </a:extLst>
            </p:cNvPr>
            <p:cNvSpPr/>
            <p:nvPr/>
          </p:nvSpPr>
          <p:spPr>
            <a:xfrm>
              <a:off x="6790195" y="4569171"/>
              <a:ext cx="67219" cy="27306"/>
            </a:xfrm>
            <a:custGeom>
              <a:avLst/>
              <a:gdLst/>
              <a:ahLst/>
              <a:cxnLst/>
              <a:rect l="l" t="t" r="r" b="b"/>
              <a:pathLst>
                <a:path w="3151" h="1280" extrusionOk="0">
                  <a:moveTo>
                    <a:pt x="2322" y="1"/>
                  </a:moveTo>
                  <a:cubicBezTo>
                    <a:pt x="2316" y="1"/>
                    <a:pt x="2311" y="1"/>
                    <a:pt x="2306" y="1"/>
                  </a:cubicBezTo>
                  <a:cubicBezTo>
                    <a:pt x="1735" y="1"/>
                    <a:pt x="0" y="1279"/>
                    <a:pt x="0" y="1279"/>
                  </a:cubicBezTo>
                  <a:lnTo>
                    <a:pt x="3150" y="1279"/>
                  </a:lnTo>
                  <a:cubicBezTo>
                    <a:pt x="3150" y="1279"/>
                    <a:pt x="2926" y="1"/>
                    <a:pt x="2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4208;p60">
              <a:extLst>
                <a:ext uri="{FF2B5EF4-FFF2-40B4-BE49-F238E27FC236}">
                  <a16:creationId xmlns:a16="http://schemas.microsoft.com/office/drawing/2014/main" id="{E01A5CA0-9B78-4A79-A9E6-8C852809DD70}"/>
                </a:ext>
              </a:extLst>
            </p:cNvPr>
            <p:cNvSpPr/>
            <p:nvPr/>
          </p:nvSpPr>
          <p:spPr>
            <a:xfrm>
              <a:off x="6538447" y="3775016"/>
              <a:ext cx="131984" cy="78397"/>
            </a:xfrm>
            <a:custGeom>
              <a:avLst/>
              <a:gdLst/>
              <a:ahLst/>
              <a:cxnLst/>
              <a:rect l="l" t="t" r="r" b="b"/>
              <a:pathLst>
                <a:path w="6187" h="3675" extrusionOk="0">
                  <a:moveTo>
                    <a:pt x="389" y="0"/>
                  </a:moveTo>
                  <a:cubicBezTo>
                    <a:pt x="252" y="502"/>
                    <a:pt x="138" y="1004"/>
                    <a:pt x="1" y="1506"/>
                  </a:cubicBezTo>
                  <a:lnTo>
                    <a:pt x="5433" y="3675"/>
                  </a:lnTo>
                  <a:cubicBezTo>
                    <a:pt x="5707" y="3196"/>
                    <a:pt x="5935" y="2739"/>
                    <a:pt x="6186" y="2305"/>
                  </a:cubicBezTo>
                  <a:lnTo>
                    <a:pt x="3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4209;p60">
              <a:extLst>
                <a:ext uri="{FF2B5EF4-FFF2-40B4-BE49-F238E27FC236}">
                  <a16:creationId xmlns:a16="http://schemas.microsoft.com/office/drawing/2014/main" id="{2B578FF8-5FE6-D6B6-D336-6AA01D72B7EC}"/>
                </a:ext>
              </a:extLst>
            </p:cNvPr>
            <p:cNvSpPr/>
            <p:nvPr/>
          </p:nvSpPr>
          <p:spPr>
            <a:xfrm>
              <a:off x="6552079" y="3734590"/>
              <a:ext cx="137339" cy="69651"/>
            </a:xfrm>
            <a:custGeom>
              <a:avLst/>
              <a:gdLst/>
              <a:ahLst/>
              <a:cxnLst/>
              <a:rect l="l" t="t" r="r" b="b"/>
              <a:pathLst>
                <a:path w="6438" h="3265" extrusionOk="0">
                  <a:moveTo>
                    <a:pt x="229" y="1"/>
                  </a:moveTo>
                  <a:cubicBezTo>
                    <a:pt x="161" y="297"/>
                    <a:pt x="92" y="571"/>
                    <a:pt x="1" y="868"/>
                  </a:cubicBezTo>
                  <a:lnTo>
                    <a:pt x="6027" y="3265"/>
                  </a:lnTo>
                  <a:cubicBezTo>
                    <a:pt x="6164" y="3013"/>
                    <a:pt x="6278" y="2740"/>
                    <a:pt x="6438" y="2488"/>
                  </a:cubicBezTo>
                  <a:lnTo>
                    <a:pt x="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4210;p60">
              <a:extLst>
                <a:ext uri="{FF2B5EF4-FFF2-40B4-BE49-F238E27FC236}">
                  <a16:creationId xmlns:a16="http://schemas.microsoft.com/office/drawing/2014/main" id="{7BE09142-FF61-07BD-4A50-17A0EA47288D}"/>
                </a:ext>
              </a:extLst>
            </p:cNvPr>
            <p:cNvSpPr/>
            <p:nvPr/>
          </p:nvSpPr>
          <p:spPr>
            <a:xfrm>
              <a:off x="6499984" y="3488901"/>
              <a:ext cx="13162" cy="14698"/>
            </a:xfrm>
            <a:custGeom>
              <a:avLst/>
              <a:gdLst/>
              <a:ahLst/>
              <a:cxnLst/>
              <a:rect l="l" t="t" r="r" b="b"/>
              <a:pathLst>
                <a:path w="617" h="689" extrusionOk="0">
                  <a:moveTo>
                    <a:pt x="217" y="0"/>
                  </a:moveTo>
                  <a:cubicBezTo>
                    <a:pt x="180" y="0"/>
                    <a:pt x="146" y="11"/>
                    <a:pt x="115" y="36"/>
                  </a:cubicBezTo>
                  <a:cubicBezTo>
                    <a:pt x="0" y="105"/>
                    <a:pt x="0" y="310"/>
                    <a:pt x="115" y="470"/>
                  </a:cubicBezTo>
                  <a:cubicBezTo>
                    <a:pt x="198" y="604"/>
                    <a:pt x="306" y="688"/>
                    <a:pt x="403" y="688"/>
                  </a:cubicBezTo>
                  <a:cubicBezTo>
                    <a:pt x="438" y="688"/>
                    <a:pt x="472" y="677"/>
                    <a:pt x="503" y="653"/>
                  </a:cubicBezTo>
                  <a:cubicBezTo>
                    <a:pt x="617" y="561"/>
                    <a:pt x="617" y="356"/>
                    <a:pt x="503" y="196"/>
                  </a:cubicBezTo>
                  <a:cubicBezTo>
                    <a:pt x="420" y="80"/>
                    <a:pt x="313" y="0"/>
                    <a:pt x="217"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4211;p60">
              <a:extLst>
                <a:ext uri="{FF2B5EF4-FFF2-40B4-BE49-F238E27FC236}">
                  <a16:creationId xmlns:a16="http://schemas.microsoft.com/office/drawing/2014/main" id="{B105238C-B78A-9609-1790-2EE7C00116D9}"/>
                </a:ext>
              </a:extLst>
            </p:cNvPr>
            <p:cNvSpPr/>
            <p:nvPr/>
          </p:nvSpPr>
          <p:spPr>
            <a:xfrm>
              <a:off x="6485862" y="3470491"/>
              <a:ext cx="25834" cy="18623"/>
            </a:xfrm>
            <a:custGeom>
              <a:avLst/>
              <a:gdLst/>
              <a:ahLst/>
              <a:cxnLst/>
              <a:rect l="l" t="t" r="r" b="b"/>
              <a:pathLst>
                <a:path w="1211" h="873" extrusionOk="0">
                  <a:moveTo>
                    <a:pt x="935" y="0"/>
                  </a:moveTo>
                  <a:cubicBezTo>
                    <a:pt x="918" y="0"/>
                    <a:pt x="903" y="3"/>
                    <a:pt x="891" y="9"/>
                  </a:cubicBezTo>
                  <a:lnTo>
                    <a:pt x="92" y="397"/>
                  </a:lnTo>
                  <a:cubicBezTo>
                    <a:pt x="23" y="443"/>
                    <a:pt x="1" y="489"/>
                    <a:pt x="1" y="580"/>
                  </a:cubicBezTo>
                  <a:lnTo>
                    <a:pt x="115" y="808"/>
                  </a:lnTo>
                  <a:cubicBezTo>
                    <a:pt x="131" y="840"/>
                    <a:pt x="181" y="873"/>
                    <a:pt x="234" y="873"/>
                  </a:cubicBezTo>
                  <a:cubicBezTo>
                    <a:pt x="255" y="873"/>
                    <a:pt x="277" y="867"/>
                    <a:pt x="297" y="854"/>
                  </a:cubicBezTo>
                  <a:lnTo>
                    <a:pt x="1096" y="466"/>
                  </a:lnTo>
                  <a:cubicBezTo>
                    <a:pt x="1165" y="443"/>
                    <a:pt x="1210" y="352"/>
                    <a:pt x="1165" y="283"/>
                  </a:cubicBezTo>
                  <a:lnTo>
                    <a:pt x="1050" y="55"/>
                  </a:lnTo>
                  <a:cubicBezTo>
                    <a:pt x="1034" y="21"/>
                    <a:pt x="980" y="0"/>
                    <a:pt x="935" y="0"/>
                  </a:cubicBez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4212;p60">
              <a:extLst>
                <a:ext uri="{FF2B5EF4-FFF2-40B4-BE49-F238E27FC236}">
                  <a16:creationId xmlns:a16="http://schemas.microsoft.com/office/drawing/2014/main" id="{50F72225-0B2F-ED4C-FAC8-47F956D55741}"/>
                </a:ext>
              </a:extLst>
            </p:cNvPr>
            <p:cNvSpPr/>
            <p:nvPr/>
          </p:nvSpPr>
          <p:spPr>
            <a:xfrm>
              <a:off x="6480507" y="3498373"/>
              <a:ext cx="8789" cy="14847"/>
            </a:xfrm>
            <a:custGeom>
              <a:avLst/>
              <a:gdLst/>
              <a:ahLst/>
              <a:cxnLst/>
              <a:rect l="l" t="t" r="r" b="b"/>
              <a:pathLst>
                <a:path w="412" h="696" extrusionOk="0">
                  <a:moveTo>
                    <a:pt x="64" y="0"/>
                  </a:moveTo>
                  <a:cubicBezTo>
                    <a:pt x="58" y="0"/>
                    <a:pt x="52" y="1"/>
                    <a:pt x="46" y="3"/>
                  </a:cubicBezTo>
                  <a:cubicBezTo>
                    <a:pt x="0" y="26"/>
                    <a:pt x="23" y="231"/>
                    <a:pt x="115" y="414"/>
                  </a:cubicBezTo>
                  <a:cubicBezTo>
                    <a:pt x="195" y="555"/>
                    <a:pt x="293" y="696"/>
                    <a:pt x="347" y="696"/>
                  </a:cubicBezTo>
                  <a:cubicBezTo>
                    <a:pt x="354" y="696"/>
                    <a:pt x="360" y="693"/>
                    <a:pt x="366" y="688"/>
                  </a:cubicBezTo>
                  <a:cubicBezTo>
                    <a:pt x="411" y="665"/>
                    <a:pt x="388" y="460"/>
                    <a:pt x="320" y="300"/>
                  </a:cubicBezTo>
                  <a:cubicBezTo>
                    <a:pt x="236" y="112"/>
                    <a:pt x="134" y="0"/>
                    <a:pt x="64"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4213;p60">
              <a:extLst>
                <a:ext uri="{FF2B5EF4-FFF2-40B4-BE49-F238E27FC236}">
                  <a16:creationId xmlns:a16="http://schemas.microsoft.com/office/drawing/2014/main" id="{20FE7D00-5025-C6A7-8874-99E1A7BC627D}"/>
                </a:ext>
              </a:extLst>
            </p:cNvPr>
            <p:cNvSpPr/>
            <p:nvPr/>
          </p:nvSpPr>
          <p:spPr>
            <a:xfrm>
              <a:off x="6468817" y="3486895"/>
              <a:ext cx="13653" cy="11690"/>
            </a:xfrm>
            <a:custGeom>
              <a:avLst/>
              <a:gdLst/>
              <a:ahLst/>
              <a:cxnLst/>
              <a:rect l="l" t="t" r="r" b="b"/>
              <a:pathLst>
                <a:path w="640" h="548" extrusionOk="0">
                  <a:moveTo>
                    <a:pt x="340" y="1"/>
                  </a:moveTo>
                  <a:cubicBezTo>
                    <a:pt x="332" y="1"/>
                    <a:pt x="326" y="5"/>
                    <a:pt x="320" y="16"/>
                  </a:cubicBezTo>
                  <a:lnTo>
                    <a:pt x="23" y="176"/>
                  </a:lnTo>
                  <a:cubicBezTo>
                    <a:pt x="1" y="199"/>
                    <a:pt x="1" y="267"/>
                    <a:pt x="69" y="290"/>
                  </a:cubicBezTo>
                  <a:lnTo>
                    <a:pt x="206" y="496"/>
                  </a:lnTo>
                  <a:cubicBezTo>
                    <a:pt x="225" y="514"/>
                    <a:pt x="273" y="547"/>
                    <a:pt x="303" y="547"/>
                  </a:cubicBezTo>
                  <a:cubicBezTo>
                    <a:pt x="310" y="547"/>
                    <a:pt x="316" y="546"/>
                    <a:pt x="320" y="541"/>
                  </a:cubicBezTo>
                  <a:lnTo>
                    <a:pt x="594" y="381"/>
                  </a:lnTo>
                  <a:cubicBezTo>
                    <a:pt x="640" y="381"/>
                    <a:pt x="594" y="313"/>
                    <a:pt x="571" y="267"/>
                  </a:cubicBezTo>
                  <a:lnTo>
                    <a:pt x="434" y="62"/>
                  </a:lnTo>
                  <a:cubicBezTo>
                    <a:pt x="400" y="45"/>
                    <a:pt x="365" y="1"/>
                    <a:pt x="340" y="1"/>
                  </a:cubicBez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4214;p60">
              <a:extLst>
                <a:ext uri="{FF2B5EF4-FFF2-40B4-BE49-F238E27FC236}">
                  <a16:creationId xmlns:a16="http://schemas.microsoft.com/office/drawing/2014/main" id="{F5E5C0D1-1D9B-D547-4B5C-DE3E05361097}"/>
                </a:ext>
              </a:extLst>
            </p:cNvPr>
            <p:cNvSpPr/>
            <p:nvPr/>
          </p:nvSpPr>
          <p:spPr>
            <a:xfrm>
              <a:off x="6487803" y="3507204"/>
              <a:ext cx="19029" cy="32169"/>
            </a:xfrm>
            <a:custGeom>
              <a:avLst/>
              <a:gdLst/>
              <a:ahLst/>
              <a:cxnLst/>
              <a:rect l="l" t="t" r="r" b="b"/>
              <a:pathLst>
                <a:path w="892" h="1508" extrusionOk="0">
                  <a:moveTo>
                    <a:pt x="343" y="0"/>
                  </a:moveTo>
                  <a:cubicBezTo>
                    <a:pt x="92" y="845"/>
                    <a:pt x="1" y="1392"/>
                    <a:pt x="229" y="1484"/>
                  </a:cubicBezTo>
                  <a:cubicBezTo>
                    <a:pt x="262" y="1500"/>
                    <a:pt x="298" y="1507"/>
                    <a:pt x="338" y="1507"/>
                  </a:cubicBezTo>
                  <a:cubicBezTo>
                    <a:pt x="572" y="1507"/>
                    <a:pt x="891" y="1256"/>
                    <a:pt x="891" y="1255"/>
                  </a:cubicBezTo>
                  <a:lnTo>
                    <a:pt x="891" y="1255"/>
                  </a:lnTo>
                  <a:cubicBezTo>
                    <a:pt x="781" y="1287"/>
                    <a:pt x="671" y="1340"/>
                    <a:pt x="568" y="1340"/>
                  </a:cubicBezTo>
                  <a:cubicBezTo>
                    <a:pt x="522" y="1340"/>
                    <a:pt x="477" y="1329"/>
                    <a:pt x="435" y="1301"/>
                  </a:cubicBezTo>
                  <a:cubicBezTo>
                    <a:pt x="206" y="1187"/>
                    <a:pt x="206" y="731"/>
                    <a:pt x="343"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4215;p60">
              <a:extLst>
                <a:ext uri="{FF2B5EF4-FFF2-40B4-BE49-F238E27FC236}">
                  <a16:creationId xmlns:a16="http://schemas.microsoft.com/office/drawing/2014/main" id="{25070795-28A3-E67F-BF3E-703CFD9E1FB2}"/>
                </a:ext>
              </a:extLst>
            </p:cNvPr>
            <p:cNvSpPr/>
            <p:nvPr/>
          </p:nvSpPr>
          <p:spPr>
            <a:xfrm>
              <a:off x="6508261" y="3526681"/>
              <a:ext cx="36052" cy="23551"/>
            </a:xfrm>
            <a:custGeom>
              <a:avLst/>
              <a:gdLst/>
              <a:ahLst/>
              <a:cxnLst/>
              <a:rect l="l" t="t" r="r" b="b"/>
              <a:pathLst>
                <a:path w="1690" h="1104" extrusionOk="0">
                  <a:moveTo>
                    <a:pt x="1028" y="0"/>
                  </a:moveTo>
                  <a:lnTo>
                    <a:pt x="0" y="776"/>
                  </a:lnTo>
                  <a:cubicBezTo>
                    <a:pt x="0" y="776"/>
                    <a:pt x="341" y="1104"/>
                    <a:pt x="712" y="1104"/>
                  </a:cubicBezTo>
                  <a:cubicBezTo>
                    <a:pt x="841" y="1104"/>
                    <a:pt x="973" y="1064"/>
                    <a:pt x="1096" y="959"/>
                  </a:cubicBezTo>
                  <a:cubicBezTo>
                    <a:pt x="1690" y="434"/>
                    <a:pt x="1028" y="0"/>
                    <a:pt x="1028" y="0"/>
                  </a:cubicBez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4216;p60">
              <a:extLst>
                <a:ext uri="{FF2B5EF4-FFF2-40B4-BE49-F238E27FC236}">
                  <a16:creationId xmlns:a16="http://schemas.microsoft.com/office/drawing/2014/main" id="{3C152A72-9468-C70E-5174-9033B36C8DBB}"/>
                </a:ext>
              </a:extLst>
            </p:cNvPr>
            <p:cNvSpPr/>
            <p:nvPr/>
          </p:nvSpPr>
          <p:spPr>
            <a:xfrm>
              <a:off x="6510693" y="3530073"/>
              <a:ext cx="21930" cy="16575"/>
            </a:xfrm>
            <a:custGeom>
              <a:avLst/>
              <a:gdLst/>
              <a:ahLst/>
              <a:cxnLst/>
              <a:rect l="l" t="t" r="r" b="b"/>
              <a:pathLst>
                <a:path w="1028" h="777" extrusionOk="0">
                  <a:moveTo>
                    <a:pt x="845" y="1"/>
                  </a:moveTo>
                  <a:lnTo>
                    <a:pt x="1" y="617"/>
                  </a:lnTo>
                  <a:cubicBezTo>
                    <a:pt x="1" y="617"/>
                    <a:pt x="115" y="686"/>
                    <a:pt x="275" y="777"/>
                  </a:cubicBezTo>
                  <a:lnTo>
                    <a:pt x="1028" y="320"/>
                  </a:lnTo>
                  <a:cubicBezTo>
                    <a:pt x="982" y="115"/>
                    <a:pt x="845" y="1"/>
                    <a:pt x="845" y="1"/>
                  </a:cubicBez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4217;p60">
              <a:extLst>
                <a:ext uri="{FF2B5EF4-FFF2-40B4-BE49-F238E27FC236}">
                  <a16:creationId xmlns:a16="http://schemas.microsoft.com/office/drawing/2014/main" id="{5609AE44-ACE1-40B4-79B5-626D629D4990}"/>
                </a:ext>
              </a:extLst>
            </p:cNvPr>
            <p:cNvSpPr/>
            <p:nvPr/>
          </p:nvSpPr>
          <p:spPr>
            <a:xfrm>
              <a:off x="5092278" y="3353822"/>
              <a:ext cx="125648" cy="177742"/>
            </a:xfrm>
            <a:custGeom>
              <a:avLst/>
              <a:gdLst/>
              <a:ahLst/>
              <a:cxnLst/>
              <a:rect l="l" t="t" r="r" b="b"/>
              <a:pathLst>
                <a:path w="5890" h="8332" extrusionOk="0">
                  <a:moveTo>
                    <a:pt x="1" y="0"/>
                  </a:moveTo>
                  <a:cubicBezTo>
                    <a:pt x="1" y="0"/>
                    <a:pt x="115" y="1027"/>
                    <a:pt x="777" y="1872"/>
                  </a:cubicBezTo>
                  <a:cubicBezTo>
                    <a:pt x="777" y="1872"/>
                    <a:pt x="525" y="2602"/>
                    <a:pt x="1096" y="3858"/>
                  </a:cubicBezTo>
                  <a:cubicBezTo>
                    <a:pt x="1096" y="3858"/>
                    <a:pt x="891" y="4839"/>
                    <a:pt x="936" y="5752"/>
                  </a:cubicBezTo>
                  <a:lnTo>
                    <a:pt x="4063" y="8331"/>
                  </a:lnTo>
                  <a:cubicBezTo>
                    <a:pt x="5661" y="7555"/>
                    <a:pt x="5319" y="6026"/>
                    <a:pt x="5319" y="6026"/>
                  </a:cubicBezTo>
                  <a:cubicBezTo>
                    <a:pt x="5319" y="6026"/>
                    <a:pt x="5889" y="3903"/>
                    <a:pt x="5068" y="3219"/>
                  </a:cubicBezTo>
                  <a:cubicBezTo>
                    <a:pt x="5068" y="3219"/>
                    <a:pt x="5159" y="1529"/>
                    <a:pt x="2488" y="1141"/>
                  </a:cubicBezTo>
                  <a:cubicBezTo>
                    <a:pt x="2488" y="1141"/>
                    <a:pt x="1050" y="46"/>
                    <a:pt x="1" y="0"/>
                  </a:cubicBezTo>
                  <a:close/>
                </a:path>
              </a:pathLst>
            </a:custGeom>
            <a:solidFill>
              <a:srgbClr val="8737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4218;p60">
              <a:extLst>
                <a:ext uri="{FF2B5EF4-FFF2-40B4-BE49-F238E27FC236}">
                  <a16:creationId xmlns:a16="http://schemas.microsoft.com/office/drawing/2014/main" id="{D681874A-B6C4-C44F-C9EF-AA10D3BF9022}"/>
                </a:ext>
              </a:extLst>
            </p:cNvPr>
            <p:cNvSpPr/>
            <p:nvPr/>
          </p:nvSpPr>
          <p:spPr>
            <a:xfrm>
              <a:off x="4915514" y="3978061"/>
              <a:ext cx="375452" cy="615485"/>
            </a:xfrm>
            <a:custGeom>
              <a:avLst/>
              <a:gdLst/>
              <a:ahLst/>
              <a:cxnLst/>
              <a:rect l="l" t="t" r="r" b="b"/>
              <a:pathLst>
                <a:path w="17600" h="28852" extrusionOk="0">
                  <a:moveTo>
                    <a:pt x="3904" y="0"/>
                  </a:moveTo>
                  <a:lnTo>
                    <a:pt x="1" y="28851"/>
                  </a:lnTo>
                  <a:lnTo>
                    <a:pt x="229" y="28851"/>
                  </a:lnTo>
                  <a:lnTo>
                    <a:pt x="9565" y="9929"/>
                  </a:lnTo>
                  <a:lnTo>
                    <a:pt x="10044" y="10112"/>
                  </a:lnTo>
                  <a:lnTo>
                    <a:pt x="16458" y="28851"/>
                  </a:lnTo>
                  <a:lnTo>
                    <a:pt x="16663" y="28851"/>
                  </a:lnTo>
                  <a:cubicBezTo>
                    <a:pt x="16663" y="28851"/>
                    <a:pt x="17599" y="15841"/>
                    <a:pt x="16047" y="1689"/>
                  </a:cubicBezTo>
                  <a:cubicBezTo>
                    <a:pt x="16001" y="1484"/>
                    <a:pt x="3904" y="0"/>
                    <a:pt x="3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4219;p60">
              <a:extLst>
                <a:ext uri="{FF2B5EF4-FFF2-40B4-BE49-F238E27FC236}">
                  <a16:creationId xmlns:a16="http://schemas.microsoft.com/office/drawing/2014/main" id="{BE825A10-E225-6748-720E-B1A1C9321A62}"/>
                </a:ext>
              </a:extLst>
            </p:cNvPr>
            <p:cNvSpPr/>
            <p:nvPr/>
          </p:nvSpPr>
          <p:spPr>
            <a:xfrm>
              <a:off x="4984184" y="3978061"/>
              <a:ext cx="292170" cy="369095"/>
            </a:xfrm>
            <a:custGeom>
              <a:avLst/>
              <a:gdLst/>
              <a:ahLst/>
              <a:cxnLst/>
              <a:rect l="l" t="t" r="r" b="b"/>
              <a:pathLst>
                <a:path w="13696" h="17302" extrusionOk="0">
                  <a:moveTo>
                    <a:pt x="662" y="0"/>
                  </a:moveTo>
                  <a:lnTo>
                    <a:pt x="0" y="4771"/>
                  </a:lnTo>
                  <a:cubicBezTo>
                    <a:pt x="300" y="4376"/>
                    <a:pt x="1255" y="4053"/>
                    <a:pt x="2535" y="4053"/>
                  </a:cubicBezTo>
                  <a:cubicBezTo>
                    <a:pt x="6138" y="4053"/>
                    <a:pt x="12315" y="6608"/>
                    <a:pt x="13695" y="17302"/>
                  </a:cubicBezTo>
                  <a:cubicBezTo>
                    <a:pt x="13650" y="12759"/>
                    <a:pt x="13422" y="7304"/>
                    <a:pt x="12782" y="1689"/>
                  </a:cubicBezTo>
                  <a:cubicBezTo>
                    <a:pt x="12760" y="1484"/>
                    <a:pt x="662" y="0"/>
                    <a:pt x="66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4220;p60">
              <a:extLst>
                <a:ext uri="{FF2B5EF4-FFF2-40B4-BE49-F238E27FC236}">
                  <a16:creationId xmlns:a16="http://schemas.microsoft.com/office/drawing/2014/main" id="{31983056-D059-F5D2-D20D-EFF96E42ADF9}"/>
                </a:ext>
              </a:extLst>
            </p:cNvPr>
            <p:cNvSpPr/>
            <p:nvPr/>
          </p:nvSpPr>
          <p:spPr>
            <a:xfrm>
              <a:off x="4922341" y="3616876"/>
              <a:ext cx="161978" cy="300170"/>
            </a:xfrm>
            <a:custGeom>
              <a:avLst/>
              <a:gdLst/>
              <a:ahLst/>
              <a:cxnLst/>
              <a:rect l="l" t="t" r="r" b="b"/>
              <a:pathLst>
                <a:path w="7593" h="14071" extrusionOk="0">
                  <a:moveTo>
                    <a:pt x="6245" y="1"/>
                  </a:moveTo>
                  <a:cubicBezTo>
                    <a:pt x="6211" y="1"/>
                    <a:pt x="6176" y="6"/>
                    <a:pt x="6140" y="18"/>
                  </a:cubicBezTo>
                  <a:cubicBezTo>
                    <a:pt x="4657" y="497"/>
                    <a:pt x="1073" y="6888"/>
                    <a:pt x="548" y="8668"/>
                  </a:cubicBezTo>
                  <a:cubicBezTo>
                    <a:pt x="0" y="10426"/>
                    <a:pt x="137" y="13690"/>
                    <a:pt x="1507" y="14010"/>
                  </a:cubicBezTo>
                  <a:cubicBezTo>
                    <a:pt x="1642" y="14042"/>
                    <a:pt x="1873" y="14071"/>
                    <a:pt x="2166" y="14071"/>
                  </a:cubicBezTo>
                  <a:cubicBezTo>
                    <a:pt x="3504" y="14071"/>
                    <a:pt x="6151" y="13479"/>
                    <a:pt x="7031" y="10015"/>
                  </a:cubicBezTo>
                  <a:cubicBezTo>
                    <a:pt x="7409" y="8635"/>
                    <a:pt x="7592" y="1"/>
                    <a:pt x="6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4221;p60">
              <a:extLst>
                <a:ext uri="{FF2B5EF4-FFF2-40B4-BE49-F238E27FC236}">
                  <a16:creationId xmlns:a16="http://schemas.microsoft.com/office/drawing/2014/main" id="{453D97F0-E65E-9184-3C47-2EF2BBD76A82}"/>
                </a:ext>
              </a:extLst>
            </p:cNvPr>
            <p:cNvSpPr/>
            <p:nvPr/>
          </p:nvSpPr>
          <p:spPr>
            <a:xfrm>
              <a:off x="4922341" y="3631852"/>
              <a:ext cx="160698" cy="285514"/>
            </a:xfrm>
            <a:custGeom>
              <a:avLst/>
              <a:gdLst/>
              <a:ahLst/>
              <a:cxnLst/>
              <a:rect l="l" t="t" r="r" b="b"/>
              <a:pathLst>
                <a:path w="7533" h="13384" extrusionOk="0">
                  <a:moveTo>
                    <a:pt x="6825" y="0"/>
                  </a:moveTo>
                  <a:lnTo>
                    <a:pt x="6825" y="0"/>
                  </a:lnTo>
                  <a:cubicBezTo>
                    <a:pt x="6848" y="1438"/>
                    <a:pt x="6072" y="3379"/>
                    <a:pt x="4611" y="5159"/>
                  </a:cubicBezTo>
                  <a:cubicBezTo>
                    <a:pt x="3310" y="6757"/>
                    <a:pt x="1758" y="7852"/>
                    <a:pt x="457" y="8217"/>
                  </a:cubicBezTo>
                  <a:cubicBezTo>
                    <a:pt x="0" y="10044"/>
                    <a:pt x="160" y="13011"/>
                    <a:pt x="1484" y="13330"/>
                  </a:cubicBezTo>
                  <a:cubicBezTo>
                    <a:pt x="1620" y="13358"/>
                    <a:pt x="1843" y="13383"/>
                    <a:pt x="2126" y="13383"/>
                  </a:cubicBezTo>
                  <a:cubicBezTo>
                    <a:pt x="3464" y="13383"/>
                    <a:pt x="6122" y="12822"/>
                    <a:pt x="7008" y="9336"/>
                  </a:cubicBezTo>
                  <a:cubicBezTo>
                    <a:pt x="7327" y="8172"/>
                    <a:pt x="7533" y="2077"/>
                    <a:pt x="68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4222;p60">
              <a:extLst>
                <a:ext uri="{FF2B5EF4-FFF2-40B4-BE49-F238E27FC236}">
                  <a16:creationId xmlns:a16="http://schemas.microsoft.com/office/drawing/2014/main" id="{4859A857-D14E-BFD1-7A42-072B86FD56FB}"/>
                </a:ext>
              </a:extLst>
            </p:cNvPr>
            <p:cNvSpPr/>
            <p:nvPr/>
          </p:nvSpPr>
          <p:spPr>
            <a:xfrm>
              <a:off x="4908709" y="3751507"/>
              <a:ext cx="101308" cy="179470"/>
            </a:xfrm>
            <a:custGeom>
              <a:avLst/>
              <a:gdLst/>
              <a:ahLst/>
              <a:cxnLst/>
              <a:rect l="l" t="t" r="r" b="b"/>
              <a:pathLst>
                <a:path w="4749" h="8413" extrusionOk="0">
                  <a:moveTo>
                    <a:pt x="1933" y="0"/>
                  </a:moveTo>
                  <a:cubicBezTo>
                    <a:pt x="839" y="0"/>
                    <a:pt x="0" y="1412"/>
                    <a:pt x="0" y="3430"/>
                  </a:cubicBezTo>
                  <a:cubicBezTo>
                    <a:pt x="0" y="5713"/>
                    <a:pt x="1073" y="7927"/>
                    <a:pt x="2374" y="8338"/>
                  </a:cubicBezTo>
                  <a:cubicBezTo>
                    <a:pt x="2525" y="8388"/>
                    <a:pt x="2672" y="8412"/>
                    <a:pt x="2816" y="8412"/>
                  </a:cubicBezTo>
                  <a:cubicBezTo>
                    <a:pt x="3909" y="8412"/>
                    <a:pt x="4748" y="7001"/>
                    <a:pt x="4748" y="4982"/>
                  </a:cubicBezTo>
                  <a:cubicBezTo>
                    <a:pt x="4748" y="2700"/>
                    <a:pt x="3675" y="509"/>
                    <a:pt x="2374" y="75"/>
                  </a:cubicBezTo>
                  <a:cubicBezTo>
                    <a:pt x="2224" y="25"/>
                    <a:pt x="2076" y="0"/>
                    <a:pt x="19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4223;p60">
              <a:extLst>
                <a:ext uri="{FF2B5EF4-FFF2-40B4-BE49-F238E27FC236}">
                  <a16:creationId xmlns:a16="http://schemas.microsoft.com/office/drawing/2014/main" id="{6127889E-4FCE-16B0-7BA5-EAF1B47B7823}"/>
                </a:ext>
              </a:extLst>
            </p:cNvPr>
            <p:cNvSpPr/>
            <p:nvPr/>
          </p:nvSpPr>
          <p:spPr>
            <a:xfrm>
              <a:off x="5224626" y="3642774"/>
              <a:ext cx="135312" cy="366343"/>
            </a:xfrm>
            <a:custGeom>
              <a:avLst/>
              <a:gdLst/>
              <a:ahLst/>
              <a:cxnLst/>
              <a:rect l="l" t="t" r="r" b="b"/>
              <a:pathLst>
                <a:path w="6343" h="17173" extrusionOk="0">
                  <a:moveTo>
                    <a:pt x="1672" y="0"/>
                  </a:moveTo>
                  <a:cubicBezTo>
                    <a:pt x="395" y="0"/>
                    <a:pt x="1" y="10012"/>
                    <a:pt x="233" y="11472"/>
                  </a:cubicBezTo>
                  <a:cubicBezTo>
                    <a:pt x="941" y="15649"/>
                    <a:pt x="3977" y="17018"/>
                    <a:pt x="4593" y="17155"/>
                  </a:cubicBezTo>
                  <a:cubicBezTo>
                    <a:pt x="4645" y="17167"/>
                    <a:pt x="4697" y="17173"/>
                    <a:pt x="4747" y="17173"/>
                  </a:cubicBezTo>
                  <a:cubicBezTo>
                    <a:pt x="5769" y="17173"/>
                    <a:pt x="6343" y="14813"/>
                    <a:pt x="6191" y="13138"/>
                  </a:cubicBezTo>
                  <a:cubicBezTo>
                    <a:pt x="6031" y="11221"/>
                    <a:pt x="4684" y="3346"/>
                    <a:pt x="1991" y="196"/>
                  </a:cubicBezTo>
                  <a:cubicBezTo>
                    <a:pt x="1879" y="63"/>
                    <a:pt x="1773" y="0"/>
                    <a:pt x="1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4224;p60">
              <a:extLst>
                <a:ext uri="{FF2B5EF4-FFF2-40B4-BE49-F238E27FC236}">
                  <a16:creationId xmlns:a16="http://schemas.microsoft.com/office/drawing/2014/main" id="{FC217173-3BEF-7E4F-B351-B605ACDAA294}"/>
                </a:ext>
              </a:extLst>
            </p:cNvPr>
            <p:cNvSpPr/>
            <p:nvPr/>
          </p:nvSpPr>
          <p:spPr>
            <a:xfrm>
              <a:off x="5214493" y="3705450"/>
              <a:ext cx="141221" cy="303604"/>
            </a:xfrm>
            <a:custGeom>
              <a:avLst/>
              <a:gdLst/>
              <a:ahLst/>
              <a:cxnLst/>
              <a:rect l="l" t="t" r="r" b="b"/>
              <a:pathLst>
                <a:path w="6620" h="14232" extrusionOk="0">
                  <a:moveTo>
                    <a:pt x="1231" y="0"/>
                  </a:moveTo>
                  <a:cubicBezTo>
                    <a:pt x="925" y="0"/>
                    <a:pt x="635" y="145"/>
                    <a:pt x="434" y="431"/>
                  </a:cubicBezTo>
                  <a:cubicBezTo>
                    <a:pt x="1" y="3512"/>
                    <a:pt x="138" y="7940"/>
                    <a:pt x="275" y="8853"/>
                  </a:cubicBezTo>
                  <a:cubicBezTo>
                    <a:pt x="1005" y="13007"/>
                    <a:pt x="4452" y="14080"/>
                    <a:pt x="5068" y="14217"/>
                  </a:cubicBezTo>
                  <a:cubicBezTo>
                    <a:pt x="5117" y="14227"/>
                    <a:pt x="5164" y="14232"/>
                    <a:pt x="5211" y="14232"/>
                  </a:cubicBezTo>
                  <a:cubicBezTo>
                    <a:pt x="5932" y="14232"/>
                    <a:pt x="6427" y="13107"/>
                    <a:pt x="6620" y="11820"/>
                  </a:cubicBezTo>
                  <a:cubicBezTo>
                    <a:pt x="5296" y="11615"/>
                    <a:pt x="3333" y="5772"/>
                    <a:pt x="2671" y="1686"/>
                  </a:cubicBezTo>
                  <a:cubicBezTo>
                    <a:pt x="2490" y="553"/>
                    <a:pt x="1829" y="0"/>
                    <a:pt x="12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4225;p60">
              <a:extLst>
                <a:ext uri="{FF2B5EF4-FFF2-40B4-BE49-F238E27FC236}">
                  <a16:creationId xmlns:a16="http://schemas.microsoft.com/office/drawing/2014/main" id="{0ED884CC-516C-9598-B761-8E9117139A84}"/>
                </a:ext>
              </a:extLst>
            </p:cNvPr>
            <p:cNvSpPr/>
            <p:nvPr/>
          </p:nvSpPr>
          <p:spPr>
            <a:xfrm>
              <a:off x="4993421" y="3568387"/>
              <a:ext cx="296564" cy="522646"/>
            </a:xfrm>
            <a:custGeom>
              <a:avLst/>
              <a:gdLst/>
              <a:ahLst/>
              <a:cxnLst/>
              <a:rect l="l" t="t" r="r" b="b"/>
              <a:pathLst>
                <a:path w="13902" h="24500" extrusionOk="0">
                  <a:moveTo>
                    <a:pt x="8402" y="1"/>
                  </a:moveTo>
                  <a:cubicBezTo>
                    <a:pt x="7427" y="1"/>
                    <a:pt x="3699" y="1216"/>
                    <a:pt x="2147" y="2724"/>
                  </a:cubicBezTo>
                  <a:cubicBezTo>
                    <a:pt x="526" y="4299"/>
                    <a:pt x="1" y="20391"/>
                    <a:pt x="1" y="20391"/>
                  </a:cubicBezTo>
                  <a:cubicBezTo>
                    <a:pt x="1" y="20391"/>
                    <a:pt x="6803" y="22286"/>
                    <a:pt x="12920" y="24500"/>
                  </a:cubicBezTo>
                  <a:cubicBezTo>
                    <a:pt x="12920" y="24500"/>
                    <a:pt x="13902" y="5783"/>
                    <a:pt x="13126" y="4117"/>
                  </a:cubicBezTo>
                  <a:cubicBezTo>
                    <a:pt x="12327" y="2428"/>
                    <a:pt x="9245" y="122"/>
                    <a:pt x="8515" y="8"/>
                  </a:cubicBezTo>
                  <a:cubicBezTo>
                    <a:pt x="8483" y="3"/>
                    <a:pt x="8445" y="1"/>
                    <a:pt x="84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4226;p60">
              <a:extLst>
                <a:ext uri="{FF2B5EF4-FFF2-40B4-BE49-F238E27FC236}">
                  <a16:creationId xmlns:a16="http://schemas.microsoft.com/office/drawing/2014/main" id="{C6DC0262-E083-1FA6-9009-694283D03A61}"/>
                </a:ext>
              </a:extLst>
            </p:cNvPr>
            <p:cNvSpPr/>
            <p:nvPr/>
          </p:nvSpPr>
          <p:spPr>
            <a:xfrm>
              <a:off x="4992952" y="3796925"/>
              <a:ext cx="61843" cy="224973"/>
            </a:xfrm>
            <a:custGeom>
              <a:avLst/>
              <a:gdLst/>
              <a:ahLst/>
              <a:cxnLst/>
              <a:rect l="l" t="t" r="r" b="b"/>
              <a:pathLst>
                <a:path w="2899" h="10546" extrusionOk="0">
                  <a:moveTo>
                    <a:pt x="594" y="0"/>
                  </a:moveTo>
                  <a:lnTo>
                    <a:pt x="594" y="0"/>
                  </a:lnTo>
                  <a:cubicBezTo>
                    <a:pt x="160" y="4702"/>
                    <a:pt x="0" y="9701"/>
                    <a:pt x="0" y="9701"/>
                  </a:cubicBezTo>
                  <a:cubicBezTo>
                    <a:pt x="0" y="9701"/>
                    <a:pt x="1141" y="10020"/>
                    <a:pt x="2899" y="10545"/>
                  </a:cubicBezTo>
                  <a:cubicBezTo>
                    <a:pt x="1392" y="8217"/>
                    <a:pt x="479" y="4337"/>
                    <a:pt x="594"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4227;p60">
              <a:extLst>
                <a:ext uri="{FF2B5EF4-FFF2-40B4-BE49-F238E27FC236}">
                  <a16:creationId xmlns:a16="http://schemas.microsoft.com/office/drawing/2014/main" id="{12088DC6-E61C-748C-0A7A-A3650DC07A3F}"/>
                </a:ext>
              </a:extLst>
            </p:cNvPr>
            <p:cNvSpPr/>
            <p:nvPr/>
          </p:nvSpPr>
          <p:spPr>
            <a:xfrm>
              <a:off x="5169204" y="3817361"/>
              <a:ext cx="109094" cy="274165"/>
            </a:xfrm>
            <a:custGeom>
              <a:avLst/>
              <a:gdLst/>
              <a:ahLst/>
              <a:cxnLst/>
              <a:rect l="l" t="t" r="r" b="b"/>
              <a:pathLst>
                <a:path w="5114" h="12852" extrusionOk="0">
                  <a:moveTo>
                    <a:pt x="5114" y="1"/>
                  </a:moveTo>
                  <a:cubicBezTo>
                    <a:pt x="4502" y="5392"/>
                    <a:pt x="4790" y="11255"/>
                    <a:pt x="110" y="11255"/>
                  </a:cubicBezTo>
                  <a:cubicBezTo>
                    <a:pt x="74" y="11255"/>
                    <a:pt x="38" y="11254"/>
                    <a:pt x="1" y="11254"/>
                  </a:cubicBezTo>
                  <a:lnTo>
                    <a:pt x="1" y="11254"/>
                  </a:lnTo>
                  <a:cubicBezTo>
                    <a:pt x="1530" y="11733"/>
                    <a:pt x="3128" y="12281"/>
                    <a:pt x="4657" y="12851"/>
                  </a:cubicBezTo>
                  <a:cubicBezTo>
                    <a:pt x="4657" y="12851"/>
                    <a:pt x="5022" y="5821"/>
                    <a:pt x="51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4228;p60">
              <a:extLst>
                <a:ext uri="{FF2B5EF4-FFF2-40B4-BE49-F238E27FC236}">
                  <a16:creationId xmlns:a16="http://schemas.microsoft.com/office/drawing/2014/main" id="{D64F00B4-DC4D-1270-07AD-74E00D838785}"/>
                </a:ext>
              </a:extLst>
            </p:cNvPr>
            <p:cNvSpPr/>
            <p:nvPr/>
          </p:nvSpPr>
          <p:spPr>
            <a:xfrm>
              <a:off x="5085451" y="3568344"/>
              <a:ext cx="144656" cy="58174"/>
            </a:xfrm>
            <a:custGeom>
              <a:avLst/>
              <a:gdLst/>
              <a:ahLst/>
              <a:cxnLst/>
              <a:rect l="l" t="t" r="r" b="b"/>
              <a:pathLst>
                <a:path w="6781" h="2727" extrusionOk="0">
                  <a:moveTo>
                    <a:pt x="4027" y="0"/>
                  </a:moveTo>
                  <a:cubicBezTo>
                    <a:pt x="3391" y="0"/>
                    <a:pt x="1588" y="527"/>
                    <a:pt x="1" y="1288"/>
                  </a:cubicBezTo>
                  <a:cubicBezTo>
                    <a:pt x="640" y="2133"/>
                    <a:pt x="2147" y="2726"/>
                    <a:pt x="3767" y="2726"/>
                  </a:cubicBezTo>
                  <a:cubicBezTo>
                    <a:pt x="5068" y="2726"/>
                    <a:pt x="6164" y="2361"/>
                    <a:pt x="6780" y="1790"/>
                  </a:cubicBezTo>
                  <a:cubicBezTo>
                    <a:pt x="5730" y="832"/>
                    <a:pt x="4589" y="101"/>
                    <a:pt x="4155" y="10"/>
                  </a:cubicBezTo>
                  <a:cubicBezTo>
                    <a:pt x="4120" y="3"/>
                    <a:pt x="4077" y="0"/>
                    <a:pt x="402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4229;p60">
              <a:extLst>
                <a:ext uri="{FF2B5EF4-FFF2-40B4-BE49-F238E27FC236}">
                  <a16:creationId xmlns:a16="http://schemas.microsoft.com/office/drawing/2014/main" id="{656E83D6-C787-837C-2A5F-E58C3DDFF638}"/>
                </a:ext>
              </a:extLst>
            </p:cNvPr>
            <p:cNvSpPr/>
            <p:nvPr/>
          </p:nvSpPr>
          <p:spPr>
            <a:xfrm>
              <a:off x="4837607" y="3665451"/>
              <a:ext cx="163642" cy="246881"/>
            </a:xfrm>
            <a:custGeom>
              <a:avLst/>
              <a:gdLst/>
              <a:ahLst/>
              <a:cxnLst/>
              <a:rect l="l" t="t" r="r" b="b"/>
              <a:pathLst>
                <a:path w="7671" h="11573" extrusionOk="0">
                  <a:moveTo>
                    <a:pt x="526" y="0"/>
                  </a:moveTo>
                  <a:lnTo>
                    <a:pt x="24" y="571"/>
                  </a:lnTo>
                  <a:cubicBezTo>
                    <a:pt x="1" y="571"/>
                    <a:pt x="3365" y="11573"/>
                    <a:pt x="5670" y="11573"/>
                  </a:cubicBezTo>
                  <a:cubicBezTo>
                    <a:pt x="5675" y="11573"/>
                    <a:pt x="5680" y="11573"/>
                    <a:pt x="5684" y="11573"/>
                  </a:cubicBezTo>
                  <a:cubicBezTo>
                    <a:pt x="7670" y="11550"/>
                    <a:pt x="7328" y="6095"/>
                    <a:pt x="6392" y="4999"/>
                  </a:cubicBezTo>
                  <a:cubicBezTo>
                    <a:pt x="5456" y="3881"/>
                    <a:pt x="1439" y="274"/>
                    <a:pt x="526"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4230;p60">
              <a:extLst>
                <a:ext uri="{FF2B5EF4-FFF2-40B4-BE49-F238E27FC236}">
                  <a16:creationId xmlns:a16="http://schemas.microsoft.com/office/drawing/2014/main" id="{F09D2284-06F9-E418-1E87-F371F20EFE69}"/>
                </a:ext>
              </a:extLst>
            </p:cNvPr>
            <p:cNvSpPr/>
            <p:nvPr/>
          </p:nvSpPr>
          <p:spPr>
            <a:xfrm>
              <a:off x="4846375" y="3703914"/>
              <a:ext cx="147066" cy="208419"/>
            </a:xfrm>
            <a:custGeom>
              <a:avLst/>
              <a:gdLst/>
              <a:ahLst/>
              <a:cxnLst/>
              <a:rect l="l" t="t" r="r" b="b"/>
              <a:pathLst>
                <a:path w="6894" h="9770" extrusionOk="0">
                  <a:moveTo>
                    <a:pt x="1" y="1"/>
                  </a:moveTo>
                  <a:lnTo>
                    <a:pt x="1" y="1"/>
                  </a:lnTo>
                  <a:cubicBezTo>
                    <a:pt x="959" y="2877"/>
                    <a:pt x="3447" y="9770"/>
                    <a:pt x="5273" y="9770"/>
                  </a:cubicBezTo>
                  <a:cubicBezTo>
                    <a:pt x="6574" y="9770"/>
                    <a:pt x="6894" y="7442"/>
                    <a:pt x="6666" y="5501"/>
                  </a:cubicBezTo>
                  <a:lnTo>
                    <a:pt x="6666" y="5501"/>
                  </a:lnTo>
                  <a:cubicBezTo>
                    <a:pt x="6573" y="5531"/>
                    <a:pt x="6471" y="5545"/>
                    <a:pt x="6359" y="5545"/>
                  </a:cubicBezTo>
                  <a:cubicBezTo>
                    <a:pt x="5178" y="5545"/>
                    <a:pt x="2992" y="3925"/>
                    <a:pt x="1074" y="1484"/>
                  </a:cubicBezTo>
                  <a:cubicBezTo>
                    <a:pt x="685" y="959"/>
                    <a:pt x="320" y="480"/>
                    <a:pt x="1"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4231;p60">
              <a:extLst>
                <a:ext uri="{FF2B5EF4-FFF2-40B4-BE49-F238E27FC236}">
                  <a16:creationId xmlns:a16="http://schemas.microsoft.com/office/drawing/2014/main" id="{48B4672F-AF7D-C387-55A0-E637E89C0D2A}"/>
                </a:ext>
              </a:extLst>
            </p:cNvPr>
            <p:cNvSpPr/>
            <p:nvPr/>
          </p:nvSpPr>
          <p:spPr>
            <a:xfrm>
              <a:off x="5118090" y="3469211"/>
              <a:ext cx="74514" cy="125776"/>
            </a:xfrm>
            <a:custGeom>
              <a:avLst/>
              <a:gdLst/>
              <a:ahLst/>
              <a:cxnLst/>
              <a:rect l="l" t="t" r="r" b="b"/>
              <a:pathLst>
                <a:path w="3493" h="5896" extrusionOk="0">
                  <a:moveTo>
                    <a:pt x="3241" y="1"/>
                  </a:moveTo>
                  <a:lnTo>
                    <a:pt x="411" y="1233"/>
                  </a:lnTo>
                  <a:lnTo>
                    <a:pt x="0" y="5273"/>
                  </a:lnTo>
                  <a:cubicBezTo>
                    <a:pt x="0" y="5302"/>
                    <a:pt x="636" y="5895"/>
                    <a:pt x="1517" y="5895"/>
                  </a:cubicBezTo>
                  <a:cubicBezTo>
                    <a:pt x="2053" y="5895"/>
                    <a:pt x="2680" y="5676"/>
                    <a:pt x="3310" y="4977"/>
                  </a:cubicBezTo>
                  <a:cubicBezTo>
                    <a:pt x="3493" y="2854"/>
                    <a:pt x="3241" y="1"/>
                    <a:pt x="3241"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4232;p60">
              <a:extLst>
                <a:ext uri="{FF2B5EF4-FFF2-40B4-BE49-F238E27FC236}">
                  <a16:creationId xmlns:a16="http://schemas.microsoft.com/office/drawing/2014/main" id="{EB4C74D9-D399-1CFC-90B8-D619AE9B466F}"/>
                </a:ext>
              </a:extLst>
            </p:cNvPr>
            <p:cNvSpPr/>
            <p:nvPr/>
          </p:nvSpPr>
          <p:spPr>
            <a:xfrm>
              <a:off x="5098123" y="3419271"/>
              <a:ext cx="99836" cy="136272"/>
            </a:xfrm>
            <a:custGeom>
              <a:avLst/>
              <a:gdLst/>
              <a:ahLst/>
              <a:cxnLst/>
              <a:rect l="l" t="t" r="r" b="b"/>
              <a:pathLst>
                <a:path w="4680" h="6388" extrusionOk="0">
                  <a:moveTo>
                    <a:pt x="2783" y="1"/>
                  </a:moveTo>
                  <a:cubicBezTo>
                    <a:pt x="2323" y="1"/>
                    <a:pt x="1859" y="143"/>
                    <a:pt x="1553" y="402"/>
                  </a:cubicBezTo>
                  <a:cubicBezTo>
                    <a:pt x="799" y="1041"/>
                    <a:pt x="0" y="4396"/>
                    <a:pt x="320" y="6017"/>
                  </a:cubicBezTo>
                  <a:cubicBezTo>
                    <a:pt x="380" y="6270"/>
                    <a:pt x="1587" y="6387"/>
                    <a:pt x="2482" y="6387"/>
                  </a:cubicBezTo>
                  <a:cubicBezTo>
                    <a:pt x="2958" y="6387"/>
                    <a:pt x="3345" y="6354"/>
                    <a:pt x="3424" y="6291"/>
                  </a:cubicBezTo>
                  <a:cubicBezTo>
                    <a:pt x="3675" y="6085"/>
                    <a:pt x="4680" y="2182"/>
                    <a:pt x="4246" y="881"/>
                  </a:cubicBezTo>
                  <a:cubicBezTo>
                    <a:pt x="4047" y="272"/>
                    <a:pt x="3419" y="1"/>
                    <a:pt x="2783"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4233;p60">
              <a:extLst>
                <a:ext uri="{FF2B5EF4-FFF2-40B4-BE49-F238E27FC236}">
                  <a16:creationId xmlns:a16="http://schemas.microsoft.com/office/drawing/2014/main" id="{0B3F7FF0-62AD-DB4B-0225-E40D845DFF54}"/>
                </a:ext>
              </a:extLst>
            </p:cNvPr>
            <p:cNvSpPr/>
            <p:nvPr/>
          </p:nvSpPr>
          <p:spPr>
            <a:xfrm>
              <a:off x="5181875" y="3745790"/>
              <a:ext cx="54547" cy="48233"/>
            </a:xfrm>
            <a:custGeom>
              <a:avLst/>
              <a:gdLst/>
              <a:ahLst/>
              <a:cxnLst/>
              <a:rect l="l" t="t" r="r" b="b"/>
              <a:pathLst>
                <a:path w="2557" h="2261" extrusionOk="0">
                  <a:moveTo>
                    <a:pt x="137" y="0"/>
                  </a:moveTo>
                  <a:lnTo>
                    <a:pt x="0" y="1690"/>
                  </a:lnTo>
                  <a:lnTo>
                    <a:pt x="2443" y="2260"/>
                  </a:lnTo>
                  <a:lnTo>
                    <a:pt x="2557" y="594"/>
                  </a:lnTo>
                  <a:lnTo>
                    <a:pt x="137" y="0"/>
                  </a:lnTo>
                  <a:close/>
                </a:path>
              </a:pathLst>
            </a:custGeom>
            <a:solidFill>
              <a:srgbClr val="FFF1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4234;p60">
              <a:extLst>
                <a:ext uri="{FF2B5EF4-FFF2-40B4-BE49-F238E27FC236}">
                  <a16:creationId xmlns:a16="http://schemas.microsoft.com/office/drawing/2014/main" id="{A76BEFEE-04DA-EAEC-C96C-D8891DAD6819}"/>
                </a:ext>
              </a:extLst>
            </p:cNvPr>
            <p:cNvSpPr/>
            <p:nvPr/>
          </p:nvSpPr>
          <p:spPr>
            <a:xfrm>
              <a:off x="5208157" y="3740926"/>
              <a:ext cx="10261" cy="16575"/>
            </a:xfrm>
            <a:custGeom>
              <a:avLst/>
              <a:gdLst/>
              <a:ahLst/>
              <a:cxnLst/>
              <a:rect l="l" t="t" r="r" b="b"/>
              <a:pathLst>
                <a:path w="481" h="777" extrusionOk="0">
                  <a:moveTo>
                    <a:pt x="69" y="0"/>
                  </a:moveTo>
                  <a:lnTo>
                    <a:pt x="1" y="662"/>
                  </a:lnTo>
                  <a:lnTo>
                    <a:pt x="435" y="776"/>
                  </a:lnTo>
                  <a:lnTo>
                    <a:pt x="480" y="114"/>
                  </a:lnTo>
                  <a:lnTo>
                    <a:pt x="69" y="0"/>
                  </a:lnTo>
                  <a:close/>
                </a:path>
              </a:pathLst>
            </a:custGeom>
            <a:solidFill>
              <a:srgbClr val="FFF1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4235;p60">
              <a:extLst>
                <a:ext uri="{FF2B5EF4-FFF2-40B4-BE49-F238E27FC236}">
                  <a16:creationId xmlns:a16="http://schemas.microsoft.com/office/drawing/2014/main" id="{1426ED8D-E6FC-2076-97E9-901126EBE240}"/>
                </a:ext>
              </a:extLst>
            </p:cNvPr>
            <p:cNvSpPr/>
            <p:nvPr/>
          </p:nvSpPr>
          <p:spPr>
            <a:xfrm>
              <a:off x="5186248" y="3750163"/>
              <a:ext cx="19007" cy="32169"/>
            </a:xfrm>
            <a:custGeom>
              <a:avLst/>
              <a:gdLst/>
              <a:ahLst/>
              <a:cxnLst/>
              <a:rect l="l" t="t" r="r" b="b"/>
              <a:pathLst>
                <a:path w="891" h="1508" extrusionOk="0">
                  <a:moveTo>
                    <a:pt x="92" y="1"/>
                  </a:moveTo>
                  <a:lnTo>
                    <a:pt x="1" y="1302"/>
                  </a:lnTo>
                  <a:lnTo>
                    <a:pt x="845" y="1507"/>
                  </a:lnTo>
                  <a:lnTo>
                    <a:pt x="891" y="184"/>
                  </a:lnTo>
                  <a:lnTo>
                    <a:pt x="92" y="1"/>
                  </a:lnTo>
                  <a:close/>
                </a:path>
              </a:pathLst>
            </a:custGeom>
            <a:solidFill>
              <a:srgbClr val="F9D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4236;p60">
              <a:extLst>
                <a:ext uri="{FF2B5EF4-FFF2-40B4-BE49-F238E27FC236}">
                  <a16:creationId xmlns:a16="http://schemas.microsoft.com/office/drawing/2014/main" id="{E2B22390-CC66-D22E-03AB-8D2581D44E31}"/>
                </a:ext>
              </a:extLst>
            </p:cNvPr>
            <p:cNvSpPr/>
            <p:nvPr/>
          </p:nvSpPr>
          <p:spPr>
            <a:xfrm>
              <a:off x="5259292" y="4582674"/>
              <a:ext cx="28266" cy="18175"/>
            </a:xfrm>
            <a:custGeom>
              <a:avLst/>
              <a:gdLst/>
              <a:ahLst/>
              <a:cxnLst/>
              <a:rect l="l" t="t" r="r" b="b"/>
              <a:pathLst>
                <a:path w="1325" h="852" extrusionOk="0">
                  <a:moveTo>
                    <a:pt x="350" y="1"/>
                  </a:moveTo>
                  <a:cubicBezTo>
                    <a:pt x="339" y="1"/>
                    <a:pt x="329" y="3"/>
                    <a:pt x="320" y="7"/>
                  </a:cubicBezTo>
                  <a:cubicBezTo>
                    <a:pt x="160" y="76"/>
                    <a:pt x="1" y="852"/>
                    <a:pt x="1" y="852"/>
                  </a:cubicBezTo>
                  <a:lnTo>
                    <a:pt x="1324" y="852"/>
                  </a:lnTo>
                  <a:cubicBezTo>
                    <a:pt x="1324" y="852"/>
                    <a:pt x="577" y="1"/>
                    <a:pt x="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4237;p60">
              <a:extLst>
                <a:ext uri="{FF2B5EF4-FFF2-40B4-BE49-F238E27FC236}">
                  <a16:creationId xmlns:a16="http://schemas.microsoft.com/office/drawing/2014/main" id="{94C61AE4-FF05-53AA-227B-3D0E3F268F35}"/>
                </a:ext>
              </a:extLst>
            </p:cNvPr>
            <p:cNvSpPr/>
            <p:nvPr/>
          </p:nvSpPr>
          <p:spPr>
            <a:xfrm>
              <a:off x="5278278" y="3859835"/>
              <a:ext cx="102289" cy="164388"/>
            </a:xfrm>
            <a:custGeom>
              <a:avLst/>
              <a:gdLst/>
              <a:ahLst/>
              <a:cxnLst/>
              <a:rect l="l" t="t" r="r" b="b"/>
              <a:pathLst>
                <a:path w="4795" h="7706" extrusionOk="0">
                  <a:moveTo>
                    <a:pt x="2308" y="0"/>
                  </a:moveTo>
                  <a:cubicBezTo>
                    <a:pt x="1132" y="0"/>
                    <a:pt x="178" y="1490"/>
                    <a:pt x="92" y="3465"/>
                  </a:cubicBezTo>
                  <a:cubicBezTo>
                    <a:pt x="1" y="5588"/>
                    <a:pt x="982" y="7482"/>
                    <a:pt x="2260" y="7688"/>
                  </a:cubicBezTo>
                  <a:cubicBezTo>
                    <a:pt x="2337" y="7700"/>
                    <a:pt x="2412" y="7706"/>
                    <a:pt x="2487" y="7706"/>
                  </a:cubicBezTo>
                  <a:cubicBezTo>
                    <a:pt x="3663" y="7706"/>
                    <a:pt x="4617" y="6216"/>
                    <a:pt x="4703" y="4241"/>
                  </a:cubicBezTo>
                  <a:cubicBezTo>
                    <a:pt x="4794" y="2118"/>
                    <a:pt x="3835" y="224"/>
                    <a:pt x="2534" y="18"/>
                  </a:cubicBezTo>
                  <a:cubicBezTo>
                    <a:pt x="2458" y="6"/>
                    <a:pt x="2383" y="0"/>
                    <a:pt x="2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4238;p60">
              <a:extLst>
                <a:ext uri="{FF2B5EF4-FFF2-40B4-BE49-F238E27FC236}">
                  <a16:creationId xmlns:a16="http://schemas.microsoft.com/office/drawing/2014/main" id="{3CF9BB7A-417B-2AF1-C1FF-C8E21919DF61}"/>
                </a:ext>
              </a:extLst>
            </p:cNvPr>
            <p:cNvSpPr/>
            <p:nvPr/>
          </p:nvSpPr>
          <p:spPr>
            <a:xfrm>
              <a:off x="5278769" y="3805180"/>
              <a:ext cx="174351" cy="199246"/>
            </a:xfrm>
            <a:custGeom>
              <a:avLst/>
              <a:gdLst/>
              <a:ahLst/>
              <a:cxnLst/>
              <a:rect l="l" t="t" r="r" b="b"/>
              <a:pathLst>
                <a:path w="8173" h="9340" extrusionOk="0">
                  <a:moveTo>
                    <a:pt x="7631" y="1"/>
                  </a:moveTo>
                  <a:cubicBezTo>
                    <a:pt x="6642" y="1"/>
                    <a:pt x="2460" y="2037"/>
                    <a:pt x="1461" y="2786"/>
                  </a:cubicBezTo>
                  <a:cubicBezTo>
                    <a:pt x="434" y="3516"/>
                    <a:pt x="1" y="8606"/>
                    <a:pt x="2101" y="9291"/>
                  </a:cubicBezTo>
                  <a:cubicBezTo>
                    <a:pt x="2197" y="9324"/>
                    <a:pt x="2295" y="9339"/>
                    <a:pt x="2396" y="9339"/>
                  </a:cubicBezTo>
                  <a:cubicBezTo>
                    <a:pt x="4748" y="9339"/>
                    <a:pt x="8150" y="732"/>
                    <a:pt x="8172" y="732"/>
                  </a:cubicBezTo>
                  <a:lnTo>
                    <a:pt x="7647" y="1"/>
                  </a:lnTo>
                  <a:cubicBezTo>
                    <a:pt x="7642" y="1"/>
                    <a:pt x="7636" y="1"/>
                    <a:pt x="7631"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4239;p60">
              <a:extLst>
                <a:ext uri="{FF2B5EF4-FFF2-40B4-BE49-F238E27FC236}">
                  <a16:creationId xmlns:a16="http://schemas.microsoft.com/office/drawing/2014/main" id="{755E8C07-3F40-1AAD-7071-6AF63665562B}"/>
                </a:ext>
              </a:extLst>
            </p:cNvPr>
            <p:cNvSpPr/>
            <p:nvPr/>
          </p:nvSpPr>
          <p:spPr>
            <a:xfrm>
              <a:off x="5287046" y="3862651"/>
              <a:ext cx="147066" cy="141797"/>
            </a:xfrm>
            <a:custGeom>
              <a:avLst/>
              <a:gdLst/>
              <a:ahLst/>
              <a:cxnLst/>
              <a:rect l="l" t="t" r="r" b="b"/>
              <a:pathLst>
                <a:path w="6894" h="6647" extrusionOk="0">
                  <a:moveTo>
                    <a:pt x="6894" y="1"/>
                  </a:moveTo>
                  <a:lnTo>
                    <a:pt x="6894" y="1"/>
                  </a:lnTo>
                  <a:cubicBezTo>
                    <a:pt x="6734" y="160"/>
                    <a:pt x="6529" y="343"/>
                    <a:pt x="6300" y="480"/>
                  </a:cubicBezTo>
                  <a:cubicBezTo>
                    <a:pt x="4900" y="1519"/>
                    <a:pt x="3361" y="2061"/>
                    <a:pt x="2083" y="2061"/>
                  </a:cubicBezTo>
                  <a:cubicBezTo>
                    <a:pt x="1423" y="2061"/>
                    <a:pt x="832" y="1916"/>
                    <a:pt x="366" y="1621"/>
                  </a:cubicBezTo>
                  <a:lnTo>
                    <a:pt x="366" y="1621"/>
                  </a:lnTo>
                  <a:cubicBezTo>
                    <a:pt x="1" y="3424"/>
                    <a:pt x="229" y="6095"/>
                    <a:pt x="1667" y="6597"/>
                  </a:cubicBezTo>
                  <a:cubicBezTo>
                    <a:pt x="1766" y="6631"/>
                    <a:pt x="1867" y="6647"/>
                    <a:pt x="1970" y="6647"/>
                  </a:cubicBezTo>
                  <a:cubicBezTo>
                    <a:pt x="3623" y="6647"/>
                    <a:pt x="5734" y="2515"/>
                    <a:pt x="6894"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4240;p60">
              <a:extLst>
                <a:ext uri="{FF2B5EF4-FFF2-40B4-BE49-F238E27FC236}">
                  <a16:creationId xmlns:a16="http://schemas.microsoft.com/office/drawing/2014/main" id="{A506218E-4D87-E939-7666-3D5D3188C861}"/>
                </a:ext>
              </a:extLst>
            </p:cNvPr>
            <p:cNvSpPr/>
            <p:nvPr/>
          </p:nvSpPr>
          <p:spPr>
            <a:xfrm>
              <a:off x="5135135" y="3572931"/>
              <a:ext cx="62824" cy="41897"/>
            </a:xfrm>
            <a:custGeom>
              <a:avLst/>
              <a:gdLst/>
              <a:ahLst/>
              <a:cxnLst/>
              <a:rect l="l" t="t" r="r" b="b"/>
              <a:pathLst>
                <a:path w="2945" h="1964" extrusionOk="0">
                  <a:moveTo>
                    <a:pt x="2557" y="1"/>
                  </a:moveTo>
                  <a:lnTo>
                    <a:pt x="0" y="845"/>
                  </a:lnTo>
                  <a:lnTo>
                    <a:pt x="776" y="1963"/>
                  </a:lnTo>
                  <a:lnTo>
                    <a:pt x="2945" y="343"/>
                  </a:lnTo>
                  <a:lnTo>
                    <a:pt x="2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4241;p60">
              <a:extLst>
                <a:ext uri="{FF2B5EF4-FFF2-40B4-BE49-F238E27FC236}">
                  <a16:creationId xmlns:a16="http://schemas.microsoft.com/office/drawing/2014/main" id="{06DF6F28-45C4-07B5-0CA6-773EDFD9178E}"/>
                </a:ext>
              </a:extLst>
            </p:cNvPr>
            <p:cNvSpPr/>
            <p:nvPr/>
          </p:nvSpPr>
          <p:spPr>
            <a:xfrm>
              <a:off x="5112245" y="3576344"/>
              <a:ext cx="24362" cy="27775"/>
            </a:xfrm>
            <a:custGeom>
              <a:avLst/>
              <a:gdLst/>
              <a:ahLst/>
              <a:cxnLst/>
              <a:rect l="l" t="t" r="r" b="b"/>
              <a:pathLst>
                <a:path w="1142" h="1302" extrusionOk="0">
                  <a:moveTo>
                    <a:pt x="274" y="0"/>
                  </a:moveTo>
                  <a:lnTo>
                    <a:pt x="0" y="297"/>
                  </a:lnTo>
                  <a:lnTo>
                    <a:pt x="160" y="1301"/>
                  </a:lnTo>
                  <a:lnTo>
                    <a:pt x="1142" y="662"/>
                  </a:lnTo>
                  <a:lnTo>
                    <a:pt x="2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4242;p60">
              <a:extLst>
                <a:ext uri="{FF2B5EF4-FFF2-40B4-BE49-F238E27FC236}">
                  <a16:creationId xmlns:a16="http://schemas.microsoft.com/office/drawing/2014/main" id="{D9DBD1CD-A0BC-AA0E-5430-D38A5867F260}"/>
                </a:ext>
              </a:extLst>
            </p:cNvPr>
            <p:cNvSpPr/>
            <p:nvPr/>
          </p:nvSpPr>
          <p:spPr>
            <a:xfrm>
              <a:off x="5172617" y="3421980"/>
              <a:ext cx="24852" cy="86205"/>
            </a:xfrm>
            <a:custGeom>
              <a:avLst/>
              <a:gdLst/>
              <a:ahLst/>
              <a:cxnLst/>
              <a:rect l="l" t="t" r="r" b="b"/>
              <a:pathLst>
                <a:path w="1165" h="4041" extrusionOk="0">
                  <a:moveTo>
                    <a:pt x="366" y="1"/>
                  </a:moveTo>
                  <a:lnTo>
                    <a:pt x="1" y="3881"/>
                  </a:lnTo>
                  <a:lnTo>
                    <a:pt x="412" y="4041"/>
                  </a:lnTo>
                  <a:lnTo>
                    <a:pt x="937" y="3402"/>
                  </a:lnTo>
                  <a:lnTo>
                    <a:pt x="1165" y="822"/>
                  </a:lnTo>
                  <a:lnTo>
                    <a:pt x="366" y="1"/>
                  </a:lnTo>
                  <a:close/>
                </a:path>
              </a:pathLst>
            </a:custGeom>
            <a:solidFill>
              <a:srgbClr val="8737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4243;p60">
              <a:extLst>
                <a:ext uri="{FF2B5EF4-FFF2-40B4-BE49-F238E27FC236}">
                  <a16:creationId xmlns:a16="http://schemas.microsoft.com/office/drawing/2014/main" id="{C61A8820-5982-4B77-C385-8E5348E2B540}"/>
                </a:ext>
              </a:extLst>
            </p:cNvPr>
            <p:cNvSpPr/>
            <p:nvPr/>
          </p:nvSpPr>
          <p:spPr>
            <a:xfrm>
              <a:off x="5172617" y="3490202"/>
              <a:ext cx="31679" cy="29610"/>
            </a:xfrm>
            <a:custGeom>
              <a:avLst/>
              <a:gdLst/>
              <a:ahLst/>
              <a:cxnLst/>
              <a:rect l="l" t="t" r="r" b="b"/>
              <a:pathLst>
                <a:path w="1485" h="1388" extrusionOk="0">
                  <a:moveTo>
                    <a:pt x="1079" y="1"/>
                  </a:moveTo>
                  <a:cubicBezTo>
                    <a:pt x="844" y="1"/>
                    <a:pt x="558" y="186"/>
                    <a:pt x="343" y="455"/>
                  </a:cubicBezTo>
                  <a:cubicBezTo>
                    <a:pt x="46" y="797"/>
                    <a:pt x="1" y="1185"/>
                    <a:pt x="229" y="1345"/>
                  </a:cubicBezTo>
                  <a:cubicBezTo>
                    <a:pt x="278" y="1374"/>
                    <a:pt x="334" y="1388"/>
                    <a:pt x="395" y="1388"/>
                  </a:cubicBezTo>
                  <a:cubicBezTo>
                    <a:pt x="619" y="1388"/>
                    <a:pt x="909" y="1203"/>
                    <a:pt x="1142" y="934"/>
                  </a:cubicBezTo>
                  <a:cubicBezTo>
                    <a:pt x="1416" y="592"/>
                    <a:pt x="1484" y="204"/>
                    <a:pt x="1256" y="44"/>
                  </a:cubicBezTo>
                  <a:cubicBezTo>
                    <a:pt x="1202" y="15"/>
                    <a:pt x="1143" y="1"/>
                    <a:pt x="107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4244;p60">
              <a:extLst>
                <a:ext uri="{FF2B5EF4-FFF2-40B4-BE49-F238E27FC236}">
                  <a16:creationId xmlns:a16="http://schemas.microsoft.com/office/drawing/2014/main" id="{357E2931-A362-21C7-D480-B59C66342567}"/>
                </a:ext>
              </a:extLst>
            </p:cNvPr>
            <p:cNvSpPr/>
            <p:nvPr/>
          </p:nvSpPr>
          <p:spPr>
            <a:xfrm>
              <a:off x="5178953" y="3497263"/>
              <a:ext cx="19007" cy="17941"/>
            </a:xfrm>
            <a:custGeom>
              <a:avLst/>
              <a:gdLst/>
              <a:ahLst/>
              <a:cxnLst/>
              <a:rect l="l" t="t" r="r" b="b"/>
              <a:pathLst>
                <a:path w="891" h="841" extrusionOk="0">
                  <a:moveTo>
                    <a:pt x="642" y="1"/>
                  </a:moveTo>
                  <a:cubicBezTo>
                    <a:pt x="511" y="1"/>
                    <a:pt x="345" y="104"/>
                    <a:pt x="206" y="261"/>
                  </a:cubicBezTo>
                  <a:cubicBezTo>
                    <a:pt x="69" y="489"/>
                    <a:pt x="0" y="717"/>
                    <a:pt x="137" y="808"/>
                  </a:cubicBezTo>
                  <a:cubicBezTo>
                    <a:pt x="175" y="830"/>
                    <a:pt x="217" y="840"/>
                    <a:pt x="261" y="840"/>
                  </a:cubicBezTo>
                  <a:cubicBezTo>
                    <a:pt x="402" y="840"/>
                    <a:pt x="563" y="737"/>
                    <a:pt x="685" y="580"/>
                  </a:cubicBezTo>
                  <a:cubicBezTo>
                    <a:pt x="868" y="352"/>
                    <a:pt x="891" y="124"/>
                    <a:pt x="754" y="32"/>
                  </a:cubicBezTo>
                  <a:cubicBezTo>
                    <a:pt x="721" y="11"/>
                    <a:pt x="683" y="1"/>
                    <a:pt x="642"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4245;p60">
              <a:extLst>
                <a:ext uri="{FF2B5EF4-FFF2-40B4-BE49-F238E27FC236}">
                  <a16:creationId xmlns:a16="http://schemas.microsoft.com/office/drawing/2014/main" id="{D5DF717C-8916-E1A6-80BF-0CA8809A177A}"/>
                </a:ext>
              </a:extLst>
            </p:cNvPr>
            <p:cNvSpPr/>
            <p:nvPr/>
          </p:nvSpPr>
          <p:spPr>
            <a:xfrm>
              <a:off x="5180403" y="3499311"/>
              <a:ext cx="11712" cy="11200"/>
            </a:xfrm>
            <a:custGeom>
              <a:avLst/>
              <a:gdLst/>
              <a:ahLst/>
              <a:cxnLst/>
              <a:rect l="l" t="t" r="r" b="b"/>
              <a:pathLst>
                <a:path w="549" h="525" extrusionOk="0">
                  <a:moveTo>
                    <a:pt x="375" y="1"/>
                  </a:moveTo>
                  <a:cubicBezTo>
                    <a:pt x="294" y="1"/>
                    <a:pt x="199" y="64"/>
                    <a:pt x="115" y="165"/>
                  </a:cubicBezTo>
                  <a:cubicBezTo>
                    <a:pt x="1" y="302"/>
                    <a:pt x="1" y="461"/>
                    <a:pt x="69" y="507"/>
                  </a:cubicBezTo>
                  <a:cubicBezTo>
                    <a:pt x="92" y="518"/>
                    <a:pt x="119" y="524"/>
                    <a:pt x="149" y="524"/>
                  </a:cubicBezTo>
                  <a:cubicBezTo>
                    <a:pt x="238" y="524"/>
                    <a:pt x="349" y="473"/>
                    <a:pt x="435" y="370"/>
                  </a:cubicBezTo>
                  <a:cubicBezTo>
                    <a:pt x="503" y="233"/>
                    <a:pt x="549" y="73"/>
                    <a:pt x="457" y="28"/>
                  </a:cubicBezTo>
                  <a:cubicBezTo>
                    <a:pt x="433" y="9"/>
                    <a:pt x="405" y="1"/>
                    <a:pt x="375"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4246;p60">
              <a:extLst>
                <a:ext uri="{FF2B5EF4-FFF2-40B4-BE49-F238E27FC236}">
                  <a16:creationId xmlns:a16="http://schemas.microsoft.com/office/drawing/2014/main" id="{13F0EB5C-3B45-7E09-8533-9F6045A4CA7E}"/>
                </a:ext>
              </a:extLst>
            </p:cNvPr>
            <p:cNvSpPr/>
            <p:nvPr/>
          </p:nvSpPr>
          <p:spPr>
            <a:xfrm>
              <a:off x="4917967" y="4164552"/>
              <a:ext cx="253707" cy="432879"/>
            </a:xfrm>
            <a:custGeom>
              <a:avLst/>
              <a:gdLst/>
              <a:ahLst/>
              <a:cxnLst/>
              <a:rect l="l" t="t" r="r" b="b"/>
              <a:pathLst>
                <a:path w="11893" h="20292" extrusionOk="0">
                  <a:moveTo>
                    <a:pt x="8080" y="0"/>
                  </a:moveTo>
                  <a:lnTo>
                    <a:pt x="0" y="20223"/>
                  </a:lnTo>
                  <a:lnTo>
                    <a:pt x="228" y="20292"/>
                  </a:lnTo>
                  <a:lnTo>
                    <a:pt x="9336" y="1415"/>
                  </a:lnTo>
                  <a:lnTo>
                    <a:pt x="11892" y="1164"/>
                  </a:lnTo>
                  <a:lnTo>
                    <a:pt x="8080"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4247;p60">
              <a:extLst>
                <a:ext uri="{FF2B5EF4-FFF2-40B4-BE49-F238E27FC236}">
                  <a16:creationId xmlns:a16="http://schemas.microsoft.com/office/drawing/2014/main" id="{EADFCCB2-29A1-F7AD-6E74-59C1AD26DDFD}"/>
                </a:ext>
              </a:extLst>
            </p:cNvPr>
            <p:cNvSpPr/>
            <p:nvPr/>
          </p:nvSpPr>
          <p:spPr>
            <a:xfrm>
              <a:off x="4879483" y="4582674"/>
              <a:ext cx="45801" cy="18175"/>
            </a:xfrm>
            <a:custGeom>
              <a:avLst/>
              <a:gdLst/>
              <a:ahLst/>
              <a:cxnLst/>
              <a:rect l="l" t="t" r="r" b="b"/>
              <a:pathLst>
                <a:path w="2147" h="852" extrusionOk="0">
                  <a:moveTo>
                    <a:pt x="1852" y="1"/>
                  </a:moveTo>
                  <a:cubicBezTo>
                    <a:pt x="1495" y="1"/>
                    <a:pt x="1" y="852"/>
                    <a:pt x="1" y="852"/>
                  </a:cubicBezTo>
                  <a:lnTo>
                    <a:pt x="2124" y="852"/>
                  </a:lnTo>
                  <a:cubicBezTo>
                    <a:pt x="2124" y="852"/>
                    <a:pt x="2146" y="76"/>
                    <a:pt x="1895" y="7"/>
                  </a:cubicBezTo>
                  <a:cubicBezTo>
                    <a:pt x="1884" y="3"/>
                    <a:pt x="1869" y="1"/>
                    <a:pt x="18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4248;p60">
              <a:extLst>
                <a:ext uri="{FF2B5EF4-FFF2-40B4-BE49-F238E27FC236}">
                  <a16:creationId xmlns:a16="http://schemas.microsoft.com/office/drawing/2014/main" id="{724BF620-579E-46CF-7593-160FD2658BD3}"/>
                </a:ext>
              </a:extLst>
            </p:cNvPr>
            <p:cNvSpPr/>
            <p:nvPr/>
          </p:nvSpPr>
          <p:spPr>
            <a:xfrm>
              <a:off x="5093259" y="4050614"/>
              <a:ext cx="29716" cy="28244"/>
            </a:xfrm>
            <a:custGeom>
              <a:avLst/>
              <a:gdLst/>
              <a:ahLst/>
              <a:cxnLst/>
              <a:rect l="l" t="t" r="r" b="b"/>
              <a:pathLst>
                <a:path w="1393" h="1324" extrusionOk="0">
                  <a:moveTo>
                    <a:pt x="23" y="0"/>
                  </a:moveTo>
                  <a:lnTo>
                    <a:pt x="0" y="890"/>
                  </a:lnTo>
                  <a:lnTo>
                    <a:pt x="1347" y="1324"/>
                  </a:lnTo>
                  <a:lnTo>
                    <a:pt x="1393" y="411"/>
                  </a:lnTo>
                  <a:lnTo>
                    <a:pt x="23" y="0"/>
                  </a:lnTo>
                  <a:close/>
                </a:path>
              </a:pathLst>
            </a:custGeom>
            <a:solidFill>
              <a:srgbClr val="EAC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4249;p60">
              <a:extLst>
                <a:ext uri="{FF2B5EF4-FFF2-40B4-BE49-F238E27FC236}">
                  <a16:creationId xmlns:a16="http://schemas.microsoft.com/office/drawing/2014/main" id="{F3758DDF-404F-0344-07D2-EEACBC6A35A9}"/>
                </a:ext>
              </a:extLst>
            </p:cNvPr>
            <p:cNvSpPr/>
            <p:nvPr/>
          </p:nvSpPr>
          <p:spPr>
            <a:xfrm>
              <a:off x="5421933" y="3782482"/>
              <a:ext cx="49150" cy="34900"/>
            </a:xfrm>
            <a:custGeom>
              <a:avLst/>
              <a:gdLst/>
              <a:ahLst/>
              <a:cxnLst/>
              <a:rect l="l" t="t" r="r" b="b"/>
              <a:pathLst>
                <a:path w="2304" h="1636" extrusionOk="0">
                  <a:moveTo>
                    <a:pt x="1927" y="0"/>
                  </a:moveTo>
                  <a:cubicBezTo>
                    <a:pt x="1890" y="0"/>
                    <a:pt x="1849" y="5"/>
                    <a:pt x="1803" y="15"/>
                  </a:cubicBezTo>
                  <a:cubicBezTo>
                    <a:pt x="1096" y="152"/>
                    <a:pt x="343" y="905"/>
                    <a:pt x="0" y="1499"/>
                  </a:cubicBezTo>
                  <a:lnTo>
                    <a:pt x="822" y="1636"/>
                  </a:lnTo>
                  <a:cubicBezTo>
                    <a:pt x="1119" y="905"/>
                    <a:pt x="1872" y="654"/>
                    <a:pt x="2077" y="563"/>
                  </a:cubicBezTo>
                  <a:cubicBezTo>
                    <a:pt x="2285" y="480"/>
                    <a:pt x="2304" y="0"/>
                    <a:pt x="192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4250;p60">
              <a:extLst>
                <a:ext uri="{FF2B5EF4-FFF2-40B4-BE49-F238E27FC236}">
                  <a16:creationId xmlns:a16="http://schemas.microsoft.com/office/drawing/2014/main" id="{58833BC9-5EA6-E896-C3F6-935BEC823360}"/>
                </a:ext>
              </a:extLst>
            </p:cNvPr>
            <p:cNvSpPr/>
            <p:nvPr/>
          </p:nvSpPr>
          <p:spPr>
            <a:xfrm>
              <a:off x="5421442" y="3802770"/>
              <a:ext cx="61736" cy="57960"/>
            </a:xfrm>
            <a:custGeom>
              <a:avLst/>
              <a:gdLst/>
              <a:ahLst/>
              <a:cxnLst/>
              <a:rect l="l" t="t" r="r" b="b"/>
              <a:pathLst>
                <a:path w="2894" h="2717" extrusionOk="0">
                  <a:moveTo>
                    <a:pt x="1187" y="0"/>
                  </a:moveTo>
                  <a:cubicBezTo>
                    <a:pt x="320" y="114"/>
                    <a:pt x="0" y="525"/>
                    <a:pt x="0" y="525"/>
                  </a:cubicBezTo>
                  <a:lnTo>
                    <a:pt x="251" y="2716"/>
                  </a:lnTo>
                  <a:cubicBezTo>
                    <a:pt x="913" y="2693"/>
                    <a:pt x="2214" y="2442"/>
                    <a:pt x="2397" y="2260"/>
                  </a:cubicBezTo>
                  <a:cubicBezTo>
                    <a:pt x="2775" y="1948"/>
                    <a:pt x="2893" y="316"/>
                    <a:pt x="2561" y="316"/>
                  </a:cubicBezTo>
                  <a:cubicBezTo>
                    <a:pt x="2553" y="316"/>
                    <a:pt x="2543" y="317"/>
                    <a:pt x="2534" y="320"/>
                  </a:cubicBezTo>
                  <a:cubicBezTo>
                    <a:pt x="2403" y="353"/>
                    <a:pt x="2279" y="367"/>
                    <a:pt x="2163" y="367"/>
                  </a:cubicBezTo>
                  <a:cubicBezTo>
                    <a:pt x="1571" y="367"/>
                    <a:pt x="1187" y="0"/>
                    <a:pt x="118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4251;p60">
              <a:extLst>
                <a:ext uri="{FF2B5EF4-FFF2-40B4-BE49-F238E27FC236}">
                  <a16:creationId xmlns:a16="http://schemas.microsoft.com/office/drawing/2014/main" id="{CDCBD7E3-83F8-594F-C37E-42EAD637A686}"/>
                </a:ext>
              </a:extLst>
            </p:cNvPr>
            <p:cNvSpPr/>
            <p:nvPr/>
          </p:nvSpPr>
          <p:spPr>
            <a:xfrm>
              <a:off x="5460886" y="3799463"/>
              <a:ext cx="40788" cy="23018"/>
            </a:xfrm>
            <a:custGeom>
              <a:avLst/>
              <a:gdLst/>
              <a:ahLst/>
              <a:cxnLst/>
              <a:rect l="l" t="t" r="r" b="b"/>
              <a:pathLst>
                <a:path w="1912" h="1079" extrusionOk="0">
                  <a:moveTo>
                    <a:pt x="1509" y="1"/>
                  </a:moveTo>
                  <a:cubicBezTo>
                    <a:pt x="1492" y="1"/>
                    <a:pt x="1475" y="6"/>
                    <a:pt x="1461" y="18"/>
                  </a:cubicBezTo>
                  <a:cubicBezTo>
                    <a:pt x="1331" y="127"/>
                    <a:pt x="869" y="546"/>
                    <a:pt x="115" y="546"/>
                  </a:cubicBezTo>
                  <a:cubicBezTo>
                    <a:pt x="77" y="546"/>
                    <a:pt x="39" y="545"/>
                    <a:pt x="0" y="543"/>
                  </a:cubicBezTo>
                  <a:lnTo>
                    <a:pt x="0" y="543"/>
                  </a:lnTo>
                  <a:lnTo>
                    <a:pt x="365" y="1068"/>
                  </a:lnTo>
                  <a:cubicBezTo>
                    <a:pt x="400" y="1075"/>
                    <a:pt x="437" y="1078"/>
                    <a:pt x="476" y="1078"/>
                  </a:cubicBezTo>
                  <a:cubicBezTo>
                    <a:pt x="832" y="1078"/>
                    <a:pt x="1379" y="817"/>
                    <a:pt x="1667" y="612"/>
                  </a:cubicBezTo>
                  <a:cubicBezTo>
                    <a:pt x="1912" y="407"/>
                    <a:pt x="1662" y="1"/>
                    <a:pt x="150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4252;p60">
              <a:extLst>
                <a:ext uri="{FF2B5EF4-FFF2-40B4-BE49-F238E27FC236}">
                  <a16:creationId xmlns:a16="http://schemas.microsoft.com/office/drawing/2014/main" id="{5C4F7128-EA54-FFE2-5E4B-4811A3109623}"/>
                </a:ext>
              </a:extLst>
            </p:cNvPr>
            <p:cNvSpPr/>
            <p:nvPr/>
          </p:nvSpPr>
          <p:spPr>
            <a:xfrm>
              <a:off x="5464769" y="3813586"/>
              <a:ext cx="44009" cy="21951"/>
            </a:xfrm>
            <a:custGeom>
              <a:avLst/>
              <a:gdLst/>
              <a:ahLst/>
              <a:cxnLst/>
              <a:rect l="l" t="t" r="r" b="b"/>
              <a:pathLst>
                <a:path w="2063" h="1029" extrusionOk="0">
                  <a:moveTo>
                    <a:pt x="1764" y="1"/>
                  </a:moveTo>
                  <a:cubicBezTo>
                    <a:pt x="1747" y="1"/>
                    <a:pt x="1729" y="6"/>
                    <a:pt x="1713" y="18"/>
                  </a:cubicBezTo>
                  <a:cubicBezTo>
                    <a:pt x="1544" y="102"/>
                    <a:pt x="1025" y="459"/>
                    <a:pt x="209" y="459"/>
                  </a:cubicBezTo>
                  <a:cubicBezTo>
                    <a:pt x="142" y="459"/>
                    <a:pt x="72" y="457"/>
                    <a:pt x="1" y="452"/>
                  </a:cubicBezTo>
                  <a:lnTo>
                    <a:pt x="1" y="452"/>
                  </a:lnTo>
                  <a:lnTo>
                    <a:pt x="366" y="1022"/>
                  </a:lnTo>
                  <a:cubicBezTo>
                    <a:pt x="398" y="1026"/>
                    <a:pt x="432" y="1028"/>
                    <a:pt x="467" y="1028"/>
                  </a:cubicBezTo>
                  <a:cubicBezTo>
                    <a:pt x="841" y="1028"/>
                    <a:pt x="1402" y="820"/>
                    <a:pt x="1736" y="611"/>
                  </a:cubicBezTo>
                  <a:cubicBezTo>
                    <a:pt x="2063" y="407"/>
                    <a:pt x="1914" y="1"/>
                    <a:pt x="1764"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4253;p60">
              <a:extLst>
                <a:ext uri="{FF2B5EF4-FFF2-40B4-BE49-F238E27FC236}">
                  <a16:creationId xmlns:a16="http://schemas.microsoft.com/office/drawing/2014/main" id="{B4FDE5A9-DC43-F87A-8D58-BCC8E8EE4D5A}"/>
                </a:ext>
              </a:extLst>
            </p:cNvPr>
            <p:cNvSpPr/>
            <p:nvPr/>
          </p:nvSpPr>
          <p:spPr>
            <a:xfrm>
              <a:off x="5450177" y="3835260"/>
              <a:ext cx="52009" cy="17130"/>
            </a:xfrm>
            <a:custGeom>
              <a:avLst/>
              <a:gdLst/>
              <a:ahLst/>
              <a:cxnLst/>
              <a:rect l="l" t="t" r="r" b="b"/>
              <a:pathLst>
                <a:path w="2438" h="803" extrusionOk="0">
                  <a:moveTo>
                    <a:pt x="2141" y="0"/>
                  </a:moveTo>
                  <a:cubicBezTo>
                    <a:pt x="2127" y="0"/>
                    <a:pt x="2114" y="2"/>
                    <a:pt x="2100" y="6"/>
                  </a:cubicBezTo>
                  <a:cubicBezTo>
                    <a:pt x="1928" y="41"/>
                    <a:pt x="1431" y="244"/>
                    <a:pt x="738" y="244"/>
                  </a:cubicBezTo>
                  <a:cubicBezTo>
                    <a:pt x="511" y="244"/>
                    <a:pt x="264" y="222"/>
                    <a:pt x="0" y="166"/>
                  </a:cubicBezTo>
                  <a:lnTo>
                    <a:pt x="0" y="166"/>
                  </a:lnTo>
                  <a:lnTo>
                    <a:pt x="297" y="760"/>
                  </a:lnTo>
                  <a:cubicBezTo>
                    <a:pt x="410" y="789"/>
                    <a:pt x="549" y="802"/>
                    <a:pt x="700" y="802"/>
                  </a:cubicBezTo>
                  <a:cubicBezTo>
                    <a:pt x="1126" y="802"/>
                    <a:pt x="1655" y="701"/>
                    <a:pt x="2009" y="600"/>
                  </a:cubicBezTo>
                  <a:cubicBezTo>
                    <a:pt x="2438" y="471"/>
                    <a:pt x="2343" y="0"/>
                    <a:pt x="214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4254;p60">
              <a:extLst>
                <a:ext uri="{FF2B5EF4-FFF2-40B4-BE49-F238E27FC236}">
                  <a16:creationId xmlns:a16="http://schemas.microsoft.com/office/drawing/2014/main" id="{2B148574-202C-E6BA-0C41-EE9D6E4A49A9}"/>
                </a:ext>
              </a:extLst>
            </p:cNvPr>
            <p:cNvSpPr/>
            <p:nvPr/>
          </p:nvSpPr>
          <p:spPr>
            <a:xfrm>
              <a:off x="5151689" y="3463813"/>
              <a:ext cx="9258" cy="14719"/>
            </a:xfrm>
            <a:custGeom>
              <a:avLst/>
              <a:gdLst/>
              <a:ahLst/>
              <a:cxnLst/>
              <a:rect l="l" t="t" r="r" b="b"/>
              <a:pathLst>
                <a:path w="434" h="690" extrusionOk="0">
                  <a:moveTo>
                    <a:pt x="204" y="0"/>
                  </a:moveTo>
                  <a:cubicBezTo>
                    <a:pt x="98" y="0"/>
                    <a:pt x="0" y="132"/>
                    <a:pt x="0" y="322"/>
                  </a:cubicBezTo>
                  <a:cubicBezTo>
                    <a:pt x="0" y="505"/>
                    <a:pt x="91" y="687"/>
                    <a:pt x="206" y="687"/>
                  </a:cubicBezTo>
                  <a:cubicBezTo>
                    <a:pt x="214" y="689"/>
                    <a:pt x="222" y="690"/>
                    <a:pt x="231" y="690"/>
                  </a:cubicBezTo>
                  <a:cubicBezTo>
                    <a:pt x="336" y="690"/>
                    <a:pt x="434" y="558"/>
                    <a:pt x="434" y="368"/>
                  </a:cubicBezTo>
                  <a:cubicBezTo>
                    <a:pt x="434" y="185"/>
                    <a:pt x="343" y="25"/>
                    <a:pt x="228" y="3"/>
                  </a:cubicBezTo>
                  <a:cubicBezTo>
                    <a:pt x="220" y="1"/>
                    <a:pt x="212" y="0"/>
                    <a:pt x="204"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4255;p60">
              <a:extLst>
                <a:ext uri="{FF2B5EF4-FFF2-40B4-BE49-F238E27FC236}">
                  <a16:creationId xmlns:a16="http://schemas.microsoft.com/office/drawing/2014/main" id="{9D1607A1-A7F6-16B5-DB72-EF994B478481}"/>
                </a:ext>
              </a:extLst>
            </p:cNvPr>
            <p:cNvSpPr/>
            <p:nvPr/>
          </p:nvSpPr>
          <p:spPr>
            <a:xfrm>
              <a:off x="5147785" y="3446641"/>
              <a:ext cx="23402" cy="14314"/>
            </a:xfrm>
            <a:custGeom>
              <a:avLst/>
              <a:gdLst/>
              <a:ahLst/>
              <a:cxnLst/>
              <a:rect l="l" t="t" r="r" b="b"/>
              <a:pathLst>
                <a:path w="1097" h="671" extrusionOk="0">
                  <a:moveTo>
                    <a:pt x="171" y="1"/>
                  </a:moveTo>
                  <a:cubicBezTo>
                    <a:pt x="131" y="1"/>
                    <a:pt x="87" y="30"/>
                    <a:pt x="69" y="100"/>
                  </a:cubicBezTo>
                  <a:lnTo>
                    <a:pt x="46" y="328"/>
                  </a:lnTo>
                  <a:cubicBezTo>
                    <a:pt x="1" y="374"/>
                    <a:pt x="69" y="442"/>
                    <a:pt x="115" y="465"/>
                  </a:cubicBezTo>
                  <a:lnTo>
                    <a:pt x="891" y="671"/>
                  </a:lnTo>
                  <a:cubicBezTo>
                    <a:pt x="959" y="671"/>
                    <a:pt x="1028" y="625"/>
                    <a:pt x="1028" y="579"/>
                  </a:cubicBezTo>
                  <a:lnTo>
                    <a:pt x="1073" y="351"/>
                  </a:lnTo>
                  <a:cubicBezTo>
                    <a:pt x="1096" y="305"/>
                    <a:pt x="1051" y="237"/>
                    <a:pt x="982" y="214"/>
                  </a:cubicBezTo>
                  <a:lnTo>
                    <a:pt x="206" y="9"/>
                  </a:lnTo>
                  <a:cubicBezTo>
                    <a:pt x="195" y="3"/>
                    <a:pt x="183" y="1"/>
                    <a:pt x="171" y="1"/>
                  </a:cubicBezTo>
                  <a:close/>
                </a:path>
              </a:pathLst>
            </a:custGeom>
            <a:solidFill>
              <a:srgbClr val="8737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4256;p60">
              <a:extLst>
                <a:ext uri="{FF2B5EF4-FFF2-40B4-BE49-F238E27FC236}">
                  <a16:creationId xmlns:a16="http://schemas.microsoft.com/office/drawing/2014/main" id="{EB5C9348-D7A4-954E-3C07-FFD9EB9D9D3F}"/>
                </a:ext>
              </a:extLst>
            </p:cNvPr>
            <p:cNvSpPr/>
            <p:nvPr/>
          </p:nvSpPr>
          <p:spPr>
            <a:xfrm>
              <a:off x="5117109" y="3458928"/>
              <a:ext cx="9280" cy="14741"/>
            </a:xfrm>
            <a:custGeom>
              <a:avLst/>
              <a:gdLst/>
              <a:ahLst/>
              <a:cxnLst/>
              <a:rect l="l" t="t" r="r" b="b"/>
              <a:pathLst>
                <a:path w="435" h="691" extrusionOk="0">
                  <a:moveTo>
                    <a:pt x="204" y="1"/>
                  </a:moveTo>
                  <a:cubicBezTo>
                    <a:pt x="99" y="1"/>
                    <a:pt x="1" y="133"/>
                    <a:pt x="1" y="323"/>
                  </a:cubicBezTo>
                  <a:cubicBezTo>
                    <a:pt x="1" y="528"/>
                    <a:pt x="92" y="688"/>
                    <a:pt x="206" y="688"/>
                  </a:cubicBezTo>
                  <a:cubicBezTo>
                    <a:pt x="214" y="690"/>
                    <a:pt x="223" y="691"/>
                    <a:pt x="231" y="691"/>
                  </a:cubicBezTo>
                  <a:cubicBezTo>
                    <a:pt x="336" y="691"/>
                    <a:pt x="434" y="559"/>
                    <a:pt x="434" y="369"/>
                  </a:cubicBezTo>
                  <a:cubicBezTo>
                    <a:pt x="434" y="209"/>
                    <a:pt x="343" y="26"/>
                    <a:pt x="229" y="3"/>
                  </a:cubicBezTo>
                  <a:cubicBezTo>
                    <a:pt x="221" y="2"/>
                    <a:pt x="212" y="1"/>
                    <a:pt x="204" y="1"/>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4257;p60">
              <a:extLst>
                <a:ext uri="{FF2B5EF4-FFF2-40B4-BE49-F238E27FC236}">
                  <a16:creationId xmlns:a16="http://schemas.microsoft.com/office/drawing/2014/main" id="{F8BFF352-8DE7-925D-F079-65CBBD846CB9}"/>
                </a:ext>
              </a:extLst>
            </p:cNvPr>
            <p:cNvSpPr/>
            <p:nvPr/>
          </p:nvSpPr>
          <p:spPr>
            <a:xfrm>
              <a:off x="5108341" y="3443889"/>
              <a:ext cx="23402" cy="10730"/>
            </a:xfrm>
            <a:custGeom>
              <a:avLst/>
              <a:gdLst/>
              <a:ahLst/>
              <a:cxnLst/>
              <a:rect l="l" t="t" r="r" b="b"/>
              <a:pathLst>
                <a:path w="1097" h="503" extrusionOk="0">
                  <a:moveTo>
                    <a:pt x="891" y="1"/>
                  </a:moveTo>
                  <a:lnTo>
                    <a:pt x="115" y="46"/>
                  </a:lnTo>
                  <a:cubicBezTo>
                    <a:pt x="24" y="46"/>
                    <a:pt x="1" y="115"/>
                    <a:pt x="46" y="161"/>
                  </a:cubicBezTo>
                  <a:lnTo>
                    <a:pt x="92" y="389"/>
                  </a:lnTo>
                  <a:cubicBezTo>
                    <a:pt x="115" y="457"/>
                    <a:pt x="183" y="503"/>
                    <a:pt x="229" y="503"/>
                  </a:cubicBezTo>
                  <a:lnTo>
                    <a:pt x="1005" y="457"/>
                  </a:lnTo>
                  <a:cubicBezTo>
                    <a:pt x="1074" y="457"/>
                    <a:pt x="1096" y="389"/>
                    <a:pt x="1096" y="343"/>
                  </a:cubicBezTo>
                  <a:lnTo>
                    <a:pt x="1028" y="115"/>
                  </a:lnTo>
                  <a:cubicBezTo>
                    <a:pt x="1005" y="46"/>
                    <a:pt x="959" y="1"/>
                    <a:pt x="891" y="1"/>
                  </a:cubicBezTo>
                  <a:close/>
                </a:path>
              </a:pathLst>
            </a:custGeom>
            <a:solidFill>
              <a:srgbClr val="8737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4258;p60">
              <a:extLst>
                <a:ext uri="{FF2B5EF4-FFF2-40B4-BE49-F238E27FC236}">
                  <a16:creationId xmlns:a16="http://schemas.microsoft.com/office/drawing/2014/main" id="{BDF75918-C275-F957-E5A8-71DA7B20B833}"/>
                </a:ext>
              </a:extLst>
            </p:cNvPr>
            <p:cNvSpPr/>
            <p:nvPr/>
          </p:nvSpPr>
          <p:spPr>
            <a:xfrm>
              <a:off x="5116618" y="3475546"/>
              <a:ext cx="17557" cy="21460"/>
            </a:xfrm>
            <a:custGeom>
              <a:avLst/>
              <a:gdLst/>
              <a:ahLst/>
              <a:cxnLst/>
              <a:rect l="l" t="t" r="r" b="b"/>
              <a:pathLst>
                <a:path w="823" h="1006" extrusionOk="0">
                  <a:moveTo>
                    <a:pt x="731" y="0"/>
                  </a:moveTo>
                  <a:cubicBezTo>
                    <a:pt x="298" y="320"/>
                    <a:pt x="1" y="594"/>
                    <a:pt x="183" y="822"/>
                  </a:cubicBezTo>
                  <a:cubicBezTo>
                    <a:pt x="351" y="990"/>
                    <a:pt x="672" y="1006"/>
                    <a:pt x="783" y="1006"/>
                  </a:cubicBezTo>
                  <a:cubicBezTo>
                    <a:pt x="808" y="1006"/>
                    <a:pt x="822" y="1005"/>
                    <a:pt x="822" y="1005"/>
                  </a:cubicBezTo>
                  <a:cubicBezTo>
                    <a:pt x="708" y="959"/>
                    <a:pt x="526" y="936"/>
                    <a:pt x="457" y="799"/>
                  </a:cubicBezTo>
                  <a:cubicBezTo>
                    <a:pt x="275" y="594"/>
                    <a:pt x="457" y="320"/>
                    <a:pt x="731"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4259;p60">
              <a:extLst>
                <a:ext uri="{FF2B5EF4-FFF2-40B4-BE49-F238E27FC236}">
                  <a16:creationId xmlns:a16="http://schemas.microsoft.com/office/drawing/2014/main" id="{7B104202-F91A-C1A8-3A3C-7828B1527D8A}"/>
                </a:ext>
              </a:extLst>
            </p:cNvPr>
            <p:cNvSpPr/>
            <p:nvPr/>
          </p:nvSpPr>
          <p:spPr>
            <a:xfrm>
              <a:off x="5115168" y="3507674"/>
              <a:ext cx="29226" cy="19370"/>
            </a:xfrm>
            <a:custGeom>
              <a:avLst/>
              <a:gdLst/>
              <a:ahLst/>
              <a:cxnLst/>
              <a:rect l="l" t="t" r="r" b="b"/>
              <a:pathLst>
                <a:path w="1370" h="908" extrusionOk="0">
                  <a:moveTo>
                    <a:pt x="0" y="1"/>
                  </a:moveTo>
                  <a:cubicBezTo>
                    <a:pt x="0" y="1"/>
                    <a:pt x="217" y="908"/>
                    <a:pt x="706" y="908"/>
                  </a:cubicBezTo>
                  <a:cubicBezTo>
                    <a:pt x="743" y="908"/>
                    <a:pt x="782" y="902"/>
                    <a:pt x="822" y="891"/>
                  </a:cubicBezTo>
                  <a:cubicBezTo>
                    <a:pt x="1301" y="731"/>
                    <a:pt x="1370" y="138"/>
                    <a:pt x="1370" y="138"/>
                  </a:cubicBezTo>
                  <a:lnTo>
                    <a:pt x="0" y="1"/>
                  </a:ln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4260;p60">
              <a:extLst>
                <a:ext uri="{FF2B5EF4-FFF2-40B4-BE49-F238E27FC236}">
                  <a16:creationId xmlns:a16="http://schemas.microsoft.com/office/drawing/2014/main" id="{20D87735-4D7E-95FD-9AB4-B65EAE6D48BE}"/>
                </a:ext>
              </a:extLst>
            </p:cNvPr>
            <p:cNvSpPr/>
            <p:nvPr/>
          </p:nvSpPr>
          <p:spPr>
            <a:xfrm>
              <a:off x="5121503" y="3509636"/>
              <a:ext cx="20458" cy="7317"/>
            </a:xfrm>
            <a:custGeom>
              <a:avLst/>
              <a:gdLst/>
              <a:ahLst/>
              <a:cxnLst/>
              <a:rect l="l" t="t" r="r" b="b"/>
              <a:pathLst>
                <a:path w="959" h="343" extrusionOk="0">
                  <a:moveTo>
                    <a:pt x="0" y="0"/>
                  </a:moveTo>
                  <a:cubicBezTo>
                    <a:pt x="0" y="0"/>
                    <a:pt x="0" y="160"/>
                    <a:pt x="69" y="320"/>
                  </a:cubicBezTo>
                  <a:lnTo>
                    <a:pt x="845" y="343"/>
                  </a:lnTo>
                  <a:cubicBezTo>
                    <a:pt x="936" y="228"/>
                    <a:pt x="959" y="114"/>
                    <a:pt x="959" y="114"/>
                  </a:cubicBezTo>
                  <a:lnTo>
                    <a:pt x="0" y="0"/>
                  </a:ln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4261;p60">
              <a:extLst>
                <a:ext uri="{FF2B5EF4-FFF2-40B4-BE49-F238E27FC236}">
                  <a16:creationId xmlns:a16="http://schemas.microsoft.com/office/drawing/2014/main" id="{77FE2F21-FE18-A540-23B5-F106636652EE}"/>
                </a:ext>
              </a:extLst>
            </p:cNvPr>
            <p:cNvSpPr/>
            <p:nvPr/>
          </p:nvSpPr>
          <p:spPr>
            <a:xfrm>
              <a:off x="4797352" y="3636886"/>
              <a:ext cx="57320" cy="35391"/>
            </a:xfrm>
            <a:custGeom>
              <a:avLst/>
              <a:gdLst/>
              <a:ahLst/>
              <a:cxnLst/>
              <a:rect l="l" t="t" r="r" b="b"/>
              <a:pathLst>
                <a:path w="2687" h="1659" extrusionOk="0">
                  <a:moveTo>
                    <a:pt x="370" y="0"/>
                  </a:moveTo>
                  <a:cubicBezTo>
                    <a:pt x="0" y="0"/>
                    <a:pt x="153" y="480"/>
                    <a:pt x="381" y="563"/>
                  </a:cubicBezTo>
                  <a:cubicBezTo>
                    <a:pt x="610" y="655"/>
                    <a:pt x="1454" y="906"/>
                    <a:pt x="1911" y="1659"/>
                  </a:cubicBezTo>
                  <a:lnTo>
                    <a:pt x="2687" y="1499"/>
                  </a:lnTo>
                  <a:cubicBezTo>
                    <a:pt x="2185" y="906"/>
                    <a:pt x="1272" y="175"/>
                    <a:pt x="496" y="15"/>
                  </a:cubicBezTo>
                  <a:cubicBezTo>
                    <a:pt x="448" y="5"/>
                    <a:pt x="406" y="0"/>
                    <a:pt x="37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4262;p60">
              <a:extLst>
                <a:ext uri="{FF2B5EF4-FFF2-40B4-BE49-F238E27FC236}">
                  <a16:creationId xmlns:a16="http://schemas.microsoft.com/office/drawing/2014/main" id="{4EC6E377-85D8-38C7-CDD9-72746A74E75A}"/>
                </a:ext>
              </a:extLst>
            </p:cNvPr>
            <p:cNvSpPr/>
            <p:nvPr/>
          </p:nvSpPr>
          <p:spPr>
            <a:xfrm>
              <a:off x="4791997" y="3656683"/>
              <a:ext cx="69992" cy="57960"/>
            </a:xfrm>
            <a:custGeom>
              <a:avLst/>
              <a:gdLst/>
              <a:ahLst/>
              <a:cxnLst/>
              <a:rect l="l" t="t" r="r" b="b"/>
              <a:pathLst>
                <a:path w="3281" h="2717" extrusionOk="0">
                  <a:moveTo>
                    <a:pt x="1637" y="0"/>
                  </a:moveTo>
                  <a:cubicBezTo>
                    <a:pt x="1637" y="0"/>
                    <a:pt x="1349" y="368"/>
                    <a:pt x="761" y="368"/>
                  </a:cubicBezTo>
                  <a:cubicBezTo>
                    <a:pt x="646" y="368"/>
                    <a:pt x="520" y="354"/>
                    <a:pt x="381" y="320"/>
                  </a:cubicBezTo>
                  <a:cubicBezTo>
                    <a:pt x="371" y="318"/>
                    <a:pt x="361" y="316"/>
                    <a:pt x="351" y="316"/>
                  </a:cubicBezTo>
                  <a:cubicBezTo>
                    <a:pt x="0" y="316"/>
                    <a:pt x="555" y="1949"/>
                    <a:pt x="1066" y="2260"/>
                  </a:cubicBezTo>
                  <a:cubicBezTo>
                    <a:pt x="1249" y="2443"/>
                    <a:pt x="2664" y="2717"/>
                    <a:pt x="3280" y="2717"/>
                  </a:cubicBezTo>
                  <a:lnTo>
                    <a:pt x="2961" y="525"/>
                  </a:lnTo>
                  <a:cubicBezTo>
                    <a:pt x="2961" y="525"/>
                    <a:pt x="2573" y="115"/>
                    <a:pt x="163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4263;p60">
              <a:extLst>
                <a:ext uri="{FF2B5EF4-FFF2-40B4-BE49-F238E27FC236}">
                  <a16:creationId xmlns:a16="http://schemas.microsoft.com/office/drawing/2014/main" id="{3312C090-2B35-4C59-BA22-5B59566E95C9}"/>
                </a:ext>
              </a:extLst>
            </p:cNvPr>
            <p:cNvSpPr/>
            <p:nvPr/>
          </p:nvSpPr>
          <p:spPr>
            <a:xfrm>
              <a:off x="4774099" y="3653398"/>
              <a:ext cx="41129" cy="22996"/>
            </a:xfrm>
            <a:custGeom>
              <a:avLst/>
              <a:gdLst/>
              <a:ahLst/>
              <a:cxnLst/>
              <a:rect l="l" t="t" r="r" b="b"/>
              <a:pathLst>
                <a:path w="1928" h="1078" extrusionOk="0">
                  <a:moveTo>
                    <a:pt x="274" y="0"/>
                  </a:moveTo>
                  <a:cubicBezTo>
                    <a:pt x="115" y="0"/>
                    <a:pt x="0" y="406"/>
                    <a:pt x="307" y="611"/>
                  </a:cubicBezTo>
                  <a:cubicBezTo>
                    <a:pt x="636" y="816"/>
                    <a:pt x="1242" y="1077"/>
                    <a:pt x="1593" y="1077"/>
                  </a:cubicBezTo>
                  <a:cubicBezTo>
                    <a:pt x="1632" y="1077"/>
                    <a:pt x="1668" y="1074"/>
                    <a:pt x="1700" y="1067"/>
                  </a:cubicBezTo>
                  <a:lnTo>
                    <a:pt x="1928" y="542"/>
                  </a:lnTo>
                  <a:lnTo>
                    <a:pt x="1928" y="542"/>
                  </a:lnTo>
                  <a:cubicBezTo>
                    <a:pt x="1889" y="545"/>
                    <a:pt x="1851" y="546"/>
                    <a:pt x="1813" y="546"/>
                  </a:cubicBezTo>
                  <a:cubicBezTo>
                    <a:pt x="1049" y="546"/>
                    <a:pt x="482" y="126"/>
                    <a:pt x="330" y="18"/>
                  </a:cubicBezTo>
                  <a:cubicBezTo>
                    <a:pt x="311" y="6"/>
                    <a:pt x="292" y="0"/>
                    <a:pt x="27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4264;p60">
              <a:extLst>
                <a:ext uri="{FF2B5EF4-FFF2-40B4-BE49-F238E27FC236}">
                  <a16:creationId xmlns:a16="http://schemas.microsoft.com/office/drawing/2014/main" id="{BF0E9C31-08FA-F686-7520-3797AC0D31D3}"/>
                </a:ext>
              </a:extLst>
            </p:cNvPr>
            <p:cNvSpPr/>
            <p:nvPr/>
          </p:nvSpPr>
          <p:spPr>
            <a:xfrm>
              <a:off x="4769747" y="3667648"/>
              <a:ext cx="45012" cy="21802"/>
            </a:xfrm>
            <a:custGeom>
              <a:avLst/>
              <a:gdLst/>
              <a:ahLst/>
              <a:cxnLst/>
              <a:rect l="l" t="t" r="r" b="b"/>
              <a:pathLst>
                <a:path w="2110" h="1022" extrusionOk="0">
                  <a:moveTo>
                    <a:pt x="233" y="0"/>
                  </a:moveTo>
                  <a:cubicBezTo>
                    <a:pt x="62" y="0"/>
                    <a:pt x="1" y="417"/>
                    <a:pt x="397" y="605"/>
                  </a:cubicBezTo>
                  <a:cubicBezTo>
                    <a:pt x="772" y="813"/>
                    <a:pt x="1376" y="1022"/>
                    <a:pt x="1773" y="1022"/>
                  </a:cubicBezTo>
                  <a:cubicBezTo>
                    <a:pt x="1811" y="1022"/>
                    <a:pt x="1847" y="1020"/>
                    <a:pt x="1881" y="1016"/>
                  </a:cubicBezTo>
                  <a:lnTo>
                    <a:pt x="2109" y="445"/>
                  </a:lnTo>
                  <a:lnTo>
                    <a:pt x="2109" y="445"/>
                  </a:lnTo>
                  <a:cubicBezTo>
                    <a:pt x="2039" y="450"/>
                    <a:pt x="1971" y="453"/>
                    <a:pt x="1904" y="453"/>
                  </a:cubicBezTo>
                  <a:cubicBezTo>
                    <a:pt x="1088" y="453"/>
                    <a:pt x="452" y="96"/>
                    <a:pt x="283" y="11"/>
                  </a:cubicBezTo>
                  <a:cubicBezTo>
                    <a:pt x="266" y="4"/>
                    <a:pt x="249" y="0"/>
                    <a:pt x="233"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4265;p60">
              <a:extLst>
                <a:ext uri="{FF2B5EF4-FFF2-40B4-BE49-F238E27FC236}">
                  <a16:creationId xmlns:a16="http://schemas.microsoft.com/office/drawing/2014/main" id="{42E26418-82DB-1B52-A03B-6DB4613F8E3D}"/>
                </a:ext>
              </a:extLst>
            </p:cNvPr>
            <p:cNvSpPr/>
            <p:nvPr/>
          </p:nvSpPr>
          <p:spPr>
            <a:xfrm>
              <a:off x="4782099" y="3689578"/>
              <a:ext cx="51155" cy="17621"/>
            </a:xfrm>
            <a:custGeom>
              <a:avLst/>
              <a:gdLst/>
              <a:ahLst/>
              <a:cxnLst/>
              <a:rect l="l" t="t" r="r" b="b"/>
              <a:pathLst>
                <a:path w="2398" h="826" extrusionOk="0">
                  <a:moveTo>
                    <a:pt x="215" y="0"/>
                  </a:moveTo>
                  <a:cubicBezTo>
                    <a:pt x="1" y="0"/>
                    <a:pt x="21" y="457"/>
                    <a:pt x="526" y="604"/>
                  </a:cubicBezTo>
                  <a:cubicBezTo>
                    <a:pt x="908" y="708"/>
                    <a:pt x="1488" y="826"/>
                    <a:pt x="1914" y="826"/>
                  </a:cubicBezTo>
                  <a:cubicBezTo>
                    <a:pt x="2049" y="826"/>
                    <a:pt x="2168" y="814"/>
                    <a:pt x="2260" y="787"/>
                  </a:cubicBezTo>
                  <a:lnTo>
                    <a:pt x="2397" y="170"/>
                  </a:lnTo>
                  <a:lnTo>
                    <a:pt x="2397" y="170"/>
                  </a:lnTo>
                  <a:cubicBezTo>
                    <a:pt x="2145" y="227"/>
                    <a:pt x="1903" y="248"/>
                    <a:pt x="1679" y="248"/>
                  </a:cubicBezTo>
                  <a:cubicBezTo>
                    <a:pt x="991" y="248"/>
                    <a:pt x="464" y="45"/>
                    <a:pt x="275" y="11"/>
                  </a:cubicBezTo>
                  <a:cubicBezTo>
                    <a:pt x="253" y="3"/>
                    <a:pt x="233" y="0"/>
                    <a:pt x="215"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4266;p60">
              <a:extLst>
                <a:ext uri="{FF2B5EF4-FFF2-40B4-BE49-F238E27FC236}">
                  <a16:creationId xmlns:a16="http://schemas.microsoft.com/office/drawing/2014/main" id="{1E5B0AC8-60E8-C624-05B6-183990732008}"/>
                </a:ext>
              </a:extLst>
            </p:cNvPr>
            <p:cNvSpPr/>
            <p:nvPr/>
          </p:nvSpPr>
          <p:spPr>
            <a:xfrm>
              <a:off x="5107850" y="3700010"/>
              <a:ext cx="508865" cy="177764"/>
            </a:xfrm>
            <a:custGeom>
              <a:avLst/>
              <a:gdLst/>
              <a:ahLst/>
              <a:cxnLst/>
              <a:rect l="l" t="t" r="r" b="b"/>
              <a:pathLst>
                <a:path w="23854" h="8333" extrusionOk="0">
                  <a:moveTo>
                    <a:pt x="11665" y="1"/>
                  </a:moveTo>
                  <a:lnTo>
                    <a:pt x="1" y="3973"/>
                  </a:lnTo>
                  <a:lnTo>
                    <a:pt x="138" y="4703"/>
                  </a:lnTo>
                  <a:lnTo>
                    <a:pt x="9496" y="8332"/>
                  </a:lnTo>
                  <a:lnTo>
                    <a:pt x="23853" y="4178"/>
                  </a:lnTo>
                  <a:lnTo>
                    <a:pt x="23694" y="2580"/>
                  </a:lnTo>
                  <a:lnTo>
                    <a:pt x="116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4267;p60">
              <a:extLst>
                <a:ext uri="{FF2B5EF4-FFF2-40B4-BE49-F238E27FC236}">
                  <a16:creationId xmlns:a16="http://schemas.microsoft.com/office/drawing/2014/main" id="{67DD9B10-929F-81F0-D177-A23CEE9FCE06}"/>
                </a:ext>
              </a:extLst>
            </p:cNvPr>
            <p:cNvSpPr/>
            <p:nvPr/>
          </p:nvSpPr>
          <p:spPr>
            <a:xfrm>
              <a:off x="5107850" y="3755048"/>
              <a:ext cx="508865" cy="122726"/>
            </a:xfrm>
            <a:custGeom>
              <a:avLst/>
              <a:gdLst/>
              <a:ahLst/>
              <a:cxnLst/>
              <a:rect l="l" t="t" r="r" b="b"/>
              <a:pathLst>
                <a:path w="23854" h="5753" extrusionOk="0">
                  <a:moveTo>
                    <a:pt x="23694" y="0"/>
                  </a:moveTo>
                  <a:lnTo>
                    <a:pt x="8903" y="4132"/>
                  </a:lnTo>
                  <a:lnTo>
                    <a:pt x="1" y="1393"/>
                  </a:lnTo>
                  <a:lnTo>
                    <a:pt x="1" y="1393"/>
                  </a:lnTo>
                  <a:lnTo>
                    <a:pt x="138" y="2123"/>
                  </a:lnTo>
                  <a:lnTo>
                    <a:pt x="9496" y="5752"/>
                  </a:lnTo>
                  <a:lnTo>
                    <a:pt x="23853" y="1598"/>
                  </a:lnTo>
                  <a:lnTo>
                    <a:pt x="236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4268;p60">
              <a:extLst>
                <a:ext uri="{FF2B5EF4-FFF2-40B4-BE49-F238E27FC236}">
                  <a16:creationId xmlns:a16="http://schemas.microsoft.com/office/drawing/2014/main" id="{76B28617-555C-1EC6-C7B6-BEF73510E527}"/>
                </a:ext>
              </a:extLst>
            </p:cNvPr>
            <p:cNvSpPr/>
            <p:nvPr/>
          </p:nvSpPr>
          <p:spPr>
            <a:xfrm>
              <a:off x="5322586" y="3835878"/>
              <a:ext cx="41428" cy="28735"/>
            </a:xfrm>
            <a:custGeom>
              <a:avLst/>
              <a:gdLst/>
              <a:ahLst/>
              <a:cxnLst/>
              <a:rect l="l" t="t" r="r" b="b"/>
              <a:pathLst>
                <a:path w="1942" h="1347" extrusionOk="0">
                  <a:moveTo>
                    <a:pt x="1827" y="0"/>
                  </a:moveTo>
                  <a:lnTo>
                    <a:pt x="1" y="594"/>
                  </a:lnTo>
                  <a:lnTo>
                    <a:pt x="183" y="1347"/>
                  </a:lnTo>
                  <a:lnTo>
                    <a:pt x="1941" y="936"/>
                  </a:lnTo>
                  <a:lnTo>
                    <a:pt x="1827"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4269;p60">
              <a:extLst>
                <a:ext uri="{FF2B5EF4-FFF2-40B4-BE49-F238E27FC236}">
                  <a16:creationId xmlns:a16="http://schemas.microsoft.com/office/drawing/2014/main" id="{2AAFE702-2AA2-97B1-03F0-1FE5D843170A}"/>
                </a:ext>
              </a:extLst>
            </p:cNvPr>
            <p:cNvSpPr/>
            <p:nvPr/>
          </p:nvSpPr>
          <p:spPr>
            <a:xfrm>
              <a:off x="5219357" y="3735849"/>
              <a:ext cx="262966" cy="67859"/>
            </a:xfrm>
            <a:custGeom>
              <a:avLst/>
              <a:gdLst/>
              <a:ahLst/>
              <a:cxnLst/>
              <a:rect l="l" t="t" r="r" b="b"/>
              <a:pathLst>
                <a:path w="12327" h="3181" extrusionOk="0">
                  <a:moveTo>
                    <a:pt x="7165" y="164"/>
                  </a:moveTo>
                  <a:cubicBezTo>
                    <a:pt x="9224" y="164"/>
                    <a:pt x="10828" y="567"/>
                    <a:pt x="10980" y="1174"/>
                  </a:cubicBezTo>
                  <a:cubicBezTo>
                    <a:pt x="11117" y="1882"/>
                    <a:pt x="9063" y="2635"/>
                    <a:pt x="6415" y="2840"/>
                  </a:cubicBezTo>
                  <a:cubicBezTo>
                    <a:pt x="5993" y="2869"/>
                    <a:pt x="5581" y="2883"/>
                    <a:pt x="5185" y="2883"/>
                  </a:cubicBezTo>
                  <a:cubicBezTo>
                    <a:pt x="3094" y="2883"/>
                    <a:pt x="1455" y="2492"/>
                    <a:pt x="1302" y="1859"/>
                  </a:cubicBezTo>
                  <a:cubicBezTo>
                    <a:pt x="1165" y="1151"/>
                    <a:pt x="3196" y="398"/>
                    <a:pt x="5867" y="215"/>
                  </a:cubicBezTo>
                  <a:cubicBezTo>
                    <a:pt x="6313" y="181"/>
                    <a:pt x="6748" y="164"/>
                    <a:pt x="7165" y="164"/>
                  </a:cubicBezTo>
                  <a:close/>
                  <a:moveTo>
                    <a:pt x="7422" y="0"/>
                  </a:moveTo>
                  <a:cubicBezTo>
                    <a:pt x="6916" y="0"/>
                    <a:pt x="6386" y="18"/>
                    <a:pt x="5844" y="56"/>
                  </a:cubicBezTo>
                  <a:cubicBezTo>
                    <a:pt x="2535" y="284"/>
                    <a:pt x="1" y="1174"/>
                    <a:pt x="161" y="2041"/>
                  </a:cubicBezTo>
                  <a:cubicBezTo>
                    <a:pt x="310" y="2734"/>
                    <a:pt x="2241" y="3181"/>
                    <a:pt x="4756" y="3181"/>
                  </a:cubicBezTo>
                  <a:cubicBezTo>
                    <a:pt x="5308" y="3181"/>
                    <a:pt x="5888" y="3159"/>
                    <a:pt x="6483" y="3114"/>
                  </a:cubicBezTo>
                  <a:cubicBezTo>
                    <a:pt x="9793" y="2886"/>
                    <a:pt x="12327" y="1996"/>
                    <a:pt x="12144" y="1151"/>
                  </a:cubicBezTo>
                  <a:cubicBezTo>
                    <a:pt x="12010" y="464"/>
                    <a:pt x="10009" y="0"/>
                    <a:pt x="742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4270;p60">
              <a:extLst>
                <a:ext uri="{FF2B5EF4-FFF2-40B4-BE49-F238E27FC236}">
                  <a16:creationId xmlns:a16="http://schemas.microsoft.com/office/drawing/2014/main" id="{16F4FD7A-232A-B23B-A883-826FAD2C0D74}"/>
                </a:ext>
              </a:extLst>
            </p:cNvPr>
            <p:cNvSpPr/>
            <p:nvPr/>
          </p:nvSpPr>
          <p:spPr>
            <a:xfrm>
              <a:off x="5359108" y="3771859"/>
              <a:ext cx="43369" cy="11029"/>
            </a:xfrm>
            <a:custGeom>
              <a:avLst/>
              <a:gdLst/>
              <a:ahLst/>
              <a:cxnLst/>
              <a:rect l="l" t="t" r="r" b="b"/>
              <a:pathLst>
                <a:path w="2033" h="517" extrusionOk="0">
                  <a:moveTo>
                    <a:pt x="1214" y="1"/>
                  </a:moveTo>
                  <a:cubicBezTo>
                    <a:pt x="1139" y="1"/>
                    <a:pt x="1062" y="4"/>
                    <a:pt x="982" y="11"/>
                  </a:cubicBezTo>
                  <a:cubicBezTo>
                    <a:pt x="434" y="11"/>
                    <a:pt x="1" y="148"/>
                    <a:pt x="46" y="285"/>
                  </a:cubicBezTo>
                  <a:cubicBezTo>
                    <a:pt x="67" y="410"/>
                    <a:pt x="450" y="516"/>
                    <a:pt x="934" y="516"/>
                  </a:cubicBezTo>
                  <a:cubicBezTo>
                    <a:pt x="980" y="516"/>
                    <a:pt x="1026" y="515"/>
                    <a:pt x="1074" y="513"/>
                  </a:cubicBezTo>
                  <a:cubicBezTo>
                    <a:pt x="1599" y="490"/>
                    <a:pt x="2032" y="376"/>
                    <a:pt x="2009" y="239"/>
                  </a:cubicBezTo>
                  <a:cubicBezTo>
                    <a:pt x="1971" y="104"/>
                    <a:pt x="1636" y="1"/>
                    <a:pt x="1214"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4271;p60">
              <a:extLst>
                <a:ext uri="{FF2B5EF4-FFF2-40B4-BE49-F238E27FC236}">
                  <a16:creationId xmlns:a16="http://schemas.microsoft.com/office/drawing/2014/main" id="{AE455308-A520-5128-D0A9-7406E6BB385D}"/>
                </a:ext>
              </a:extLst>
            </p:cNvPr>
            <p:cNvSpPr/>
            <p:nvPr/>
          </p:nvSpPr>
          <p:spPr>
            <a:xfrm>
              <a:off x="5260764" y="3770557"/>
              <a:ext cx="42857" cy="11349"/>
            </a:xfrm>
            <a:custGeom>
              <a:avLst/>
              <a:gdLst/>
              <a:ahLst/>
              <a:cxnLst/>
              <a:rect l="l" t="t" r="r" b="b"/>
              <a:pathLst>
                <a:path w="2009" h="532" extrusionOk="0">
                  <a:moveTo>
                    <a:pt x="1099" y="1"/>
                  </a:moveTo>
                  <a:cubicBezTo>
                    <a:pt x="1053" y="1"/>
                    <a:pt x="1006" y="2"/>
                    <a:pt x="959" y="4"/>
                  </a:cubicBezTo>
                  <a:cubicBezTo>
                    <a:pt x="434" y="4"/>
                    <a:pt x="0" y="141"/>
                    <a:pt x="23" y="300"/>
                  </a:cubicBezTo>
                  <a:cubicBezTo>
                    <a:pt x="44" y="425"/>
                    <a:pt x="427" y="531"/>
                    <a:pt x="910" y="531"/>
                  </a:cubicBezTo>
                  <a:cubicBezTo>
                    <a:pt x="956" y="531"/>
                    <a:pt x="1003" y="531"/>
                    <a:pt x="1050" y="529"/>
                  </a:cubicBezTo>
                  <a:cubicBezTo>
                    <a:pt x="1598" y="483"/>
                    <a:pt x="2009" y="369"/>
                    <a:pt x="1986" y="232"/>
                  </a:cubicBezTo>
                  <a:cubicBezTo>
                    <a:pt x="1965" y="107"/>
                    <a:pt x="1582" y="1"/>
                    <a:pt x="109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4272;p60">
              <a:extLst>
                <a:ext uri="{FF2B5EF4-FFF2-40B4-BE49-F238E27FC236}">
                  <a16:creationId xmlns:a16="http://schemas.microsoft.com/office/drawing/2014/main" id="{3E581301-E7BE-5723-DAB4-5B0928E00259}"/>
                </a:ext>
              </a:extLst>
            </p:cNvPr>
            <p:cNvSpPr/>
            <p:nvPr/>
          </p:nvSpPr>
          <p:spPr>
            <a:xfrm>
              <a:off x="5315290" y="3749523"/>
              <a:ext cx="42878" cy="13034"/>
            </a:xfrm>
            <a:custGeom>
              <a:avLst/>
              <a:gdLst/>
              <a:ahLst/>
              <a:cxnLst/>
              <a:rect l="l" t="t" r="r" b="b"/>
              <a:pathLst>
                <a:path w="2010" h="611" extrusionOk="0">
                  <a:moveTo>
                    <a:pt x="1470" y="0"/>
                  </a:moveTo>
                  <a:cubicBezTo>
                    <a:pt x="1308" y="0"/>
                    <a:pt x="1116" y="19"/>
                    <a:pt x="914" y="54"/>
                  </a:cubicBezTo>
                  <a:cubicBezTo>
                    <a:pt x="411" y="145"/>
                    <a:pt x="0" y="328"/>
                    <a:pt x="69" y="487"/>
                  </a:cubicBezTo>
                  <a:cubicBezTo>
                    <a:pt x="96" y="570"/>
                    <a:pt x="272" y="611"/>
                    <a:pt x="521" y="611"/>
                  </a:cubicBezTo>
                  <a:cubicBezTo>
                    <a:pt x="687" y="611"/>
                    <a:pt x="886" y="592"/>
                    <a:pt x="1096" y="556"/>
                  </a:cubicBezTo>
                  <a:cubicBezTo>
                    <a:pt x="1598" y="487"/>
                    <a:pt x="2009" y="282"/>
                    <a:pt x="1941" y="145"/>
                  </a:cubicBezTo>
                  <a:cubicBezTo>
                    <a:pt x="1913" y="47"/>
                    <a:pt x="1729" y="0"/>
                    <a:pt x="1470"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4273;p60">
              <a:extLst>
                <a:ext uri="{FF2B5EF4-FFF2-40B4-BE49-F238E27FC236}">
                  <a16:creationId xmlns:a16="http://schemas.microsoft.com/office/drawing/2014/main" id="{D1390B78-49C7-5892-4116-5C10EAB2ED15}"/>
                </a:ext>
              </a:extLst>
            </p:cNvPr>
            <p:cNvSpPr/>
            <p:nvPr/>
          </p:nvSpPr>
          <p:spPr>
            <a:xfrm>
              <a:off x="5377625" y="3748627"/>
              <a:ext cx="42366" cy="11370"/>
            </a:xfrm>
            <a:custGeom>
              <a:avLst/>
              <a:gdLst/>
              <a:ahLst/>
              <a:cxnLst/>
              <a:rect l="l" t="t" r="r" b="b"/>
              <a:pathLst>
                <a:path w="1986" h="533" extrusionOk="0">
                  <a:moveTo>
                    <a:pt x="1102" y="1"/>
                  </a:moveTo>
                  <a:cubicBezTo>
                    <a:pt x="1048" y="1"/>
                    <a:pt x="993" y="2"/>
                    <a:pt x="936" y="4"/>
                  </a:cubicBezTo>
                  <a:cubicBezTo>
                    <a:pt x="388" y="27"/>
                    <a:pt x="0" y="187"/>
                    <a:pt x="23" y="324"/>
                  </a:cubicBezTo>
                  <a:cubicBezTo>
                    <a:pt x="43" y="447"/>
                    <a:pt x="413" y="533"/>
                    <a:pt x="884" y="533"/>
                  </a:cubicBezTo>
                  <a:cubicBezTo>
                    <a:pt x="938" y="533"/>
                    <a:pt x="994" y="532"/>
                    <a:pt x="1050" y="529"/>
                  </a:cubicBezTo>
                  <a:cubicBezTo>
                    <a:pt x="1598" y="484"/>
                    <a:pt x="1986" y="347"/>
                    <a:pt x="1963" y="210"/>
                  </a:cubicBezTo>
                  <a:cubicBezTo>
                    <a:pt x="1943" y="87"/>
                    <a:pt x="1573" y="1"/>
                    <a:pt x="110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4274;p60">
              <a:extLst>
                <a:ext uri="{FF2B5EF4-FFF2-40B4-BE49-F238E27FC236}">
                  <a16:creationId xmlns:a16="http://schemas.microsoft.com/office/drawing/2014/main" id="{333DDBAB-9131-982F-C8F3-C1D9C8DD50D1}"/>
                </a:ext>
              </a:extLst>
            </p:cNvPr>
            <p:cNvSpPr/>
            <p:nvPr/>
          </p:nvSpPr>
          <p:spPr>
            <a:xfrm>
              <a:off x="4629698" y="3570989"/>
              <a:ext cx="449454" cy="157285"/>
            </a:xfrm>
            <a:custGeom>
              <a:avLst/>
              <a:gdLst/>
              <a:ahLst/>
              <a:cxnLst/>
              <a:rect l="l" t="t" r="r" b="b"/>
              <a:pathLst>
                <a:path w="21069" h="7373" extrusionOk="0">
                  <a:moveTo>
                    <a:pt x="9770" y="0"/>
                  </a:moveTo>
                  <a:lnTo>
                    <a:pt x="0" y="2694"/>
                  </a:lnTo>
                  <a:lnTo>
                    <a:pt x="274" y="4109"/>
                  </a:lnTo>
                  <a:lnTo>
                    <a:pt x="13878" y="7373"/>
                  </a:lnTo>
                  <a:lnTo>
                    <a:pt x="21068" y="3858"/>
                  </a:lnTo>
                  <a:lnTo>
                    <a:pt x="21023" y="3196"/>
                  </a:lnTo>
                  <a:lnTo>
                    <a:pt x="97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4275;p60">
              <a:extLst>
                <a:ext uri="{FF2B5EF4-FFF2-40B4-BE49-F238E27FC236}">
                  <a16:creationId xmlns:a16="http://schemas.microsoft.com/office/drawing/2014/main" id="{E87E709D-8495-0D80-3FB2-7E10AE1010FE}"/>
                </a:ext>
              </a:extLst>
            </p:cNvPr>
            <p:cNvSpPr/>
            <p:nvPr/>
          </p:nvSpPr>
          <p:spPr>
            <a:xfrm>
              <a:off x="4629698" y="3628438"/>
              <a:ext cx="449454" cy="99836"/>
            </a:xfrm>
            <a:custGeom>
              <a:avLst/>
              <a:gdLst/>
              <a:ahLst/>
              <a:cxnLst/>
              <a:rect l="l" t="t" r="r" b="b"/>
              <a:pathLst>
                <a:path w="21069" h="4680" extrusionOk="0">
                  <a:moveTo>
                    <a:pt x="0" y="1"/>
                  </a:moveTo>
                  <a:lnTo>
                    <a:pt x="274" y="1416"/>
                  </a:lnTo>
                  <a:lnTo>
                    <a:pt x="13878" y="4680"/>
                  </a:lnTo>
                  <a:lnTo>
                    <a:pt x="21068" y="1165"/>
                  </a:lnTo>
                  <a:lnTo>
                    <a:pt x="21023" y="503"/>
                  </a:lnTo>
                  <a:lnTo>
                    <a:pt x="21023" y="480"/>
                  </a:lnTo>
                  <a:lnTo>
                    <a:pt x="13970" y="321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4276;p60">
              <a:extLst>
                <a:ext uri="{FF2B5EF4-FFF2-40B4-BE49-F238E27FC236}">
                  <a16:creationId xmlns:a16="http://schemas.microsoft.com/office/drawing/2014/main" id="{61979DF1-BEC2-F190-381A-463958CCC8C3}"/>
                </a:ext>
              </a:extLst>
            </p:cNvPr>
            <p:cNvSpPr/>
            <p:nvPr/>
          </p:nvSpPr>
          <p:spPr>
            <a:xfrm>
              <a:off x="4869755" y="3692223"/>
              <a:ext cx="38484" cy="24362"/>
            </a:xfrm>
            <a:custGeom>
              <a:avLst/>
              <a:gdLst/>
              <a:ahLst/>
              <a:cxnLst/>
              <a:rect l="l" t="t" r="r" b="b"/>
              <a:pathLst>
                <a:path w="1804" h="1142" extrusionOk="0">
                  <a:moveTo>
                    <a:pt x="0" y="1"/>
                  </a:moveTo>
                  <a:lnTo>
                    <a:pt x="160" y="845"/>
                  </a:lnTo>
                  <a:lnTo>
                    <a:pt x="1804" y="1142"/>
                  </a:lnTo>
                  <a:lnTo>
                    <a:pt x="1758" y="480"/>
                  </a:lnTo>
                  <a:lnTo>
                    <a:pt x="0"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4277;p60">
              <a:extLst>
                <a:ext uri="{FF2B5EF4-FFF2-40B4-BE49-F238E27FC236}">
                  <a16:creationId xmlns:a16="http://schemas.microsoft.com/office/drawing/2014/main" id="{374853C9-A3E4-5FC8-59EA-0020CE706798}"/>
                </a:ext>
              </a:extLst>
            </p:cNvPr>
            <p:cNvSpPr/>
            <p:nvPr/>
          </p:nvSpPr>
          <p:spPr>
            <a:xfrm>
              <a:off x="4747220" y="3603756"/>
              <a:ext cx="230946" cy="59112"/>
            </a:xfrm>
            <a:custGeom>
              <a:avLst/>
              <a:gdLst/>
              <a:ahLst/>
              <a:cxnLst/>
              <a:rect l="l" t="t" r="r" b="b"/>
              <a:pathLst>
                <a:path w="10826" h="2771" extrusionOk="0">
                  <a:moveTo>
                    <a:pt x="4666" y="142"/>
                  </a:moveTo>
                  <a:cubicBezTo>
                    <a:pt x="4861" y="142"/>
                    <a:pt x="5061" y="145"/>
                    <a:pt x="5265" y="153"/>
                  </a:cubicBezTo>
                  <a:cubicBezTo>
                    <a:pt x="7639" y="245"/>
                    <a:pt x="9625" y="838"/>
                    <a:pt x="9693" y="1500"/>
                  </a:cubicBezTo>
                  <a:cubicBezTo>
                    <a:pt x="9735" y="2063"/>
                    <a:pt x="8175" y="2493"/>
                    <a:pt x="6093" y="2493"/>
                  </a:cubicBezTo>
                  <a:cubicBezTo>
                    <a:pt x="5898" y="2493"/>
                    <a:pt x="5697" y="2489"/>
                    <a:pt x="5493" y="2481"/>
                  </a:cubicBezTo>
                  <a:cubicBezTo>
                    <a:pt x="3119" y="2413"/>
                    <a:pt x="1156" y="1797"/>
                    <a:pt x="1065" y="1158"/>
                  </a:cubicBezTo>
                  <a:cubicBezTo>
                    <a:pt x="1023" y="573"/>
                    <a:pt x="2584" y="142"/>
                    <a:pt x="4666" y="142"/>
                  </a:cubicBezTo>
                  <a:close/>
                  <a:moveTo>
                    <a:pt x="4469" y="1"/>
                  </a:moveTo>
                  <a:cubicBezTo>
                    <a:pt x="1913" y="1"/>
                    <a:pt x="1" y="496"/>
                    <a:pt x="84" y="1180"/>
                  </a:cubicBezTo>
                  <a:cubicBezTo>
                    <a:pt x="152" y="1911"/>
                    <a:pt x="2617" y="2641"/>
                    <a:pt x="5539" y="2755"/>
                  </a:cubicBezTo>
                  <a:cubicBezTo>
                    <a:pt x="5809" y="2766"/>
                    <a:pt x="6075" y="2771"/>
                    <a:pt x="6334" y="2771"/>
                  </a:cubicBezTo>
                  <a:cubicBezTo>
                    <a:pt x="8895" y="2771"/>
                    <a:pt x="10826" y="2273"/>
                    <a:pt x="10743" y="1568"/>
                  </a:cubicBezTo>
                  <a:cubicBezTo>
                    <a:pt x="10652" y="838"/>
                    <a:pt x="8209" y="130"/>
                    <a:pt x="5265" y="16"/>
                  </a:cubicBezTo>
                  <a:cubicBezTo>
                    <a:pt x="4994" y="6"/>
                    <a:pt x="4728" y="1"/>
                    <a:pt x="4469" y="1"/>
                  </a:cubicBezTo>
                  <a:close/>
                </a:path>
              </a:pathLst>
            </a:custGeom>
            <a:solidFill>
              <a:srgbClr val="F99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4278;p60">
              <a:extLst>
                <a:ext uri="{FF2B5EF4-FFF2-40B4-BE49-F238E27FC236}">
                  <a16:creationId xmlns:a16="http://schemas.microsoft.com/office/drawing/2014/main" id="{FD0F2ECB-A2F8-01FE-C18A-B4222E80BDEE}"/>
                </a:ext>
              </a:extLst>
            </p:cNvPr>
            <p:cNvSpPr/>
            <p:nvPr/>
          </p:nvSpPr>
          <p:spPr>
            <a:xfrm>
              <a:off x="4818621" y="3635521"/>
              <a:ext cx="38015" cy="10517"/>
            </a:xfrm>
            <a:custGeom>
              <a:avLst/>
              <a:gdLst/>
              <a:ahLst/>
              <a:cxnLst/>
              <a:rect l="l" t="t" r="r" b="b"/>
              <a:pathLst>
                <a:path w="1782" h="493" extrusionOk="0">
                  <a:moveTo>
                    <a:pt x="1079" y="1"/>
                  </a:moveTo>
                  <a:cubicBezTo>
                    <a:pt x="1011" y="1"/>
                    <a:pt x="940" y="4"/>
                    <a:pt x="868" y="11"/>
                  </a:cubicBezTo>
                  <a:cubicBezTo>
                    <a:pt x="389" y="34"/>
                    <a:pt x="1" y="125"/>
                    <a:pt x="46" y="262"/>
                  </a:cubicBezTo>
                  <a:cubicBezTo>
                    <a:pt x="67" y="368"/>
                    <a:pt x="382" y="493"/>
                    <a:pt x="808" y="493"/>
                  </a:cubicBezTo>
                  <a:cubicBezTo>
                    <a:pt x="843" y="493"/>
                    <a:pt x="878" y="492"/>
                    <a:pt x="914" y="490"/>
                  </a:cubicBezTo>
                  <a:cubicBezTo>
                    <a:pt x="1416" y="467"/>
                    <a:pt x="1781" y="376"/>
                    <a:pt x="1758" y="239"/>
                  </a:cubicBezTo>
                  <a:cubicBezTo>
                    <a:pt x="1758" y="104"/>
                    <a:pt x="1462" y="1"/>
                    <a:pt x="1079" y="1"/>
                  </a:cubicBezTo>
                  <a:close/>
                </a:path>
              </a:pathLst>
            </a:custGeom>
            <a:solidFill>
              <a:srgbClr val="F99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4279;p60">
              <a:extLst>
                <a:ext uri="{FF2B5EF4-FFF2-40B4-BE49-F238E27FC236}">
                  <a16:creationId xmlns:a16="http://schemas.microsoft.com/office/drawing/2014/main" id="{3267FB25-FAEB-0FE5-316D-946CF9AE4DDC}"/>
                </a:ext>
              </a:extLst>
            </p:cNvPr>
            <p:cNvSpPr/>
            <p:nvPr/>
          </p:nvSpPr>
          <p:spPr>
            <a:xfrm>
              <a:off x="4903845" y="3631361"/>
              <a:ext cx="37993" cy="10240"/>
            </a:xfrm>
            <a:custGeom>
              <a:avLst/>
              <a:gdLst/>
              <a:ahLst/>
              <a:cxnLst/>
              <a:rect l="l" t="t" r="r" b="b"/>
              <a:pathLst>
                <a:path w="1781" h="480" extrusionOk="0">
                  <a:moveTo>
                    <a:pt x="867" y="1"/>
                  </a:moveTo>
                  <a:cubicBezTo>
                    <a:pt x="388" y="23"/>
                    <a:pt x="0" y="115"/>
                    <a:pt x="46" y="252"/>
                  </a:cubicBezTo>
                  <a:cubicBezTo>
                    <a:pt x="69" y="389"/>
                    <a:pt x="457" y="480"/>
                    <a:pt x="913" y="480"/>
                  </a:cubicBezTo>
                  <a:cubicBezTo>
                    <a:pt x="1415" y="457"/>
                    <a:pt x="1780" y="366"/>
                    <a:pt x="1758" y="229"/>
                  </a:cubicBezTo>
                  <a:cubicBezTo>
                    <a:pt x="1758" y="92"/>
                    <a:pt x="1347" y="1"/>
                    <a:pt x="867" y="1"/>
                  </a:cubicBezTo>
                  <a:close/>
                </a:path>
              </a:pathLst>
            </a:custGeom>
            <a:solidFill>
              <a:srgbClr val="F99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4280;p60">
              <a:extLst>
                <a:ext uri="{FF2B5EF4-FFF2-40B4-BE49-F238E27FC236}">
                  <a16:creationId xmlns:a16="http://schemas.microsoft.com/office/drawing/2014/main" id="{5CA68330-AD30-21BA-B8C8-426257250911}"/>
                </a:ext>
              </a:extLst>
            </p:cNvPr>
            <p:cNvSpPr/>
            <p:nvPr/>
          </p:nvSpPr>
          <p:spPr>
            <a:xfrm>
              <a:off x="4851729" y="3614977"/>
              <a:ext cx="38015" cy="11242"/>
            </a:xfrm>
            <a:custGeom>
              <a:avLst/>
              <a:gdLst/>
              <a:ahLst/>
              <a:cxnLst/>
              <a:rect l="l" t="t" r="r" b="b"/>
              <a:pathLst>
                <a:path w="1782" h="527" extrusionOk="0">
                  <a:moveTo>
                    <a:pt x="439" y="1"/>
                  </a:moveTo>
                  <a:cubicBezTo>
                    <a:pt x="190" y="1"/>
                    <a:pt x="15" y="42"/>
                    <a:pt x="1" y="129"/>
                  </a:cubicBezTo>
                  <a:cubicBezTo>
                    <a:pt x="1" y="244"/>
                    <a:pt x="366" y="403"/>
                    <a:pt x="845" y="495"/>
                  </a:cubicBezTo>
                  <a:cubicBezTo>
                    <a:pt x="994" y="516"/>
                    <a:pt x="1136" y="526"/>
                    <a:pt x="1261" y="526"/>
                  </a:cubicBezTo>
                  <a:cubicBezTo>
                    <a:pt x="1542" y="526"/>
                    <a:pt x="1743" y="475"/>
                    <a:pt x="1758" y="381"/>
                  </a:cubicBezTo>
                  <a:cubicBezTo>
                    <a:pt x="1781" y="266"/>
                    <a:pt x="1393" y="107"/>
                    <a:pt x="914" y="38"/>
                  </a:cubicBezTo>
                  <a:cubicBezTo>
                    <a:pt x="742" y="14"/>
                    <a:pt x="579" y="1"/>
                    <a:pt x="439" y="1"/>
                  </a:cubicBezTo>
                  <a:close/>
                </a:path>
              </a:pathLst>
            </a:custGeom>
            <a:solidFill>
              <a:srgbClr val="F99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4281;p60">
              <a:extLst>
                <a:ext uri="{FF2B5EF4-FFF2-40B4-BE49-F238E27FC236}">
                  <a16:creationId xmlns:a16="http://schemas.microsoft.com/office/drawing/2014/main" id="{7E1C484A-882A-FD8C-D4D3-C1D65A9DDF70}"/>
                </a:ext>
              </a:extLst>
            </p:cNvPr>
            <p:cNvSpPr/>
            <p:nvPr/>
          </p:nvSpPr>
          <p:spPr>
            <a:xfrm>
              <a:off x="4797693" y="3616023"/>
              <a:ext cx="36543" cy="10069"/>
            </a:xfrm>
            <a:custGeom>
              <a:avLst/>
              <a:gdLst/>
              <a:ahLst/>
              <a:cxnLst/>
              <a:rect l="l" t="t" r="r" b="b"/>
              <a:pathLst>
                <a:path w="1713" h="472" extrusionOk="0">
                  <a:moveTo>
                    <a:pt x="589" y="0"/>
                  </a:moveTo>
                  <a:cubicBezTo>
                    <a:pt x="247" y="0"/>
                    <a:pt x="0" y="82"/>
                    <a:pt x="0" y="195"/>
                  </a:cubicBezTo>
                  <a:cubicBezTo>
                    <a:pt x="23" y="309"/>
                    <a:pt x="388" y="423"/>
                    <a:pt x="868" y="468"/>
                  </a:cubicBezTo>
                  <a:cubicBezTo>
                    <a:pt x="915" y="471"/>
                    <a:pt x="961" y="472"/>
                    <a:pt x="1006" y="472"/>
                  </a:cubicBezTo>
                  <a:cubicBezTo>
                    <a:pt x="1400" y="472"/>
                    <a:pt x="1712" y="386"/>
                    <a:pt x="1712" y="263"/>
                  </a:cubicBezTo>
                  <a:cubicBezTo>
                    <a:pt x="1712" y="149"/>
                    <a:pt x="1278" y="35"/>
                    <a:pt x="822" y="12"/>
                  </a:cubicBezTo>
                  <a:cubicBezTo>
                    <a:pt x="741" y="4"/>
                    <a:pt x="663" y="0"/>
                    <a:pt x="589" y="0"/>
                  </a:cubicBezTo>
                  <a:close/>
                </a:path>
              </a:pathLst>
            </a:custGeom>
            <a:solidFill>
              <a:srgbClr val="F99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4282;p60">
              <a:extLst>
                <a:ext uri="{FF2B5EF4-FFF2-40B4-BE49-F238E27FC236}">
                  <a16:creationId xmlns:a16="http://schemas.microsoft.com/office/drawing/2014/main" id="{EC061366-4374-6578-48F8-91C5D8AD17F7}"/>
                </a:ext>
              </a:extLst>
            </p:cNvPr>
            <p:cNvSpPr/>
            <p:nvPr/>
          </p:nvSpPr>
          <p:spPr>
            <a:xfrm>
              <a:off x="4633111" y="3532526"/>
              <a:ext cx="450905" cy="159716"/>
            </a:xfrm>
            <a:custGeom>
              <a:avLst/>
              <a:gdLst/>
              <a:ahLst/>
              <a:cxnLst/>
              <a:rect l="l" t="t" r="r" b="b"/>
              <a:pathLst>
                <a:path w="21137" h="7487" extrusionOk="0">
                  <a:moveTo>
                    <a:pt x="9929" y="0"/>
                  </a:moveTo>
                  <a:lnTo>
                    <a:pt x="0" y="2260"/>
                  </a:lnTo>
                  <a:lnTo>
                    <a:pt x="228" y="3698"/>
                  </a:lnTo>
                  <a:lnTo>
                    <a:pt x="13741" y="7487"/>
                  </a:lnTo>
                  <a:lnTo>
                    <a:pt x="21136" y="4268"/>
                  </a:lnTo>
                  <a:lnTo>
                    <a:pt x="21091" y="3584"/>
                  </a:lnTo>
                  <a:lnTo>
                    <a:pt x="99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4283;p60">
              <a:extLst>
                <a:ext uri="{FF2B5EF4-FFF2-40B4-BE49-F238E27FC236}">
                  <a16:creationId xmlns:a16="http://schemas.microsoft.com/office/drawing/2014/main" id="{79DCFC75-1F07-0667-BED8-BCB45AF12C08}"/>
                </a:ext>
              </a:extLst>
            </p:cNvPr>
            <p:cNvSpPr/>
            <p:nvPr/>
          </p:nvSpPr>
          <p:spPr>
            <a:xfrm>
              <a:off x="4633111" y="3580717"/>
              <a:ext cx="450905" cy="111526"/>
            </a:xfrm>
            <a:custGeom>
              <a:avLst/>
              <a:gdLst/>
              <a:ahLst/>
              <a:cxnLst/>
              <a:rect l="l" t="t" r="r" b="b"/>
              <a:pathLst>
                <a:path w="21137" h="5228" extrusionOk="0">
                  <a:moveTo>
                    <a:pt x="0" y="1"/>
                  </a:moveTo>
                  <a:lnTo>
                    <a:pt x="228" y="1439"/>
                  </a:lnTo>
                  <a:lnTo>
                    <a:pt x="13741" y="5228"/>
                  </a:lnTo>
                  <a:lnTo>
                    <a:pt x="21136" y="2009"/>
                  </a:lnTo>
                  <a:lnTo>
                    <a:pt x="21091" y="1325"/>
                  </a:lnTo>
                  <a:lnTo>
                    <a:pt x="13901" y="3744"/>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4284;p60">
              <a:extLst>
                <a:ext uri="{FF2B5EF4-FFF2-40B4-BE49-F238E27FC236}">
                  <a16:creationId xmlns:a16="http://schemas.microsoft.com/office/drawing/2014/main" id="{CE717406-B28B-D61B-43C5-AF430E2FC06B}"/>
                </a:ext>
              </a:extLst>
            </p:cNvPr>
            <p:cNvSpPr/>
            <p:nvPr/>
          </p:nvSpPr>
          <p:spPr>
            <a:xfrm>
              <a:off x="4872187" y="3653760"/>
              <a:ext cx="37524" cy="26324"/>
            </a:xfrm>
            <a:custGeom>
              <a:avLst/>
              <a:gdLst/>
              <a:ahLst/>
              <a:cxnLst/>
              <a:rect l="l" t="t" r="r" b="b"/>
              <a:pathLst>
                <a:path w="1759" h="1234" extrusionOk="0">
                  <a:moveTo>
                    <a:pt x="0" y="1"/>
                  </a:moveTo>
                  <a:lnTo>
                    <a:pt x="115" y="868"/>
                  </a:lnTo>
                  <a:lnTo>
                    <a:pt x="1758" y="1233"/>
                  </a:lnTo>
                  <a:lnTo>
                    <a:pt x="1758" y="571"/>
                  </a:lnTo>
                  <a:lnTo>
                    <a:pt x="0"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4285;p60">
              <a:extLst>
                <a:ext uri="{FF2B5EF4-FFF2-40B4-BE49-F238E27FC236}">
                  <a16:creationId xmlns:a16="http://schemas.microsoft.com/office/drawing/2014/main" id="{7DAA2640-7860-C85F-77EF-772E0309CA1A}"/>
                </a:ext>
              </a:extLst>
            </p:cNvPr>
            <p:cNvSpPr/>
            <p:nvPr/>
          </p:nvSpPr>
          <p:spPr>
            <a:xfrm>
              <a:off x="4751999" y="3564803"/>
              <a:ext cx="229580" cy="60584"/>
            </a:xfrm>
            <a:custGeom>
              <a:avLst/>
              <a:gdLst/>
              <a:ahLst/>
              <a:cxnLst/>
              <a:rect l="l" t="t" r="r" b="b"/>
              <a:pathLst>
                <a:path w="10762" h="2840" extrusionOk="0">
                  <a:moveTo>
                    <a:pt x="4099" y="106"/>
                  </a:moveTo>
                  <a:cubicBezTo>
                    <a:pt x="4476" y="106"/>
                    <a:pt x="4876" y="122"/>
                    <a:pt x="5292" y="153"/>
                  </a:cubicBezTo>
                  <a:cubicBezTo>
                    <a:pt x="7689" y="359"/>
                    <a:pt x="9675" y="998"/>
                    <a:pt x="9697" y="1660"/>
                  </a:cubicBezTo>
                  <a:cubicBezTo>
                    <a:pt x="9717" y="2217"/>
                    <a:pt x="8391" y="2564"/>
                    <a:pt x="6540" y="2564"/>
                  </a:cubicBezTo>
                  <a:cubicBezTo>
                    <a:pt x="6194" y="2564"/>
                    <a:pt x="5830" y="2552"/>
                    <a:pt x="5452" y="2527"/>
                  </a:cubicBezTo>
                  <a:cubicBezTo>
                    <a:pt x="3078" y="2344"/>
                    <a:pt x="1115" y="1660"/>
                    <a:pt x="1047" y="998"/>
                  </a:cubicBezTo>
                  <a:cubicBezTo>
                    <a:pt x="1028" y="451"/>
                    <a:pt x="2303" y="106"/>
                    <a:pt x="4099" y="106"/>
                  </a:cubicBezTo>
                  <a:close/>
                  <a:moveTo>
                    <a:pt x="3750" y="1"/>
                  </a:moveTo>
                  <a:cubicBezTo>
                    <a:pt x="1557" y="1"/>
                    <a:pt x="1" y="400"/>
                    <a:pt x="19" y="998"/>
                  </a:cubicBezTo>
                  <a:cubicBezTo>
                    <a:pt x="42" y="1751"/>
                    <a:pt x="2485" y="2550"/>
                    <a:pt x="5452" y="2778"/>
                  </a:cubicBezTo>
                  <a:cubicBezTo>
                    <a:pt x="5989" y="2819"/>
                    <a:pt x="6505" y="2839"/>
                    <a:pt x="6991" y="2839"/>
                  </a:cubicBezTo>
                  <a:cubicBezTo>
                    <a:pt x="9191" y="2839"/>
                    <a:pt x="10762" y="2437"/>
                    <a:pt x="10725" y="1820"/>
                  </a:cubicBezTo>
                  <a:cubicBezTo>
                    <a:pt x="10702" y="1089"/>
                    <a:pt x="8259" y="290"/>
                    <a:pt x="5292" y="62"/>
                  </a:cubicBezTo>
                  <a:cubicBezTo>
                    <a:pt x="4754" y="21"/>
                    <a:pt x="4236" y="1"/>
                    <a:pt x="37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4286;p60">
              <a:extLst>
                <a:ext uri="{FF2B5EF4-FFF2-40B4-BE49-F238E27FC236}">
                  <a16:creationId xmlns:a16="http://schemas.microsoft.com/office/drawing/2014/main" id="{3AF18314-7EC5-8F80-C3CD-2A66D7EA2347}"/>
                </a:ext>
              </a:extLst>
            </p:cNvPr>
            <p:cNvSpPr/>
            <p:nvPr/>
          </p:nvSpPr>
          <p:spPr>
            <a:xfrm>
              <a:off x="4823015" y="3596546"/>
              <a:ext cx="36521" cy="10069"/>
            </a:xfrm>
            <a:custGeom>
              <a:avLst/>
              <a:gdLst/>
              <a:ahLst/>
              <a:cxnLst/>
              <a:rect l="l" t="t" r="r" b="b"/>
              <a:pathLst>
                <a:path w="1712" h="472" extrusionOk="0">
                  <a:moveTo>
                    <a:pt x="589" y="0"/>
                  </a:moveTo>
                  <a:cubicBezTo>
                    <a:pt x="247" y="0"/>
                    <a:pt x="0" y="82"/>
                    <a:pt x="0" y="195"/>
                  </a:cubicBezTo>
                  <a:cubicBezTo>
                    <a:pt x="23" y="354"/>
                    <a:pt x="434" y="468"/>
                    <a:pt x="890" y="468"/>
                  </a:cubicBezTo>
                  <a:cubicBezTo>
                    <a:pt x="937" y="471"/>
                    <a:pt x="984" y="472"/>
                    <a:pt x="1028" y="472"/>
                  </a:cubicBezTo>
                  <a:cubicBezTo>
                    <a:pt x="1418" y="472"/>
                    <a:pt x="1712" y="386"/>
                    <a:pt x="1712" y="263"/>
                  </a:cubicBezTo>
                  <a:cubicBezTo>
                    <a:pt x="1712" y="126"/>
                    <a:pt x="1324" y="12"/>
                    <a:pt x="822" y="12"/>
                  </a:cubicBezTo>
                  <a:cubicBezTo>
                    <a:pt x="741" y="4"/>
                    <a:pt x="663" y="0"/>
                    <a:pt x="58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4287;p60">
              <a:extLst>
                <a:ext uri="{FF2B5EF4-FFF2-40B4-BE49-F238E27FC236}">
                  <a16:creationId xmlns:a16="http://schemas.microsoft.com/office/drawing/2014/main" id="{FD8F7A38-5C61-EF3B-C00F-C9556445D64F}"/>
                </a:ext>
              </a:extLst>
            </p:cNvPr>
            <p:cNvSpPr/>
            <p:nvPr/>
          </p:nvSpPr>
          <p:spPr>
            <a:xfrm>
              <a:off x="4909690" y="3595735"/>
              <a:ext cx="36521" cy="10090"/>
            </a:xfrm>
            <a:custGeom>
              <a:avLst/>
              <a:gdLst/>
              <a:ahLst/>
              <a:cxnLst/>
              <a:rect l="l" t="t" r="r" b="b"/>
              <a:pathLst>
                <a:path w="1712" h="473" extrusionOk="0">
                  <a:moveTo>
                    <a:pt x="684" y="1"/>
                  </a:moveTo>
                  <a:cubicBezTo>
                    <a:pt x="294" y="1"/>
                    <a:pt x="0" y="87"/>
                    <a:pt x="0" y="210"/>
                  </a:cubicBezTo>
                  <a:cubicBezTo>
                    <a:pt x="0" y="347"/>
                    <a:pt x="388" y="461"/>
                    <a:pt x="867" y="461"/>
                  </a:cubicBezTo>
                  <a:cubicBezTo>
                    <a:pt x="948" y="469"/>
                    <a:pt x="1027" y="473"/>
                    <a:pt x="1102" y="473"/>
                  </a:cubicBezTo>
                  <a:cubicBezTo>
                    <a:pt x="1449" y="473"/>
                    <a:pt x="1712" y="391"/>
                    <a:pt x="1712" y="278"/>
                  </a:cubicBezTo>
                  <a:cubicBezTo>
                    <a:pt x="1712" y="118"/>
                    <a:pt x="1301" y="4"/>
                    <a:pt x="822" y="4"/>
                  </a:cubicBezTo>
                  <a:cubicBezTo>
                    <a:pt x="775" y="2"/>
                    <a:pt x="728" y="1"/>
                    <a:pt x="684"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4288;p60">
              <a:extLst>
                <a:ext uri="{FF2B5EF4-FFF2-40B4-BE49-F238E27FC236}">
                  <a16:creationId xmlns:a16="http://schemas.microsoft.com/office/drawing/2014/main" id="{713F221D-B66F-1920-4876-056C5AC52ECC}"/>
                </a:ext>
              </a:extLst>
            </p:cNvPr>
            <p:cNvSpPr/>
            <p:nvPr/>
          </p:nvSpPr>
          <p:spPr>
            <a:xfrm>
              <a:off x="4857084" y="3576898"/>
              <a:ext cx="37033" cy="11562"/>
            </a:xfrm>
            <a:custGeom>
              <a:avLst/>
              <a:gdLst/>
              <a:ahLst/>
              <a:cxnLst/>
              <a:rect l="l" t="t" r="r" b="b"/>
              <a:pathLst>
                <a:path w="1736" h="542" extrusionOk="0">
                  <a:moveTo>
                    <a:pt x="449" y="0"/>
                  </a:moveTo>
                  <a:cubicBezTo>
                    <a:pt x="179" y="0"/>
                    <a:pt x="1" y="57"/>
                    <a:pt x="1" y="134"/>
                  </a:cubicBezTo>
                  <a:cubicBezTo>
                    <a:pt x="1" y="248"/>
                    <a:pt x="366" y="408"/>
                    <a:pt x="868" y="499"/>
                  </a:cubicBezTo>
                  <a:cubicBezTo>
                    <a:pt x="1023" y="529"/>
                    <a:pt x="1168" y="542"/>
                    <a:pt x="1294" y="542"/>
                  </a:cubicBezTo>
                  <a:cubicBezTo>
                    <a:pt x="1558" y="542"/>
                    <a:pt x="1736" y="485"/>
                    <a:pt x="1736" y="408"/>
                  </a:cubicBezTo>
                  <a:cubicBezTo>
                    <a:pt x="1736" y="294"/>
                    <a:pt x="1370" y="134"/>
                    <a:pt x="891" y="43"/>
                  </a:cubicBezTo>
                  <a:cubicBezTo>
                    <a:pt x="729" y="13"/>
                    <a:pt x="579" y="0"/>
                    <a:pt x="44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4289;p60">
              <a:extLst>
                <a:ext uri="{FF2B5EF4-FFF2-40B4-BE49-F238E27FC236}">
                  <a16:creationId xmlns:a16="http://schemas.microsoft.com/office/drawing/2014/main" id="{33DDFB8A-DD99-FC90-007E-26E22F51DAD9}"/>
                </a:ext>
              </a:extLst>
            </p:cNvPr>
            <p:cNvSpPr/>
            <p:nvPr/>
          </p:nvSpPr>
          <p:spPr>
            <a:xfrm>
              <a:off x="4802557" y="3575725"/>
              <a:ext cx="37033" cy="10005"/>
            </a:xfrm>
            <a:custGeom>
              <a:avLst/>
              <a:gdLst/>
              <a:ahLst/>
              <a:cxnLst/>
              <a:rect l="l" t="t" r="r" b="b"/>
              <a:pathLst>
                <a:path w="1736" h="469" extrusionOk="0">
                  <a:moveTo>
                    <a:pt x="627" y="1"/>
                  </a:moveTo>
                  <a:cubicBezTo>
                    <a:pt x="259" y="1"/>
                    <a:pt x="0" y="55"/>
                    <a:pt x="0" y="189"/>
                  </a:cubicBezTo>
                  <a:cubicBezTo>
                    <a:pt x="0" y="326"/>
                    <a:pt x="388" y="440"/>
                    <a:pt x="868" y="463"/>
                  </a:cubicBezTo>
                  <a:cubicBezTo>
                    <a:pt x="949" y="467"/>
                    <a:pt x="1027" y="469"/>
                    <a:pt x="1100" y="469"/>
                  </a:cubicBezTo>
                  <a:cubicBezTo>
                    <a:pt x="1479" y="469"/>
                    <a:pt x="1735" y="418"/>
                    <a:pt x="1735" y="303"/>
                  </a:cubicBezTo>
                  <a:cubicBezTo>
                    <a:pt x="1735" y="189"/>
                    <a:pt x="1324" y="29"/>
                    <a:pt x="845" y="6"/>
                  </a:cubicBezTo>
                  <a:cubicBezTo>
                    <a:pt x="769" y="3"/>
                    <a:pt x="696" y="1"/>
                    <a:pt x="62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852724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142"/>
        <p:cNvGrpSpPr/>
        <p:nvPr/>
      </p:nvGrpSpPr>
      <p:grpSpPr>
        <a:xfrm>
          <a:off x="0" y="0"/>
          <a:ext cx="0" cy="0"/>
          <a:chOff x="0" y="0"/>
          <a:chExt cx="0" cy="0"/>
        </a:xfrm>
      </p:grpSpPr>
      <p:sp>
        <p:nvSpPr>
          <p:cNvPr id="11143" name="Google Shape;11143;p32"/>
          <p:cNvSpPr txBox="1">
            <a:spLocks noGrp="1"/>
          </p:cNvSpPr>
          <p:nvPr>
            <p:ph type="body" idx="1"/>
          </p:nvPr>
        </p:nvSpPr>
        <p:spPr>
          <a:xfrm>
            <a:off x="884675" y="1672950"/>
            <a:ext cx="4007100" cy="2230200"/>
          </a:xfrm>
          <a:prstGeom prst="rect">
            <a:avLst/>
          </a:prstGeom>
        </p:spPr>
        <p:txBody>
          <a:bodyPr spcFirstLastPara="1" wrap="square" lIns="91425" tIns="91425" rIns="91425" bIns="91425" anchor="t" anchorCtr="0">
            <a:noAutofit/>
          </a:bodyPr>
          <a:lstStyle/>
          <a:p>
            <a:pPr marL="241300" marR="0" lvl="0" indent="-215900" algn="l" defTabSz="914400" rtl="0" eaLnBrk="1" fontAlgn="auto" latinLnBrk="0" hangingPunct="1">
              <a:lnSpc>
                <a:spcPct val="100000"/>
              </a:lnSpc>
              <a:spcBef>
                <a:spcPts val="0"/>
              </a:spcBef>
              <a:spcAft>
                <a:spcPts val="0"/>
              </a:spcAft>
              <a:buClr>
                <a:srgbClr val="434343"/>
              </a:buClr>
              <a:buSzPts val="1400"/>
              <a:buFont typeface="Epilogue"/>
              <a:buChar char="●"/>
              <a:tabLst/>
              <a:defRPr/>
            </a:pPr>
            <a:r>
              <a:rPr lang="en-US" dirty="0">
                <a:solidFill>
                  <a:schemeClr val="dk1"/>
                </a:solidFill>
              </a:rPr>
              <a:t>Geofence around the smaller New York State DMAs and utilize device targeting that prefers desktop and tablet</a:t>
            </a:r>
          </a:p>
          <a:p>
            <a:pPr marL="241300" marR="0" lvl="0" indent="-215900" algn="l" defTabSz="914400" rtl="0" eaLnBrk="1" fontAlgn="auto" latinLnBrk="0" hangingPunct="1">
              <a:lnSpc>
                <a:spcPct val="100000"/>
              </a:lnSpc>
              <a:spcBef>
                <a:spcPts val="0"/>
              </a:spcBef>
              <a:spcAft>
                <a:spcPts val="0"/>
              </a:spcAft>
              <a:buClr>
                <a:srgbClr val="434343"/>
              </a:buClr>
              <a:buSzPts val="1400"/>
              <a:buFont typeface="Epilogue"/>
              <a:buChar char="●"/>
              <a:tabLst/>
              <a:defRPr/>
            </a:pPr>
            <a:endParaRPr lang="en-US" dirty="0">
              <a:solidFill>
                <a:schemeClr val="dk1"/>
              </a:solidFill>
            </a:endParaRPr>
          </a:p>
          <a:p>
            <a:pPr marL="241300" indent="-215900">
              <a:defRPr/>
            </a:pPr>
            <a:r>
              <a:rPr lang="en-US" dirty="0">
                <a:solidFill>
                  <a:schemeClr val="dk1"/>
                </a:solidFill>
              </a:rPr>
              <a:t>Shy away from certain browsers such as Internet Explorer and Safari</a:t>
            </a:r>
          </a:p>
          <a:p>
            <a:pPr marL="25400" indent="0">
              <a:buNone/>
              <a:defRPr/>
            </a:pPr>
            <a:endParaRPr dirty="0">
              <a:solidFill>
                <a:schemeClr val="dk1"/>
              </a:solidFill>
            </a:endParaRPr>
          </a:p>
          <a:p>
            <a:pPr marL="241300" lvl="0" indent="-215900" algn="l" rtl="0">
              <a:spcBef>
                <a:spcPts val="0"/>
              </a:spcBef>
              <a:spcAft>
                <a:spcPts val="0"/>
              </a:spcAft>
              <a:buClr>
                <a:schemeClr val="dk1"/>
              </a:buClr>
              <a:buSzPts val="1400"/>
              <a:buChar char="●"/>
            </a:pPr>
            <a:r>
              <a:rPr lang="en" dirty="0">
                <a:solidFill>
                  <a:schemeClr val="dk1"/>
                </a:solidFill>
              </a:rPr>
              <a:t>Target younger generations (Gen Z and </a:t>
            </a:r>
            <a:r>
              <a:rPr lang="en" dirty="0" err="1">
                <a:solidFill>
                  <a:schemeClr val="dk1"/>
                </a:solidFill>
              </a:rPr>
              <a:t>millen</a:t>
            </a:r>
            <a:r>
              <a:rPr lang="en-US" dirty="0">
                <a:solidFill>
                  <a:schemeClr val="dk1"/>
                </a:solidFill>
              </a:rPr>
              <a:t>n</a:t>
            </a:r>
            <a:r>
              <a:rPr lang="en" dirty="0" err="1">
                <a:solidFill>
                  <a:schemeClr val="dk1"/>
                </a:solidFill>
              </a:rPr>
              <a:t>ials</a:t>
            </a:r>
            <a:r>
              <a:rPr lang="en" dirty="0">
                <a:solidFill>
                  <a:schemeClr val="dk1"/>
                </a:solidFill>
              </a:rPr>
              <a:t>) who possess lower net worths (less than $250K)</a:t>
            </a:r>
            <a:endParaRPr dirty="0">
              <a:solidFill>
                <a:schemeClr val="dk1"/>
              </a:solidFill>
            </a:endParaRPr>
          </a:p>
        </p:txBody>
      </p:sp>
      <p:sp>
        <p:nvSpPr>
          <p:cNvPr id="11144" name="Google Shape;11144;p32"/>
          <p:cNvSpPr txBox="1">
            <a:spLocks noGrp="1"/>
          </p:cNvSpPr>
          <p:nvPr>
            <p:ph type="title"/>
          </p:nvPr>
        </p:nvSpPr>
        <p:spPr>
          <a:xfrm>
            <a:off x="884674" y="1240345"/>
            <a:ext cx="4867219"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accent4"/>
                </a:solidFill>
              </a:rPr>
              <a:t>OVERALL </a:t>
            </a:r>
            <a:r>
              <a:rPr lang="en" dirty="0">
                <a:solidFill>
                  <a:schemeClr val="accent5"/>
                </a:solidFill>
              </a:rPr>
              <a:t>RECOMMENDATION</a:t>
            </a:r>
            <a:endParaRPr dirty="0">
              <a:solidFill>
                <a:schemeClr val="accent5"/>
              </a:solidFill>
            </a:endParaRPr>
          </a:p>
        </p:txBody>
      </p:sp>
      <p:sp>
        <p:nvSpPr>
          <p:cNvPr id="11145" name="Google Shape;11145;p32"/>
          <p:cNvSpPr/>
          <p:nvPr/>
        </p:nvSpPr>
        <p:spPr>
          <a:xfrm>
            <a:off x="5143500" y="3533500"/>
            <a:ext cx="28236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6" name="Google Shape;11146;p32"/>
          <p:cNvGrpSpPr/>
          <p:nvPr/>
        </p:nvGrpSpPr>
        <p:grpSpPr>
          <a:xfrm>
            <a:off x="5393313" y="1119208"/>
            <a:ext cx="2272127" cy="2688644"/>
            <a:chOff x="5393313" y="1369533"/>
            <a:chExt cx="2272127" cy="2688644"/>
          </a:xfrm>
        </p:grpSpPr>
        <p:sp>
          <p:nvSpPr>
            <p:cNvPr id="11147" name="Google Shape;11147;p32"/>
            <p:cNvSpPr/>
            <p:nvPr/>
          </p:nvSpPr>
          <p:spPr>
            <a:xfrm>
              <a:off x="7183811" y="2375996"/>
              <a:ext cx="73420" cy="176788"/>
            </a:xfrm>
            <a:custGeom>
              <a:avLst/>
              <a:gdLst/>
              <a:ahLst/>
              <a:cxnLst/>
              <a:rect l="l" t="t" r="r" b="b"/>
              <a:pathLst>
                <a:path w="939" h="2261" extrusionOk="0">
                  <a:moveTo>
                    <a:pt x="1" y="1"/>
                  </a:moveTo>
                  <a:lnTo>
                    <a:pt x="118" y="2261"/>
                  </a:lnTo>
                  <a:lnTo>
                    <a:pt x="938" y="2261"/>
                  </a:lnTo>
                  <a:lnTo>
                    <a:pt x="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32"/>
            <p:cNvSpPr/>
            <p:nvPr/>
          </p:nvSpPr>
          <p:spPr>
            <a:xfrm>
              <a:off x="6910206" y="2436202"/>
              <a:ext cx="627006" cy="1382165"/>
            </a:xfrm>
            <a:custGeom>
              <a:avLst/>
              <a:gdLst/>
              <a:ahLst/>
              <a:cxnLst/>
              <a:rect l="l" t="t" r="r" b="b"/>
              <a:pathLst>
                <a:path w="8019" h="17677" extrusionOk="0">
                  <a:moveTo>
                    <a:pt x="2662" y="1"/>
                  </a:moveTo>
                  <a:cubicBezTo>
                    <a:pt x="3833" y="2696"/>
                    <a:pt x="3532" y="13375"/>
                    <a:pt x="0" y="17677"/>
                  </a:cubicBezTo>
                  <a:lnTo>
                    <a:pt x="4687" y="16739"/>
                  </a:lnTo>
                  <a:cubicBezTo>
                    <a:pt x="8018" y="7885"/>
                    <a:pt x="3683" y="1"/>
                    <a:pt x="3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32"/>
            <p:cNvSpPr/>
            <p:nvPr/>
          </p:nvSpPr>
          <p:spPr>
            <a:xfrm>
              <a:off x="6353957" y="2695402"/>
              <a:ext cx="596902" cy="960721"/>
            </a:xfrm>
            <a:custGeom>
              <a:avLst/>
              <a:gdLst/>
              <a:ahLst/>
              <a:cxnLst/>
              <a:rect l="l" t="t" r="r" b="b"/>
              <a:pathLst>
                <a:path w="7634" h="12287" extrusionOk="0">
                  <a:moveTo>
                    <a:pt x="3934" y="0"/>
                  </a:moveTo>
                  <a:lnTo>
                    <a:pt x="1" y="1791"/>
                  </a:lnTo>
                  <a:lnTo>
                    <a:pt x="4252" y="4436"/>
                  </a:lnTo>
                  <a:lnTo>
                    <a:pt x="5257" y="12286"/>
                  </a:lnTo>
                  <a:lnTo>
                    <a:pt x="5474" y="12269"/>
                  </a:lnTo>
                  <a:lnTo>
                    <a:pt x="7633" y="3231"/>
                  </a:lnTo>
                  <a:lnTo>
                    <a:pt x="39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32"/>
            <p:cNvSpPr/>
            <p:nvPr/>
          </p:nvSpPr>
          <p:spPr>
            <a:xfrm>
              <a:off x="6353538" y="2682802"/>
              <a:ext cx="596902" cy="960721"/>
            </a:xfrm>
            <a:custGeom>
              <a:avLst/>
              <a:gdLst/>
              <a:ahLst/>
              <a:cxnLst/>
              <a:rect l="l" t="t" r="r" b="b"/>
              <a:pathLst>
                <a:path w="7634" h="12287" extrusionOk="0">
                  <a:moveTo>
                    <a:pt x="3934" y="0"/>
                  </a:moveTo>
                  <a:lnTo>
                    <a:pt x="1" y="1791"/>
                  </a:lnTo>
                  <a:lnTo>
                    <a:pt x="4252" y="4436"/>
                  </a:lnTo>
                  <a:lnTo>
                    <a:pt x="5257" y="12286"/>
                  </a:lnTo>
                  <a:lnTo>
                    <a:pt x="5474" y="12269"/>
                  </a:lnTo>
                  <a:lnTo>
                    <a:pt x="7633" y="3231"/>
                  </a:lnTo>
                  <a:lnTo>
                    <a:pt x="3934"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32"/>
            <p:cNvSpPr/>
            <p:nvPr/>
          </p:nvSpPr>
          <p:spPr>
            <a:xfrm>
              <a:off x="6473041" y="2311880"/>
              <a:ext cx="701599" cy="494943"/>
            </a:xfrm>
            <a:custGeom>
              <a:avLst/>
              <a:gdLst/>
              <a:ahLst/>
              <a:cxnLst/>
              <a:rect l="l" t="t" r="r" b="b"/>
              <a:pathLst>
                <a:path w="8973" h="6330" extrusionOk="0">
                  <a:moveTo>
                    <a:pt x="7416" y="1"/>
                  </a:moveTo>
                  <a:cubicBezTo>
                    <a:pt x="7299" y="1"/>
                    <a:pt x="7198" y="1"/>
                    <a:pt x="7098" y="17"/>
                  </a:cubicBezTo>
                  <a:cubicBezTo>
                    <a:pt x="7031" y="17"/>
                    <a:pt x="6964" y="17"/>
                    <a:pt x="6914" y="51"/>
                  </a:cubicBezTo>
                  <a:cubicBezTo>
                    <a:pt x="6797" y="51"/>
                    <a:pt x="6696" y="68"/>
                    <a:pt x="6613" y="84"/>
                  </a:cubicBezTo>
                  <a:cubicBezTo>
                    <a:pt x="6546" y="84"/>
                    <a:pt x="6495" y="101"/>
                    <a:pt x="6428" y="101"/>
                  </a:cubicBezTo>
                  <a:cubicBezTo>
                    <a:pt x="6328" y="135"/>
                    <a:pt x="6211" y="151"/>
                    <a:pt x="6110" y="151"/>
                  </a:cubicBezTo>
                  <a:cubicBezTo>
                    <a:pt x="6043" y="151"/>
                    <a:pt x="6010" y="168"/>
                    <a:pt x="5943" y="168"/>
                  </a:cubicBezTo>
                  <a:cubicBezTo>
                    <a:pt x="5826" y="185"/>
                    <a:pt x="5692" y="218"/>
                    <a:pt x="5575" y="252"/>
                  </a:cubicBezTo>
                  <a:cubicBezTo>
                    <a:pt x="5541" y="252"/>
                    <a:pt x="5508" y="268"/>
                    <a:pt x="5491" y="268"/>
                  </a:cubicBezTo>
                  <a:lnTo>
                    <a:pt x="5039" y="402"/>
                  </a:lnTo>
                  <a:cubicBezTo>
                    <a:pt x="5022" y="402"/>
                    <a:pt x="5006" y="419"/>
                    <a:pt x="4989" y="419"/>
                  </a:cubicBezTo>
                  <a:cubicBezTo>
                    <a:pt x="4855" y="469"/>
                    <a:pt x="4738" y="486"/>
                    <a:pt x="4621" y="520"/>
                  </a:cubicBezTo>
                  <a:cubicBezTo>
                    <a:pt x="4587" y="553"/>
                    <a:pt x="4537" y="553"/>
                    <a:pt x="4504" y="570"/>
                  </a:cubicBezTo>
                  <a:cubicBezTo>
                    <a:pt x="4403" y="603"/>
                    <a:pt x="4286" y="637"/>
                    <a:pt x="4202" y="670"/>
                  </a:cubicBezTo>
                  <a:cubicBezTo>
                    <a:pt x="4169" y="687"/>
                    <a:pt x="4119" y="687"/>
                    <a:pt x="4085" y="720"/>
                  </a:cubicBezTo>
                  <a:cubicBezTo>
                    <a:pt x="3985" y="754"/>
                    <a:pt x="3901" y="804"/>
                    <a:pt x="3784" y="838"/>
                  </a:cubicBezTo>
                  <a:cubicBezTo>
                    <a:pt x="3750" y="854"/>
                    <a:pt x="3734" y="854"/>
                    <a:pt x="3683" y="888"/>
                  </a:cubicBezTo>
                  <a:cubicBezTo>
                    <a:pt x="3583" y="921"/>
                    <a:pt x="3482" y="972"/>
                    <a:pt x="3399" y="1022"/>
                  </a:cubicBezTo>
                  <a:cubicBezTo>
                    <a:pt x="3365" y="1055"/>
                    <a:pt x="3349" y="1055"/>
                    <a:pt x="3332" y="1072"/>
                  </a:cubicBezTo>
                  <a:cubicBezTo>
                    <a:pt x="2696" y="1390"/>
                    <a:pt x="2143" y="1741"/>
                    <a:pt x="1675" y="2076"/>
                  </a:cubicBezTo>
                  <a:cubicBezTo>
                    <a:pt x="587" y="2913"/>
                    <a:pt x="1" y="3733"/>
                    <a:pt x="85" y="4001"/>
                  </a:cubicBezTo>
                  <a:cubicBezTo>
                    <a:pt x="269" y="4621"/>
                    <a:pt x="1558" y="6211"/>
                    <a:pt x="2595" y="6328"/>
                  </a:cubicBezTo>
                  <a:cubicBezTo>
                    <a:pt x="2613" y="6329"/>
                    <a:pt x="2631" y="6330"/>
                    <a:pt x="2649" y="6330"/>
                  </a:cubicBezTo>
                  <a:cubicBezTo>
                    <a:pt x="3740" y="6330"/>
                    <a:pt x="7327" y="3956"/>
                    <a:pt x="8973" y="1356"/>
                  </a:cubicBezTo>
                  <a:lnTo>
                    <a:pt x="8722" y="419"/>
                  </a:lnTo>
                  <a:lnTo>
                    <a:pt x="8621" y="17"/>
                  </a:lnTo>
                  <a:cubicBezTo>
                    <a:pt x="8454" y="1"/>
                    <a:pt x="8270" y="1"/>
                    <a:pt x="8102"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32"/>
            <p:cNvSpPr/>
            <p:nvPr/>
          </p:nvSpPr>
          <p:spPr>
            <a:xfrm>
              <a:off x="7342125" y="2518693"/>
              <a:ext cx="94297" cy="209471"/>
            </a:xfrm>
            <a:custGeom>
              <a:avLst/>
              <a:gdLst/>
              <a:ahLst/>
              <a:cxnLst/>
              <a:rect l="l" t="t" r="r" b="b"/>
              <a:pathLst>
                <a:path w="1206" h="2679" extrusionOk="0">
                  <a:moveTo>
                    <a:pt x="603" y="0"/>
                  </a:moveTo>
                  <a:cubicBezTo>
                    <a:pt x="268" y="0"/>
                    <a:pt x="0" y="603"/>
                    <a:pt x="0" y="1339"/>
                  </a:cubicBezTo>
                  <a:cubicBezTo>
                    <a:pt x="0" y="2059"/>
                    <a:pt x="268" y="2679"/>
                    <a:pt x="603" y="2679"/>
                  </a:cubicBezTo>
                  <a:cubicBezTo>
                    <a:pt x="938" y="2679"/>
                    <a:pt x="1205" y="2059"/>
                    <a:pt x="1205" y="1339"/>
                  </a:cubicBezTo>
                  <a:cubicBezTo>
                    <a:pt x="1205" y="603"/>
                    <a:pt x="938" y="0"/>
                    <a:pt x="6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32"/>
            <p:cNvSpPr/>
            <p:nvPr/>
          </p:nvSpPr>
          <p:spPr>
            <a:xfrm>
              <a:off x="6329093" y="1967453"/>
              <a:ext cx="484309" cy="752892"/>
            </a:xfrm>
            <a:custGeom>
              <a:avLst/>
              <a:gdLst/>
              <a:ahLst/>
              <a:cxnLst/>
              <a:rect l="l" t="t" r="r" b="b"/>
              <a:pathLst>
                <a:path w="6194" h="9629" extrusionOk="0">
                  <a:moveTo>
                    <a:pt x="3632" y="0"/>
                  </a:moveTo>
                  <a:cubicBezTo>
                    <a:pt x="2968" y="0"/>
                    <a:pt x="2262" y="351"/>
                    <a:pt x="1741" y="1091"/>
                  </a:cubicBezTo>
                  <a:cubicBezTo>
                    <a:pt x="771" y="2464"/>
                    <a:pt x="1" y="7419"/>
                    <a:pt x="3532" y="9628"/>
                  </a:cubicBezTo>
                  <a:lnTo>
                    <a:pt x="6160" y="5510"/>
                  </a:lnTo>
                  <a:cubicBezTo>
                    <a:pt x="5273" y="4590"/>
                    <a:pt x="6194" y="2146"/>
                    <a:pt x="5072" y="706"/>
                  </a:cubicBezTo>
                  <a:cubicBezTo>
                    <a:pt x="4708" y="243"/>
                    <a:pt x="4184" y="0"/>
                    <a:pt x="3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32"/>
            <p:cNvSpPr/>
            <p:nvPr/>
          </p:nvSpPr>
          <p:spPr>
            <a:xfrm>
              <a:off x="6079119" y="1933675"/>
              <a:ext cx="829830" cy="706056"/>
            </a:xfrm>
            <a:custGeom>
              <a:avLst/>
              <a:gdLst/>
              <a:ahLst/>
              <a:cxnLst/>
              <a:rect l="l" t="t" r="r" b="b"/>
              <a:pathLst>
                <a:path w="10613" h="9030" extrusionOk="0">
                  <a:moveTo>
                    <a:pt x="7734" y="0"/>
                  </a:moveTo>
                  <a:lnTo>
                    <a:pt x="6796" y="302"/>
                  </a:lnTo>
                  <a:cubicBezTo>
                    <a:pt x="9175" y="1441"/>
                    <a:pt x="6762" y="8725"/>
                    <a:pt x="265" y="8725"/>
                  </a:cubicBezTo>
                  <a:cubicBezTo>
                    <a:pt x="177" y="8725"/>
                    <a:pt x="89" y="8724"/>
                    <a:pt x="1" y="8721"/>
                  </a:cubicBezTo>
                  <a:lnTo>
                    <a:pt x="1" y="8721"/>
                  </a:lnTo>
                  <a:lnTo>
                    <a:pt x="34" y="9022"/>
                  </a:lnTo>
                  <a:cubicBezTo>
                    <a:pt x="34" y="9022"/>
                    <a:pt x="136" y="9030"/>
                    <a:pt x="319" y="9030"/>
                  </a:cubicBezTo>
                  <a:cubicBezTo>
                    <a:pt x="1367" y="9030"/>
                    <a:pt x="5080" y="8787"/>
                    <a:pt x="7617" y="5524"/>
                  </a:cubicBezTo>
                  <a:cubicBezTo>
                    <a:pt x="10613" y="1691"/>
                    <a:pt x="7734" y="0"/>
                    <a:pt x="7734" y="0"/>
                  </a:cubicBezTo>
                  <a:close/>
                </a:path>
              </a:pathLst>
            </a:custGeom>
            <a:solidFill>
              <a:srgbClr val="CE3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32"/>
            <p:cNvSpPr/>
            <p:nvPr/>
          </p:nvSpPr>
          <p:spPr>
            <a:xfrm>
              <a:off x="6081777" y="3786936"/>
              <a:ext cx="1239468" cy="104775"/>
            </a:xfrm>
            <a:custGeom>
              <a:avLst/>
              <a:gdLst/>
              <a:ahLst/>
              <a:cxnLst/>
              <a:rect l="l" t="t" r="r" b="b"/>
              <a:pathLst>
                <a:path w="15852" h="1340" extrusionOk="0">
                  <a:moveTo>
                    <a:pt x="0" y="0"/>
                  </a:moveTo>
                  <a:lnTo>
                    <a:pt x="0" y="1339"/>
                  </a:lnTo>
                  <a:lnTo>
                    <a:pt x="15851" y="1339"/>
                  </a:lnTo>
                  <a:lnTo>
                    <a:pt x="158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32"/>
            <p:cNvSpPr/>
            <p:nvPr/>
          </p:nvSpPr>
          <p:spPr>
            <a:xfrm>
              <a:off x="5393313" y="1664075"/>
              <a:ext cx="1212023" cy="1171443"/>
            </a:xfrm>
            <a:custGeom>
              <a:avLst/>
              <a:gdLst/>
              <a:ahLst/>
              <a:cxnLst/>
              <a:rect l="l" t="t" r="r" b="b"/>
              <a:pathLst>
                <a:path w="15501" h="14982" extrusionOk="0">
                  <a:moveTo>
                    <a:pt x="7600" y="0"/>
                  </a:moveTo>
                  <a:cubicBezTo>
                    <a:pt x="1" y="3482"/>
                    <a:pt x="854" y="12721"/>
                    <a:pt x="854" y="12721"/>
                  </a:cubicBezTo>
                  <a:cubicBezTo>
                    <a:pt x="854" y="12721"/>
                    <a:pt x="3599" y="14312"/>
                    <a:pt x="8253" y="14981"/>
                  </a:cubicBezTo>
                  <a:lnTo>
                    <a:pt x="15500" y="3264"/>
                  </a:lnTo>
                  <a:cubicBezTo>
                    <a:pt x="13709" y="1523"/>
                    <a:pt x="7600" y="0"/>
                    <a:pt x="76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32"/>
            <p:cNvSpPr/>
            <p:nvPr/>
          </p:nvSpPr>
          <p:spPr>
            <a:xfrm>
              <a:off x="5416848" y="1862991"/>
              <a:ext cx="1188488" cy="972527"/>
            </a:xfrm>
            <a:custGeom>
              <a:avLst/>
              <a:gdLst/>
              <a:ahLst/>
              <a:cxnLst/>
              <a:rect l="l" t="t" r="r" b="b"/>
              <a:pathLst>
                <a:path w="15200" h="12438" extrusionOk="0">
                  <a:moveTo>
                    <a:pt x="3767" y="0"/>
                  </a:moveTo>
                  <a:cubicBezTo>
                    <a:pt x="1" y="4152"/>
                    <a:pt x="553" y="10177"/>
                    <a:pt x="553" y="10177"/>
                  </a:cubicBezTo>
                  <a:cubicBezTo>
                    <a:pt x="553" y="10177"/>
                    <a:pt x="3298" y="11768"/>
                    <a:pt x="7952" y="12437"/>
                  </a:cubicBezTo>
                  <a:lnTo>
                    <a:pt x="15199" y="720"/>
                  </a:lnTo>
                  <a:cubicBezTo>
                    <a:pt x="15015" y="536"/>
                    <a:pt x="14781" y="369"/>
                    <a:pt x="14530" y="201"/>
                  </a:cubicBezTo>
                  <a:cubicBezTo>
                    <a:pt x="13224" y="703"/>
                    <a:pt x="11400" y="988"/>
                    <a:pt x="9374" y="988"/>
                  </a:cubicBezTo>
                  <a:cubicBezTo>
                    <a:pt x="7115" y="988"/>
                    <a:pt x="5106" y="620"/>
                    <a:pt x="3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32"/>
            <p:cNvSpPr/>
            <p:nvPr/>
          </p:nvSpPr>
          <p:spPr>
            <a:xfrm>
              <a:off x="7211234" y="3698347"/>
              <a:ext cx="358658" cy="359830"/>
            </a:xfrm>
            <a:custGeom>
              <a:avLst/>
              <a:gdLst/>
              <a:ahLst/>
              <a:cxnLst/>
              <a:rect l="l" t="t" r="r" b="b"/>
              <a:pathLst>
                <a:path w="4587" h="4602" extrusionOk="0">
                  <a:moveTo>
                    <a:pt x="2651" y="0"/>
                  </a:moveTo>
                  <a:cubicBezTo>
                    <a:pt x="1866" y="0"/>
                    <a:pt x="1035" y="554"/>
                    <a:pt x="586" y="1451"/>
                  </a:cubicBezTo>
                  <a:cubicBezTo>
                    <a:pt x="0" y="2656"/>
                    <a:pt x="285" y="3962"/>
                    <a:pt x="1239" y="4431"/>
                  </a:cubicBezTo>
                  <a:cubicBezTo>
                    <a:pt x="1463" y="4546"/>
                    <a:pt x="1703" y="4601"/>
                    <a:pt x="1948" y="4601"/>
                  </a:cubicBezTo>
                  <a:cubicBezTo>
                    <a:pt x="2730" y="4601"/>
                    <a:pt x="3555" y="4043"/>
                    <a:pt x="4001" y="3125"/>
                  </a:cubicBezTo>
                  <a:cubicBezTo>
                    <a:pt x="4587" y="1936"/>
                    <a:pt x="4285" y="614"/>
                    <a:pt x="3348" y="162"/>
                  </a:cubicBezTo>
                  <a:cubicBezTo>
                    <a:pt x="3128" y="52"/>
                    <a:pt x="2892" y="0"/>
                    <a:pt x="2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32"/>
            <p:cNvSpPr/>
            <p:nvPr/>
          </p:nvSpPr>
          <p:spPr>
            <a:xfrm>
              <a:off x="7293647" y="3780212"/>
              <a:ext cx="193833" cy="194693"/>
            </a:xfrm>
            <a:custGeom>
              <a:avLst/>
              <a:gdLst/>
              <a:ahLst/>
              <a:cxnLst/>
              <a:rect l="l" t="t" r="r" b="b"/>
              <a:pathLst>
                <a:path w="2479" h="2490" extrusionOk="0">
                  <a:moveTo>
                    <a:pt x="1439" y="0"/>
                  </a:moveTo>
                  <a:cubicBezTo>
                    <a:pt x="1015" y="0"/>
                    <a:pt x="563" y="304"/>
                    <a:pt x="319" y="806"/>
                  </a:cubicBezTo>
                  <a:cubicBezTo>
                    <a:pt x="1" y="1459"/>
                    <a:pt x="152" y="2162"/>
                    <a:pt x="687" y="2413"/>
                  </a:cubicBezTo>
                  <a:cubicBezTo>
                    <a:pt x="799" y="2465"/>
                    <a:pt x="920" y="2490"/>
                    <a:pt x="1043" y="2490"/>
                  </a:cubicBezTo>
                  <a:cubicBezTo>
                    <a:pt x="1470" y="2490"/>
                    <a:pt x="1926" y="2191"/>
                    <a:pt x="2160" y="1710"/>
                  </a:cubicBezTo>
                  <a:cubicBezTo>
                    <a:pt x="2478" y="1057"/>
                    <a:pt x="2328" y="354"/>
                    <a:pt x="1809" y="86"/>
                  </a:cubicBezTo>
                  <a:cubicBezTo>
                    <a:pt x="1692" y="28"/>
                    <a:pt x="1567" y="0"/>
                    <a:pt x="14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32"/>
            <p:cNvSpPr/>
            <p:nvPr/>
          </p:nvSpPr>
          <p:spPr>
            <a:xfrm>
              <a:off x="5765029" y="3663317"/>
              <a:ext cx="388761" cy="394156"/>
            </a:xfrm>
            <a:custGeom>
              <a:avLst/>
              <a:gdLst/>
              <a:ahLst/>
              <a:cxnLst/>
              <a:rect l="l" t="t" r="r" b="b"/>
              <a:pathLst>
                <a:path w="4972" h="5041" extrusionOk="0">
                  <a:moveTo>
                    <a:pt x="2871" y="1"/>
                  </a:moveTo>
                  <a:cubicBezTo>
                    <a:pt x="2014" y="1"/>
                    <a:pt x="1106" y="595"/>
                    <a:pt x="620" y="1581"/>
                  </a:cubicBezTo>
                  <a:cubicBezTo>
                    <a:pt x="0" y="2887"/>
                    <a:pt x="318" y="4360"/>
                    <a:pt x="1339" y="4862"/>
                  </a:cubicBezTo>
                  <a:cubicBezTo>
                    <a:pt x="1578" y="4983"/>
                    <a:pt x="1834" y="5040"/>
                    <a:pt x="2095" y="5040"/>
                  </a:cubicBezTo>
                  <a:cubicBezTo>
                    <a:pt x="2949" y="5040"/>
                    <a:pt x="3852" y="4426"/>
                    <a:pt x="4352" y="3439"/>
                  </a:cubicBezTo>
                  <a:cubicBezTo>
                    <a:pt x="4972" y="2133"/>
                    <a:pt x="4670" y="677"/>
                    <a:pt x="3633" y="175"/>
                  </a:cubicBezTo>
                  <a:cubicBezTo>
                    <a:pt x="3393" y="57"/>
                    <a:pt x="3134"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32"/>
            <p:cNvSpPr/>
            <p:nvPr/>
          </p:nvSpPr>
          <p:spPr>
            <a:xfrm>
              <a:off x="5850100" y="3748701"/>
              <a:ext cx="218619" cy="223780"/>
            </a:xfrm>
            <a:custGeom>
              <a:avLst/>
              <a:gdLst/>
              <a:ahLst/>
              <a:cxnLst/>
              <a:rect l="l" t="t" r="r" b="b"/>
              <a:pathLst>
                <a:path w="2796" h="2862" extrusionOk="0">
                  <a:moveTo>
                    <a:pt x="1613" y="1"/>
                  </a:moveTo>
                  <a:cubicBezTo>
                    <a:pt x="1128" y="1"/>
                    <a:pt x="622" y="359"/>
                    <a:pt x="352" y="924"/>
                  </a:cubicBezTo>
                  <a:cubicBezTo>
                    <a:pt x="0" y="1644"/>
                    <a:pt x="168" y="2464"/>
                    <a:pt x="754" y="2765"/>
                  </a:cubicBezTo>
                  <a:cubicBezTo>
                    <a:pt x="888" y="2831"/>
                    <a:pt x="1031" y="2862"/>
                    <a:pt x="1176" y="2862"/>
                  </a:cubicBezTo>
                  <a:cubicBezTo>
                    <a:pt x="1664" y="2862"/>
                    <a:pt x="2173" y="2513"/>
                    <a:pt x="2444" y="1945"/>
                  </a:cubicBezTo>
                  <a:cubicBezTo>
                    <a:pt x="2796" y="1209"/>
                    <a:pt x="2628" y="389"/>
                    <a:pt x="2042" y="104"/>
                  </a:cubicBezTo>
                  <a:cubicBezTo>
                    <a:pt x="1906" y="34"/>
                    <a:pt x="1761" y="1"/>
                    <a:pt x="16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32"/>
            <p:cNvSpPr/>
            <p:nvPr/>
          </p:nvSpPr>
          <p:spPr>
            <a:xfrm>
              <a:off x="5490190" y="2985879"/>
              <a:ext cx="1786563" cy="867831"/>
            </a:xfrm>
            <a:custGeom>
              <a:avLst/>
              <a:gdLst/>
              <a:ahLst/>
              <a:cxnLst/>
              <a:rect l="l" t="t" r="r" b="b"/>
              <a:pathLst>
                <a:path w="22849" h="11099" extrusionOk="0">
                  <a:moveTo>
                    <a:pt x="7214" y="1"/>
                  </a:moveTo>
                  <a:cubicBezTo>
                    <a:pt x="7156" y="1"/>
                    <a:pt x="1516" y="1624"/>
                    <a:pt x="0" y="11099"/>
                  </a:cubicBezTo>
                  <a:lnTo>
                    <a:pt x="21409" y="11099"/>
                  </a:lnTo>
                  <a:lnTo>
                    <a:pt x="22848" y="9642"/>
                  </a:lnTo>
                  <a:lnTo>
                    <a:pt x="12721" y="9642"/>
                  </a:lnTo>
                  <a:lnTo>
                    <a:pt x="15249" y="1"/>
                  </a:lnTo>
                  <a:lnTo>
                    <a:pt x="7215" y="1"/>
                  </a:lnTo>
                  <a:cubicBezTo>
                    <a:pt x="7215" y="1"/>
                    <a:pt x="7214" y="1"/>
                    <a:pt x="7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32"/>
            <p:cNvSpPr/>
            <p:nvPr/>
          </p:nvSpPr>
          <p:spPr>
            <a:xfrm>
              <a:off x="5491441" y="2984627"/>
              <a:ext cx="1785312" cy="869082"/>
            </a:xfrm>
            <a:custGeom>
              <a:avLst/>
              <a:gdLst/>
              <a:ahLst/>
              <a:cxnLst/>
              <a:rect l="l" t="t" r="r" b="b"/>
              <a:pathLst>
                <a:path w="22833" h="11115" extrusionOk="0">
                  <a:moveTo>
                    <a:pt x="7199" y="0"/>
                  </a:moveTo>
                  <a:cubicBezTo>
                    <a:pt x="7199" y="0"/>
                    <a:pt x="1524" y="1590"/>
                    <a:pt x="1" y="11081"/>
                  </a:cubicBezTo>
                  <a:lnTo>
                    <a:pt x="1474" y="11081"/>
                  </a:lnTo>
                  <a:cubicBezTo>
                    <a:pt x="1608" y="9960"/>
                    <a:pt x="1909" y="8755"/>
                    <a:pt x="2361" y="7566"/>
                  </a:cubicBezTo>
                  <a:cubicBezTo>
                    <a:pt x="3958" y="3484"/>
                    <a:pt x="6980" y="617"/>
                    <a:pt x="9498" y="617"/>
                  </a:cubicBezTo>
                  <a:cubicBezTo>
                    <a:pt x="9830" y="617"/>
                    <a:pt x="10153" y="667"/>
                    <a:pt x="10463" y="770"/>
                  </a:cubicBezTo>
                  <a:cubicBezTo>
                    <a:pt x="13141" y="1657"/>
                    <a:pt x="13827" y="6110"/>
                    <a:pt x="12036" y="10746"/>
                  </a:cubicBezTo>
                  <a:cubicBezTo>
                    <a:pt x="11986" y="10880"/>
                    <a:pt x="11936" y="10981"/>
                    <a:pt x="11885" y="11115"/>
                  </a:cubicBezTo>
                  <a:lnTo>
                    <a:pt x="21426" y="11115"/>
                  </a:lnTo>
                  <a:lnTo>
                    <a:pt x="22832" y="9658"/>
                  </a:lnTo>
                  <a:lnTo>
                    <a:pt x="12705" y="9658"/>
                  </a:lnTo>
                  <a:lnTo>
                    <a:pt x="12705" y="9642"/>
                  </a:lnTo>
                  <a:lnTo>
                    <a:pt x="15233"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32"/>
            <p:cNvSpPr/>
            <p:nvPr/>
          </p:nvSpPr>
          <p:spPr>
            <a:xfrm>
              <a:off x="6911531" y="2436202"/>
              <a:ext cx="627006" cy="1382165"/>
            </a:xfrm>
            <a:custGeom>
              <a:avLst/>
              <a:gdLst/>
              <a:ahLst/>
              <a:cxnLst/>
              <a:rect l="l" t="t" r="r" b="b"/>
              <a:pathLst>
                <a:path w="8019" h="17677" extrusionOk="0">
                  <a:moveTo>
                    <a:pt x="2662" y="1"/>
                  </a:moveTo>
                  <a:cubicBezTo>
                    <a:pt x="3833" y="2696"/>
                    <a:pt x="3532" y="13375"/>
                    <a:pt x="0" y="17677"/>
                  </a:cubicBezTo>
                  <a:lnTo>
                    <a:pt x="4687" y="16739"/>
                  </a:lnTo>
                  <a:cubicBezTo>
                    <a:pt x="8018" y="7885"/>
                    <a:pt x="3683" y="1"/>
                    <a:pt x="36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32"/>
            <p:cNvSpPr/>
            <p:nvPr/>
          </p:nvSpPr>
          <p:spPr>
            <a:xfrm>
              <a:off x="7213815" y="2737234"/>
              <a:ext cx="212129" cy="1013108"/>
            </a:xfrm>
            <a:custGeom>
              <a:avLst/>
              <a:gdLst/>
              <a:ahLst/>
              <a:cxnLst/>
              <a:rect l="l" t="t" r="r" b="b"/>
              <a:pathLst>
                <a:path w="2713" h="12957" extrusionOk="0">
                  <a:moveTo>
                    <a:pt x="1290" y="1"/>
                  </a:moveTo>
                  <a:lnTo>
                    <a:pt x="1290" y="1"/>
                  </a:lnTo>
                  <a:cubicBezTo>
                    <a:pt x="537" y="1591"/>
                    <a:pt x="1" y="4587"/>
                    <a:pt x="1" y="8002"/>
                  </a:cubicBezTo>
                  <a:cubicBezTo>
                    <a:pt x="1" y="9810"/>
                    <a:pt x="152" y="11517"/>
                    <a:pt x="403" y="12956"/>
                  </a:cubicBezTo>
                  <a:lnTo>
                    <a:pt x="804" y="12873"/>
                  </a:lnTo>
                  <a:cubicBezTo>
                    <a:pt x="2713" y="7851"/>
                    <a:pt x="2143" y="3148"/>
                    <a:pt x="1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32"/>
            <p:cNvSpPr/>
            <p:nvPr/>
          </p:nvSpPr>
          <p:spPr>
            <a:xfrm>
              <a:off x="7132731" y="3457052"/>
              <a:ext cx="532708" cy="396658"/>
            </a:xfrm>
            <a:custGeom>
              <a:avLst/>
              <a:gdLst/>
              <a:ahLst/>
              <a:cxnLst/>
              <a:rect l="l" t="t" r="r" b="b"/>
              <a:pathLst>
                <a:path w="6813" h="5073" extrusionOk="0">
                  <a:moveTo>
                    <a:pt x="3365" y="1"/>
                  </a:moveTo>
                  <a:cubicBezTo>
                    <a:pt x="1507" y="1"/>
                    <a:pt x="0" y="1507"/>
                    <a:pt x="0" y="3365"/>
                  </a:cubicBezTo>
                  <a:cubicBezTo>
                    <a:pt x="0" y="4001"/>
                    <a:pt x="167" y="4571"/>
                    <a:pt x="452" y="5073"/>
                  </a:cubicBezTo>
                  <a:lnTo>
                    <a:pt x="6813" y="3750"/>
                  </a:lnTo>
                  <a:cubicBezTo>
                    <a:pt x="6428" y="905"/>
                    <a:pt x="4620" y="1"/>
                    <a:pt x="3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32"/>
            <p:cNvSpPr/>
            <p:nvPr/>
          </p:nvSpPr>
          <p:spPr>
            <a:xfrm>
              <a:off x="7113028" y="3457052"/>
              <a:ext cx="328633" cy="396658"/>
            </a:xfrm>
            <a:custGeom>
              <a:avLst/>
              <a:gdLst/>
              <a:ahLst/>
              <a:cxnLst/>
              <a:rect l="l" t="t" r="r" b="b"/>
              <a:pathLst>
                <a:path w="4203" h="5073" extrusionOk="0">
                  <a:moveTo>
                    <a:pt x="3617" y="1"/>
                  </a:moveTo>
                  <a:cubicBezTo>
                    <a:pt x="1759" y="1"/>
                    <a:pt x="1" y="1507"/>
                    <a:pt x="1" y="3365"/>
                  </a:cubicBezTo>
                  <a:cubicBezTo>
                    <a:pt x="1" y="4001"/>
                    <a:pt x="419" y="4571"/>
                    <a:pt x="704" y="5073"/>
                  </a:cubicBezTo>
                  <a:lnTo>
                    <a:pt x="2277" y="4738"/>
                  </a:lnTo>
                  <a:cubicBezTo>
                    <a:pt x="2160" y="4504"/>
                    <a:pt x="2043" y="4253"/>
                    <a:pt x="1959" y="4001"/>
                  </a:cubicBezTo>
                  <a:cubicBezTo>
                    <a:pt x="1256" y="1892"/>
                    <a:pt x="2177" y="135"/>
                    <a:pt x="4035" y="68"/>
                  </a:cubicBezTo>
                  <a:lnTo>
                    <a:pt x="4202" y="68"/>
                  </a:lnTo>
                  <a:cubicBezTo>
                    <a:pt x="3985" y="18"/>
                    <a:pt x="3801" y="1"/>
                    <a:pt x="361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32"/>
            <p:cNvSpPr/>
            <p:nvPr/>
          </p:nvSpPr>
          <p:spPr>
            <a:xfrm>
              <a:off x="6064732" y="2652163"/>
              <a:ext cx="903173" cy="1034063"/>
            </a:xfrm>
            <a:custGeom>
              <a:avLst/>
              <a:gdLst/>
              <a:ahLst/>
              <a:cxnLst/>
              <a:rect l="l" t="t" r="r" b="b"/>
              <a:pathLst>
                <a:path w="11551" h="13225" extrusionOk="0">
                  <a:moveTo>
                    <a:pt x="6913" y="1"/>
                  </a:moveTo>
                  <a:lnTo>
                    <a:pt x="185" y="1541"/>
                  </a:lnTo>
                  <a:cubicBezTo>
                    <a:pt x="0" y="2763"/>
                    <a:pt x="218" y="4252"/>
                    <a:pt x="1591" y="4319"/>
                  </a:cubicBezTo>
                  <a:lnTo>
                    <a:pt x="6980" y="4989"/>
                  </a:lnTo>
                  <a:cubicBezTo>
                    <a:pt x="6980" y="4989"/>
                    <a:pt x="6646" y="12973"/>
                    <a:pt x="6646" y="13124"/>
                  </a:cubicBezTo>
                  <a:lnTo>
                    <a:pt x="6830" y="13224"/>
                  </a:lnTo>
                  <a:cubicBezTo>
                    <a:pt x="6813" y="13207"/>
                    <a:pt x="11550" y="4336"/>
                    <a:pt x="11332" y="3784"/>
                  </a:cubicBezTo>
                  <a:cubicBezTo>
                    <a:pt x="11148" y="3215"/>
                    <a:pt x="6913" y="1"/>
                    <a:pt x="6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32"/>
            <p:cNvSpPr/>
            <p:nvPr/>
          </p:nvSpPr>
          <p:spPr>
            <a:xfrm>
              <a:off x="6067312" y="2650834"/>
              <a:ext cx="700270" cy="1026166"/>
            </a:xfrm>
            <a:custGeom>
              <a:avLst/>
              <a:gdLst/>
              <a:ahLst/>
              <a:cxnLst/>
              <a:rect l="l" t="t" r="r" b="b"/>
              <a:pathLst>
                <a:path w="8956" h="13124" extrusionOk="0">
                  <a:moveTo>
                    <a:pt x="6931" y="1"/>
                  </a:moveTo>
                  <a:lnTo>
                    <a:pt x="185" y="1541"/>
                  </a:lnTo>
                  <a:cubicBezTo>
                    <a:pt x="1" y="2763"/>
                    <a:pt x="235" y="4253"/>
                    <a:pt x="1591" y="4303"/>
                  </a:cubicBezTo>
                  <a:lnTo>
                    <a:pt x="6981" y="4972"/>
                  </a:lnTo>
                  <a:cubicBezTo>
                    <a:pt x="6981" y="4972"/>
                    <a:pt x="6646" y="12973"/>
                    <a:pt x="6646" y="13124"/>
                  </a:cubicBezTo>
                  <a:lnTo>
                    <a:pt x="6864" y="12906"/>
                  </a:lnTo>
                  <a:lnTo>
                    <a:pt x="6864" y="12906"/>
                  </a:lnTo>
                  <a:cubicBezTo>
                    <a:pt x="6864" y="12906"/>
                    <a:pt x="6864" y="12906"/>
                    <a:pt x="6864" y="12906"/>
                  </a:cubicBezTo>
                  <a:cubicBezTo>
                    <a:pt x="6835" y="12906"/>
                    <a:pt x="8956" y="5324"/>
                    <a:pt x="8889" y="5039"/>
                  </a:cubicBezTo>
                  <a:cubicBezTo>
                    <a:pt x="8839" y="4705"/>
                    <a:pt x="7450" y="3767"/>
                    <a:pt x="6261" y="2780"/>
                  </a:cubicBezTo>
                  <a:cubicBezTo>
                    <a:pt x="6110" y="2662"/>
                    <a:pt x="8220" y="1039"/>
                    <a:pt x="8102" y="922"/>
                  </a:cubicBezTo>
                  <a:cubicBezTo>
                    <a:pt x="7433" y="403"/>
                    <a:pt x="6931" y="1"/>
                    <a:pt x="6931"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32"/>
            <p:cNvSpPr/>
            <p:nvPr/>
          </p:nvSpPr>
          <p:spPr>
            <a:xfrm>
              <a:off x="6730912" y="3608428"/>
              <a:ext cx="134878" cy="130108"/>
            </a:xfrm>
            <a:custGeom>
              <a:avLst/>
              <a:gdLst/>
              <a:ahLst/>
              <a:cxnLst/>
              <a:rect l="l" t="t" r="r" b="b"/>
              <a:pathLst>
                <a:path w="1725" h="1664" extrusionOk="0">
                  <a:moveTo>
                    <a:pt x="485" y="0"/>
                  </a:moveTo>
                  <a:cubicBezTo>
                    <a:pt x="248" y="0"/>
                    <a:pt x="0" y="743"/>
                    <a:pt x="0" y="743"/>
                  </a:cubicBezTo>
                  <a:lnTo>
                    <a:pt x="636" y="1664"/>
                  </a:lnTo>
                  <a:lnTo>
                    <a:pt x="1724" y="1664"/>
                  </a:lnTo>
                  <a:lnTo>
                    <a:pt x="921" y="1178"/>
                  </a:lnTo>
                  <a:cubicBezTo>
                    <a:pt x="921" y="1178"/>
                    <a:pt x="770" y="325"/>
                    <a:pt x="636" y="124"/>
                  </a:cubicBezTo>
                  <a:cubicBezTo>
                    <a:pt x="588" y="36"/>
                    <a:pt x="537" y="0"/>
                    <a:pt x="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32"/>
            <p:cNvSpPr/>
            <p:nvPr/>
          </p:nvSpPr>
          <p:spPr>
            <a:xfrm>
              <a:off x="6551622" y="3612103"/>
              <a:ext cx="134878" cy="126433"/>
            </a:xfrm>
            <a:custGeom>
              <a:avLst/>
              <a:gdLst/>
              <a:ahLst/>
              <a:cxnLst/>
              <a:rect l="l" t="t" r="r" b="b"/>
              <a:pathLst>
                <a:path w="1725" h="1617" extrusionOk="0">
                  <a:moveTo>
                    <a:pt x="437" y="0"/>
                  </a:moveTo>
                  <a:cubicBezTo>
                    <a:pt x="132" y="0"/>
                    <a:pt x="0" y="696"/>
                    <a:pt x="0" y="696"/>
                  </a:cubicBezTo>
                  <a:lnTo>
                    <a:pt x="619" y="1617"/>
                  </a:lnTo>
                  <a:lnTo>
                    <a:pt x="1724" y="1617"/>
                  </a:lnTo>
                  <a:lnTo>
                    <a:pt x="971" y="1064"/>
                  </a:lnTo>
                  <a:cubicBezTo>
                    <a:pt x="971" y="1064"/>
                    <a:pt x="1071" y="412"/>
                    <a:pt x="619" y="77"/>
                  </a:cubicBezTo>
                  <a:cubicBezTo>
                    <a:pt x="553" y="23"/>
                    <a:pt x="492"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32"/>
            <p:cNvSpPr/>
            <p:nvPr/>
          </p:nvSpPr>
          <p:spPr>
            <a:xfrm>
              <a:off x="5933841" y="1919366"/>
              <a:ext cx="880889" cy="1024758"/>
            </a:xfrm>
            <a:custGeom>
              <a:avLst/>
              <a:gdLst/>
              <a:ahLst/>
              <a:cxnLst/>
              <a:rect l="l" t="t" r="r" b="b"/>
              <a:pathLst>
                <a:path w="11266" h="13106" extrusionOk="0">
                  <a:moveTo>
                    <a:pt x="8415" y="1"/>
                  </a:moveTo>
                  <a:cubicBezTo>
                    <a:pt x="7215" y="1"/>
                    <a:pt x="5560" y="638"/>
                    <a:pt x="3633" y="2476"/>
                  </a:cubicBezTo>
                  <a:cubicBezTo>
                    <a:pt x="1" y="5908"/>
                    <a:pt x="419" y="13105"/>
                    <a:pt x="419" y="13105"/>
                  </a:cubicBezTo>
                  <a:cubicBezTo>
                    <a:pt x="1674" y="13105"/>
                    <a:pt x="5959" y="12436"/>
                    <a:pt x="9307" y="9724"/>
                  </a:cubicBezTo>
                  <a:cubicBezTo>
                    <a:pt x="8320" y="7013"/>
                    <a:pt x="11266" y="3481"/>
                    <a:pt x="10412" y="1104"/>
                  </a:cubicBezTo>
                  <a:cubicBezTo>
                    <a:pt x="10184" y="499"/>
                    <a:pt x="9477" y="1"/>
                    <a:pt x="84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32"/>
            <p:cNvSpPr/>
            <p:nvPr/>
          </p:nvSpPr>
          <p:spPr>
            <a:xfrm>
              <a:off x="6326512" y="1918662"/>
              <a:ext cx="488218" cy="863139"/>
            </a:xfrm>
            <a:custGeom>
              <a:avLst/>
              <a:gdLst/>
              <a:ahLst/>
              <a:cxnLst/>
              <a:rect l="l" t="t" r="r" b="b"/>
              <a:pathLst>
                <a:path w="6244" h="11039" extrusionOk="0">
                  <a:moveTo>
                    <a:pt x="3391" y="1"/>
                  </a:moveTo>
                  <a:cubicBezTo>
                    <a:pt x="2792" y="1"/>
                    <a:pt x="2079" y="159"/>
                    <a:pt x="1272" y="544"/>
                  </a:cubicBezTo>
                  <a:cubicBezTo>
                    <a:pt x="502" y="1699"/>
                    <a:pt x="0" y="3373"/>
                    <a:pt x="0" y="5231"/>
                  </a:cubicBezTo>
                  <a:cubicBezTo>
                    <a:pt x="0" y="7875"/>
                    <a:pt x="954" y="10118"/>
                    <a:pt x="2310" y="11039"/>
                  </a:cubicBezTo>
                  <a:cubicBezTo>
                    <a:pt x="2980" y="10654"/>
                    <a:pt x="3632" y="10235"/>
                    <a:pt x="4268" y="9716"/>
                  </a:cubicBezTo>
                  <a:cubicBezTo>
                    <a:pt x="3298" y="7022"/>
                    <a:pt x="6244" y="3490"/>
                    <a:pt x="5390" y="1113"/>
                  </a:cubicBezTo>
                  <a:cubicBezTo>
                    <a:pt x="5165" y="502"/>
                    <a:pt x="4459" y="1"/>
                    <a:pt x="3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32"/>
            <p:cNvSpPr/>
            <p:nvPr/>
          </p:nvSpPr>
          <p:spPr>
            <a:xfrm>
              <a:off x="6546383" y="1918584"/>
              <a:ext cx="216039" cy="275620"/>
            </a:xfrm>
            <a:custGeom>
              <a:avLst/>
              <a:gdLst/>
              <a:ahLst/>
              <a:cxnLst/>
              <a:rect l="l" t="t" r="r" b="b"/>
              <a:pathLst>
                <a:path w="2763" h="3525" extrusionOk="0">
                  <a:moveTo>
                    <a:pt x="561" y="1"/>
                  </a:moveTo>
                  <a:cubicBezTo>
                    <a:pt x="383" y="1"/>
                    <a:pt x="196" y="14"/>
                    <a:pt x="0" y="43"/>
                  </a:cubicBezTo>
                  <a:lnTo>
                    <a:pt x="0" y="394"/>
                  </a:lnTo>
                  <a:cubicBezTo>
                    <a:pt x="0" y="2118"/>
                    <a:pt x="753" y="3524"/>
                    <a:pt x="1674" y="3524"/>
                  </a:cubicBezTo>
                  <a:cubicBezTo>
                    <a:pt x="2059" y="3524"/>
                    <a:pt x="2394" y="3290"/>
                    <a:pt x="2678" y="2905"/>
                  </a:cubicBezTo>
                  <a:cubicBezTo>
                    <a:pt x="2762" y="2269"/>
                    <a:pt x="2762" y="1666"/>
                    <a:pt x="2578" y="1114"/>
                  </a:cubicBezTo>
                  <a:cubicBezTo>
                    <a:pt x="2362" y="496"/>
                    <a:pt x="1640"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32"/>
            <p:cNvSpPr/>
            <p:nvPr/>
          </p:nvSpPr>
          <p:spPr>
            <a:xfrm>
              <a:off x="5956125" y="1907481"/>
              <a:ext cx="829830" cy="706056"/>
            </a:xfrm>
            <a:custGeom>
              <a:avLst/>
              <a:gdLst/>
              <a:ahLst/>
              <a:cxnLst/>
              <a:rect l="l" t="t" r="r" b="b"/>
              <a:pathLst>
                <a:path w="10613" h="9030" extrusionOk="0">
                  <a:moveTo>
                    <a:pt x="7750" y="0"/>
                  </a:moveTo>
                  <a:lnTo>
                    <a:pt x="6796" y="302"/>
                  </a:lnTo>
                  <a:cubicBezTo>
                    <a:pt x="9174" y="1425"/>
                    <a:pt x="6761" y="8725"/>
                    <a:pt x="264" y="8725"/>
                  </a:cubicBezTo>
                  <a:cubicBezTo>
                    <a:pt x="177" y="8725"/>
                    <a:pt x="89" y="8724"/>
                    <a:pt x="0" y="8721"/>
                  </a:cubicBezTo>
                  <a:lnTo>
                    <a:pt x="0" y="8721"/>
                  </a:lnTo>
                  <a:lnTo>
                    <a:pt x="50" y="9023"/>
                  </a:lnTo>
                  <a:cubicBezTo>
                    <a:pt x="50" y="9023"/>
                    <a:pt x="152" y="9030"/>
                    <a:pt x="335" y="9030"/>
                  </a:cubicBezTo>
                  <a:cubicBezTo>
                    <a:pt x="1383" y="9030"/>
                    <a:pt x="5094" y="8787"/>
                    <a:pt x="7616" y="5524"/>
                  </a:cubicBezTo>
                  <a:cubicBezTo>
                    <a:pt x="10612" y="1691"/>
                    <a:pt x="7750" y="1"/>
                    <a:pt x="7750" y="0"/>
                  </a:cubicBezTo>
                  <a:close/>
                </a:path>
              </a:pathLst>
            </a:custGeom>
            <a:solidFill>
              <a:srgbClr val="CE3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32"/>
            <p:cNvSpPr/>
            <p:nvPr/>
          </p:nvSpPr>
          <p:spPr>
            <a:xfrm>
              <a:off x="6490086" y="1907481"/>
              <a:ext cx="153174" cy="99536"/>
            </a:xfrm>
            <a:custGeom>
              <a:avLst/>
              <a:gdLst/>
              <a:ahLst/>
              <a:cxnLst/>
              <a:rect l="l" t="t" r="r" b="b"/>
              <a:pathLst>
                <a:path w="1959" h="1273" extrusionOk="0">
                  <a:moveTo>
                    <a:pt x="938" y="0"/>
                  </a:moveTo>
                  <a:lnTo>
                    <a:pt x="0" y="302"/>
                  </a:lnTo>
                  <a:cubicBezTo>
                    <a:pt x="352" y="486"/>
                    <a:pt x="620" y="821"/>
                    <a:pt x="754" y="1256"/>
                  </a:cubicBezTo>
                  <a:cubicBezTo>
                    <a:pt x="938" y="1239"/>
                    <a:pt x="1105" y="1222"/>
                    <a:pt x="1306" y="1222"/>
                  </a:cubicBezTo>
                  <a:cubicBezTo>
                    <a:pt x="1540" y="1222"/>
                    <a:pt x="1758" y="1239"/>
                    <a:pt x="1959" y="1273"/>
                  </a:cubicBezTo>
                  <a:cubicBezTo>
                    <a:pt x="1607" y="419"/>
                    <a:pt x="938" y="0"/>
                    <a:pt x="938" y="0"/>
                  </a:cubicBezTo>
                  <a:close/>
                </a:path>
              </a:pathLst>
            </a:custGeom>
            <a:solidFill>
              <a:srgbClr val="B22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32"/>
            <p:cNvSpPr/>
            <p:nvPr/>
          </p:nvSpPr>
          <p:spPr>
            <a:xfrm>
              <a:off x="5957377" y="2225480"/>
              <a:ext cx="665006" cy="388057"/>
            </a:xfrm>
            <a:custGeom>
              <a:avLst/>
              <a:gdLst/>
              <a:ahLst/>
              <a:cxnLst/>
              <a:rect l="l" t="t" r="r" b="b"/>
              <a:pathLst>
                <a:path w="8505" h="4963" extrusionOk="0">
                  <a:moveTo>
                    <a:pt x="7282" y="1"/>
                  </a:moveTo>
                  <a:cubicBezTo>
                    <a:pt x="6383" y="2274"/>
                    <a:pt x="3998" y="4658"/>
                    <a:pt x="268" y="4658"/>
                  </a:cubicBezTo>
                  <a:cubicBezTo>
                    <a:pt x="180" y="4658"/>
                    <a:pt x="91" y="4657"/>
                    <a:pt x="1" y="4654"/>
                  </a:cubicBezTo>
                  <a:lnTo>
                    <a:pt x="1" y="4654"/>
                  </a:lnTo>
                  <a:lnTo>
                    <a:pt x="51" y="4956"/>
                  </a:lnTo>
                  <a:cubicBezTo>
                    <a:pt x="51" y="4956"/>
                    <a:pt x="153" y="4963"/>
                    <a:pt x="336" y="4963"/>
                  </a:cubicBezTo>
                  <a:cubicBezTo>
                    <a:pt x="1384" y="4963"/>
                    <a:pt x="5095" y="4720"/>
                    <a:pt x="7617" y="1457"/>
                  </a:cubicBezTo>
                  <a:cubicBezTo>
                    <a:pt x="8002" y="955"/>
                    <a:pt x="8286" y="520"/>
                    <a:pt x="8504" y="85"/>
                  </a:cubicBezTo>
                  <a:lnTo>
                    <a:pt x="8504" y="85"/>
                  </a:lnTo>
                  <a:cubicBezTo>
                    <a:pt x="8370" y="101"/>
                    <a:pt x="8253" y="101"/>
                    <a:pt x="8119" y="101"/>
                  </a:cubicBezTo>
                  <a:cubicBezTo>
                    <a:pt x="7834" y="101"/>
                    <a:pt x="7533" y="51"/>
                    <a:pt x="7282" y="1"/>
                  </a:cubicBezTo>
                  <a:close/>
                </a:path>
              </a:pathLst>
            </a:custGeom>
            <a:solidFill>
              <a:srgbClr val="B22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32"/>
            <p:cNvSpPr/>
            <p:nvPr/>
          </p:nvSpPr>
          <p:spPr>
            <a:xfrm>
              <a:off x="7186370" y="2495158"/>
              <a:ext cx="214710" cy="248722"/>
            </a:xfrm>
            <a:custGeom>
              <a:avLst/>
              <a:gdLst/>
              <a:ahLst/>
              <a:cxnLst/>
              <a:rect l="l" t="t" r="r" b="b"/>
              <a:pathLst>
                <a:path w="2746" h="3181" extrusionOk="0">
                  <a:moveTo>
                    <a:pt x="2695" y="0"/>
                  </a:moveTo>
                  <a:cubicBezTo>
                    <a:pt x="1222" y="0"/>
                    <a:pt x="0" y="703"/>
                    <a:pt x="0" y="1590"/>
                  </a:cubicBezTo>
                  <a:cubicBezTo>
                    <a:pt x="0" y="2477"/>
                    <a:pt x="1222" y="3180"/>
                    <a:pt x="2695" y="3180"/>
                  </a:cubicBezTo>
                  <a:lnTo>
                    <a:pt x="2745" y="3180"/>
                  </a:lnTo>
                  <a:lnTo>
                    <a:pt x="27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32"/>
            <p:cNvSpPr/>
            <p:nvPr/>
          </p:nvSpPr>
          <p:spPr>
            <a:xfrm>
              <a:off x="7185041" y="2526512"/>
              <a:ext cx="150594" cy="213459"/>
            </a:xfrm>
            <a:custGeom>
              <a:avLst/>
              <a:gdLst/>
              <a:ahLst/>
              <a:cxnLst/>
              <a:rect l="l" t="t" r="r" b="b"/>
              <a:pathLst>
                <a:path w="1926" h="2730" extrusionOk="0">
                  <a:moveTo>
                    <a:pt x="938" y="1"/>
                  </a:moveTo>
                  <a:cubicBezTo>
                    <a:pt x="352" y="285"/>
                    <a:pt x="1" y="737"/>
                    <a:pt x="1" y="1206"/>
                  </a:cubicBezTo>
                  <a:cubicBezTo>
                    <a:pt x="1" y="1926"/>
                    <a:pt x="821" y="2528"/>
                    <a:pt x="1926" y="2729"/>
                  </a:cubicBezTo>
                  <a:cubicBezTo>
                    <a:pt x="1708" y="2411"/>
                    <a:pt x="1541" y="2043"/>
                    <a:pt x="1373" y="1675"/>
                  </a:cubicBezTo>
                  <a:cubicBezTo>
                    <a:pt x="1156" y="1089"/>
                    <a:pt x="1005" y="520"/>
                    <a:pt x="93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32"/>
            <p:cNvSpPr/>
            <p:nvPr/>
          </p:nvSpPr>
          <p:spPr>
            <a:xfrm>
              <a:off x="6094835" y="1936880"/>
              <a:ext cx="566799" cy="766418"/>
            </a:xfrm>
            <a:custGeom>
              <a:avLst/>
              <a:gdLst/>
              <a:ahLst/>
              <a:cxnLst/>
              <a:rect l="l" t="t" r="r" b="b"/>
              <a:pathLst>
                <a:path w="7249" h="9802" extrusionOk="0">
                  <a:moveTo>
                    <a:pt x="4984" y="1"/>
                  </a:moveTo>
                  <a:cubicBezTo>
                    <a:pt x="4303" y="1"/>
                    <a:pt x="3517" y="361"/>
                    <a:pt x="2846" y="1114"/>
                  </a:cubicBezTo>
                  <a:cubicBezTo>
                    <a:pt x="1641" y="2503"/>
                    <a:pt x="0" y="7542"/>
                    <a:pt x="3231" y="9802"/>
                  </a:cubicBezTo>
                  <a:lnTo>
                    <a:pt x="6612" y="5617"/>
                  </a:lnTo>
                  <a:cubicBezTo>
                    <a:pt x="5859" y="4680"/>
                    <a:pt x="7248" y="2202"/>
                    <a:pt x="6328" y="712"/>
                  </a:cubicBezTo>
                  <a:cubicBezTo>
                    <a:pt x="6033" y="244"/>
                    <a:pt x="5544" y="1"/>
                    <a:pt x="4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32"/>
            <p:cNvSpPr/>
            <p:nvPr/>
          </p:nvSpPr>
          <p:spPr>
            <a:xfrm>
              <a:off x="6094835" y="1936802"/>
              <a:ext cx="463354" cy="766497"/>
            </a:xfrm>
            <a:custGeom>
              <a:avLst/>
              <a:gdLst/>
              <a:ahLst/>
              <a:cxnLst/>
              <a:rect l="l" t="t" r="r" b="b"/>
              <a:pathLst>
                <a:path w="5926" h="9803" extrusionOk="0">
                  <a:moveTo>
                    <a:pt x="4991" y="0"/>
                  </a:moveTo>
                  <a:cubicBezTo>
                    <a:pt x="4315" y="0"/>
                    <a:pt x="3530" y="354"/>
                    <a:pt x="2846" y="1115"/>
                  </a:cubicBezTo>
                  <a:cubicBezTo>
                    <a:pt x="1641" y="2504"/>
                    <a:pt x="0" y="7543"/>
                    <a:pt x="3231" y="9803"/>
                  </a:cubicBezTo>
                  <a:lnTo>
                    <a:pt x="5005" y="7610"/>
                  </a:lnTo>
                  <a:cubicBezTo>
                    <a:pt x="4152" y="7158"/>
                    <a:pt x="3549" y="5702"/>
                    <a:pt x="3549" y="3961"/>
                  </a:cubicBezTo>
                  <a:cubicBezTo>
                    <a:pt x="3549" y="1885"/>
                    <a:pt x="4419" y="195"/>
                    <a:pt x="5507" y="195"/>
                  </a:cubicBezTo>
                  <a:cubicBezTo>
                    <a:pt x="5658" y="195"/>
                    <a:pt x="5809" y="211"/>
                    <a:pt x="5926" y="278"/>
                  </a:cubicBezTo>
                  <a:cubicBezTo>
                    <a:pt x="5663" y="95"/>
                    <a:pt x="5342" y="0"/>
                    <a:pt x="49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32"/>
            <p:cNvSpPr/>
            <p:nvPr/>
          </p:nvSpPr>
          <p:spPr>
            <a:xfrm>
              <a:off x="6281240" y="2298510"/>
              <a:ext cx="735064" cy="501667"/>
            </a:xfrm>
            <a:custGeom>
              <a:avLst/>
              <a:gdLst/>
              <a:ahLst/>
              <a:cxnLst/>
              <a:rect l="l" t="t" r="r" b="b"/>
              <a:pathLst>
                <a:path w="9401" h="6416" extrusionOk="0">
                  <a:moveTo>
                    <a:pt x="8382" y="0"/>
                  </a:moveTo>
                  <a:cubicBezTo>
                    <a:pt x="3345" y="0"/>
                    <a:pt x="1" y="3546"/>
                    <a:pt x="177" y="4155"/>
                  </a:cubicBezTo>
                  <a:cubicBezTo>
                    <a:pt x="362" y="4775"/>
                    <a:pt x="1701" y="6348"/>
                    <a:pt x="2772" y="6415"/>
                  </a:cubicBezTo>
                  <a:cubicBezTo>
                    <a:pt x="2783" y="6416"/>
                    <a:pt x="2794" y="6416"/>
                    <a:pt x="2805" y="6416"/>
                  </a:cubicBezTo>
                  <a:cubicBezTo>
                    <a:pt x="3919" y="6416"/>
                    <a:pt x="7677" y="3962"/>
                    <a:pt x="9400" y="1327"/>
                  </a:cubicBezTo>
                  <a:lnTo>
                    <a:pt x="9049" y="21"/>
                  </a:lnTo>
                  <a:cubicBezTo>
                    <a:pt x="8823" y="7"/>
                    <a:pt x="8601" y="0"/>
                    <a:pt x="8382"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32"/>
            <p:cNvSpPr/>
            <p:nvPr/>
          </p:nvSpPr>
          <p:spPr>
            <a:xfrm>
              <a:off x="6424641" y="2297337"/>
              <a:ext cx="578528" cy="274603"/>
            </a:xfrm>
            <a:custGeom>
              <a:avLst/>
              <a:gdLst/>
              <a:ahLst/>
              <a:cxnLst/>
              <a:rect l="l" t="t" r="r" b="b"/>
              <a:pathLst>
                <a:path w="7399" h="3512" extrusionOk="0">
                  <a:moveTo>
                    <a:pt x="6574" y="0"/>
                  </a:moveTo>
                  <a:cubicBezTo>
                    <a:pt x="3750" y="0"/>
                    <a:pt x="1433" y="1105"/>
                    <a:pt x="1" y="2195"/>
                  </a:cubicBezTo>
                  <a:cubicBezTo>
                    <a:pt x="469" y="2798"/>
                    <a:pt x="1172" y="3400"/>
                    <a:pt x="1775" y="3501"/>
                  </a:cubicBezTo>
                  <a:cubicBezTo>
                    <a:pt x="1827" y="3508"/>
                    <a:pt x="1887" y="3512"/>
                    <a:pt x="1953" y="3512"/>
                  </a:cubicBezTo>
                  <a:cubicBezTo>
                    <a:pt x="2953" y="3512"/>
                    <a:pt x="5500" y="2683"/>
                    <a:pt x="7399" y="957"/>
                  </a:cubicBezTo>
                  <a:lnTo>
                    <a:pt x="7215" y="19"/>
                  </a:lnTo>
                  <a:cubicBezTo>
                    <a:pt x="6998" y="6"/>
                    <a:pt x="6785" y="0"/>
                    <a:pt x="657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32"/>
            <p:cNvSpPr/>
            <p:nvPr/>
          </p:nvSpPr>
          <p:spPr>
            <a:xfrm>
              <a:off x="6627466" y="1683701"/>
              <a:ext cx="230426" cy="405806"/>
            </a:xfrm>
            <a:custGeom>
              <a:avLst/>
              <a:gdLst/>
              <a:ahLst/>
              <a:cxnLst/>
              <a:rect l="l" t="t" r="r" b="b"/>
              <a:pathLst>
                <a:path w="2947" h="5190" extrusionOk="0">
                  <a:moveTo>
                    <a:pt x="1692" y="0"/>
                  </a:moveTo>
                  <a:lnTo>
                    <a:pt x="1" y="3047"/>
                  </a:lnTo>
                  <a:lnTo>
                    <a:pt x="1708" y="5189"/>
                  </a:lnTo>
                  <a:lnTo>
                    <a:pt x="2947" y="2846"/>
                  </a:lnTo>
                  <a:lnTo>
                    <a:pt x="1692"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32"/>
            <p:cNvSpPr/>
            <p:nvPr/>
          </p:nvSpPr>
          <p:spPr>
            <a:xfrm>
              <a:off x="6719105" y="1548276"/>
              <a:ext cx="367884" cy="487515"/>
            </a:xfrm>
            <a:custGeom>
              <a:avLst/>
              <a:gdLst/>
              <a:ahLst/>
              <a:cxnLst/>
              <a:rect l="l" t="t" r="r" b="b"/>
              <a:pathLst>
                <a:path w="4705" h="6235" extrusionOk="0">
                  <a:moveTo>
                    <a:pt x="3161" y="0"/>
                  </a:moveTo>
                  <a:cubicBezTo>
                    <a:pt x="2281" y="0"/>
                    <a:pt x="1049" y="657"/>
                    <a:pt x="603" y="1498"/>
                  </a:cubicBezTo>
                  <a:cubicBezTo>
                    <a:pt x="1" y="2619"/>
                    <a:pt x="369" y="4879"/>
                    <a:pt x="369" y="4879"/>
                  </a:cubicBezTo>
                  <a:cubicBezTo>
                    <a:pt x="369" y="4879"/>
                    <a:pt x="1206" y="6101"/>
                    <a:pt x="2629" y="6235"/>
                  </a:cubicBezTo>
                  <a:cubicBezTo>
                    <a:pt x="3449" y="5716"/>
                    <a:pt x="4704" y="912"/>
                    <a:pt x="3851" y="209"/>
                  </a:cubicBezTo>
                  <a:cubicBezTo>
                    <a:pt x="3679" y="65"/>
                    <a:pt x="3437" y="0"/>
                    <a:pt x="316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32"/>
            <p:cNvSpPr/>
            <p:nvPr/>
          </p:nvSpPr>
          <p:spPr>
            <a:xfrm>
              <a:off x="6736151" y="1548276"/>
              <a:ext cx="310258" cy="320032"/>
            </a:xfrm>
            <a:custGeom>
              <a:avLst/>
              <a:gdLst/>
              <a:ahLst/>
              <a:cxnLst/>
              <a:rect l="l" t="t" r="r" b="b"/>
              <a:pathLst>
                <a:path w="3968" h="4093" extrusionOk="0">
                  <a:moveTo>
                    <a:pt x="2943" y="0"/>
                  </a:moveTo>
                  <a:cubicBezTo>
                    <a:pt x="2063" y="0"/>
                    <a:pt x="831" y="657"/>
                    <a:pt x="385" y="1498"/>
                  </a:cubicBezTo>
                  <a:cubicBezTo>
                    <a:pt x="0" y="2201"/>
                    <a:pt x="34" y="3339"/>
                    <a:pt x="67" y="4092"/>
                  </a:cubicBezTo>
                  <a:cubicBezTo>
                    <a:pt x="452" y="3339"/>
                    <a:pt x="1239" y="2619"/>
                    <a:pt x="2310" y="2167"/>
                  </a:cubicBezTo>
                  <a:cubicBezTo>
                    <a:pt x="2846" y="1933"/>
                    <a:pt x="3381" y="1833"/>
                    <a:pt x="3900" y="1799"/>
                  </a:cubicBezTo>
                  <a:cubicBezTo>
                    <a:pt x="3967" y="1046"/>
                    <a:pt x="3900" y="410"/>
                    <a:pt x="3633" y="209"/>
                  </a:cubicBezTo>
                  <a:cubicBezTo>
                    <a:pt x="3461" y="65"/>
                    <a:pt x="3219" y="0"/>
                    <a:pt x="2943"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32"/>
            <p:cNvSpPr/>
            <p:nvPr/>
          </p:nvSpPr>
          <p:spPr>
            <a:xfrm>
              <a:off x="6916770" y="1737261"/>
              <a:ext cx="38000" cy="54186"/>
            </a:xfrm>
            <a:custGeom>
              <a:avLst/>
              <a:gdLst/>
              <a:ahLst/>
              <a:cxnLst/>
              <a:rect l="l" t="t" r="r" b="b"/>
              <a:pathLst>
                <a:path w="486" h="693" extrusionOk="0">
                  <a:moveTo>
                    <a:pt x="298" y="0"/>
                  </a:moveTo>
                  <a:cubicBezTo>
                    <a:pt x="188" y="0"/>
                    <a:pt x="81" y="129"/>
                    <a:pt x="34" y="303"/>
                  </a:cubicBezTo>
                  <a:cubicBezTo>
                    <a:pt x="0" y="487"/>
                    <a:pt x="67" y="654"/>
                    <a:pt x="168" y="688"/>
                  </a:cubicBezTo>
                  <a:cubicBezTo>
                    <a:pt x="178" y="691"/>
                    <a:pt x="189" y="693"/>
                    <a:pt x="200" y="693"/>
                  </a:cubicBezTo>
                  <a:cubicBezTo>
                    <a:pt x="295" y="693"/>
                    <a:pt x="405" y="568"/>
                    <a:pt x="435" y="403"/>
                  </a:cubicBezTo>
                  <a:cubicBezTo>
                    <a:pt x="486" y="219"/>
                    <a:pt x="419" y="52"/>
                    <a:pt x="318" y="1"/>
                  </a:cubicBezTo>
                  <a:cubicBezTo>
                    <a:pt x="312" y="1"/>
                    <a:pt x="305" y="0"/>
                    <a:pt x="298"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32"/>
            <p:cNvSpPr/>
            <p:nvPr/>
          </p:nvSpPr>
          <p:spPr>
            <a:xfrm>
              <a:off x="6902383" y="1678462"/>
              <a:ext cx="75922" cy="43239"/>
            </a:xfrm>
            <a:custGeom>
              <a:avLst/>
              <a:gdLst/>
              <a:ahLst/>
              <a:cxnLst/>
              <a:rect l="l" t="t" r="r" b="b"/>
              <a:pathLst>
                <a:path w="971" h="553" extrusionOk="0">
                  <a:moveTo>
                    <a:pt x="134" y="0"/>
                  </a:moveTo>
                  <a:cubicBezTo>
                    <a:pt x="84" y="0"/>
                    <a:pt x="17" y="50"/>
                    <a:pt x="17" y="117"/>
                  </a:cubicBezTo>
                  <a:lnTo>
                    <a:pt x="0" y="335"/>
                  </a:lnTo>
                  <a:cubicBezTo>
                    <a:pt x="0" y="402"/>
                    <a:pt x="34" y="469"/>
                    <a:pt x="101" y="469"/>
                  </a:cubicBezTo>
                  <a:lnTo>
                    <a:pt x="837" y="553"/>
                  </a:lnTo>
                  <a:cubicBezTo>
                    <a:pt x="887" y="553"/>
                    <a:pt x="954" y="502"/>
                    <a:pt x="954" y="452"/>
                  </a:cubicBezTo>
                  <a:lnTo>
                    <a:pt x="971" y="218"/>
                  </a:lnTo>
                  <a:cubicBezTo>
                    <a:pt x="971" y="151"/>
                    <a:pt x="937" y="117"/>
                    <a:pt x="870" y="84"/>
                  </a:cubicBezTo>
                  <a:lnTo>
                    <a:pt x="134" y="0"/>
                  </a:ln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32"/>
            <p:cNvSpPr/>
            <p:nvPr/>
          </p:nvSpPr>
          <p:spPr>
            <a:xfrm>
              <a:off x="6996602" y="1743907"/>
              <a:ext cx="18375" cy="55046"/>
            </a:xfrm>
            <a:custGeom>
              <a:avLst/>
              <a:gdLst/>
              <a:ahLst/>
              <a:cxnLst/>
              <a:rect l="l" t="t" r="r" b="b"/>
              <a:pathLst>
                <a:path w="235" h="704" extrusionOk="0">
                  <a:moveTo>
                    <a:pt x="151" y="0"/>
                  </a:moveTo>
                  <a:cubicBezTo>
                    <a:pt x="101" y="0"/>
                    <a:pt x="50" y="151"/>
                    <a:pt x="17" y="335"/>
                  </a:cubicBezTo>
                  <a:cubicBezTo>
                    <a:pt x="0" y="536"/>
                    <a:pt x="50" y="703"/>
                    <a:pt x="84" y="703"/>
                  </a:cubicBezTo>
                  <a:cubicBezTo>
                    <a:pt x="117" y="703"/>
                    <a:pt x="218" y="553"/>
                    <a:pt x="218" y="368"/>
                  </a:cubicBezTo>
                  <a:cubicBezTo>
                    <a:pt x="235" y="168"/>
                    <a:pt x="184" y="0"/>
                    <a:pt x="151"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32"/>
            <p:cNvSpPr/>
            <p:nvPr/>
          </p:nvSpPr>
          <p:spPr>
            <a:xfrm>
              <a:off x="7003092" y="1698088"/>
              <a:ext cx="34169" cy="41910"/>
            </a:xfrm>
            <a:custGeom>
              <a:avLst/>
              <a:gdLst/>
              <a:ahLst/>
              <a:cxnLst/>
              <a:rect l="l" t="t" r="r" b="b"/>
              <a:pathLst>
                <a:path w="437" h="536" extrusionOk="0">
                  <a:moveTo>
                    <a:pt x="152" y="0"/>
                  </a:moveTo>
                  <a:cubicBezTo>
                    <a:pt x="135" y="0"/>
                    <a:pt x="85" y="51"/>
                    <a:pt x="85" y="117"/>
                  </a:cubicBezTo>
                  <a:lnTo>
                    <a:pt x="18" y="335"/>
                  </a:lnTo>
                  <a:cubicBezTo>
                    <a:pt x="1" y="402"/>
                    <a:pt x="18" y="452"/>
                    <a:pt x="51" y="469"/>
                  </a:cubicBezTo>
                  <a:lnTo>
                    <a:pt x="319" y="536"/>
                  </a:lnTo>
                  <a:cubicBezTo>
                    <a:pt x="336" y="536"/>
                    <a:pt x="386" y="486"/>
                    <a:pt x="386" y="419"/>
                  </a:cubicBezTo>
                  <a:lnTo>
                    <a:pt x="436" y="201"/>
                  </a:lnTo>
                  <a:cubicBezTo>
                    <a:pt x="436" y="117"/>
                    <a:pt x="436" y="67"/>
                    <a:pt x="419" y="67"/>
                  </a:cubicBezTo>
                  <a:lnTo>
                    <a:pt x="152" y="0"/>
                  </a:ln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32"/>
            <p:cNvSpPr/>
            <p:nvPr/>
          </p:nvSpPr>
          <p:spPr>
            <a:xfrm>
              <a:off x="6967828" y="1783159"/>
              <a:ext cx="56297" cy="106104"/>
            </a:xfrm>
            <a:custGeom>
              <a:avLst/>
              <a:gdLst/>
              <a:ahLst/>
              <a:cxnLst/>
              <a:rect l="l" t="t" r="r" b="b"/>
              <a:pathLst>
                <a:path w="720" h="1357" extrusionOk="0">
                  <a:moveTo>
                    <a:pt x="50" y="0"/>
                  </a:moveTo>
                  <a:lnTo>
                    <a:pt x="50" y="0"/>
                  </a:lnTo>
                  <a:cubicBezTo>
                    <a:pt x="352" y="603"/>
                    <a:pt x="368" y="1021"/>
                    <a:pt x="368" y="1172"/>
                  </a:cubicBezTo>
                  <a:cubicBezTo>
                    <a:pt x="368" y="1258"/>
                    <a:pt x="286" y="1284"/>
                    <a:pt x="193" y="1284"/>
                  </a:cubicBezTo>
                  <a:cubicBezTo>
                    <a:pt x="124" y="1284"/>
                    <a:pt x="50" y="1270"/>
                    <a:pt x="0" y="1256"/>
                  </a:cubicBezTo>
                  <a:lnTo>
                    <a:pt x="0" y="1289"/>
                  </a:lnTo>
                  <a:cubicBezTo>
                    <a:pt x="0" y="1289"/>
                    <a:pt x="186" y="1356"/>
                    <a:pt x="360" y="1356"/>
                  </a:cubicBezTo>
                  <a:cubicBezTo>
                    <a:pt x="446" y="1356"/>
                    <a:pt x="530" y="1339"/>
                    <a:pt x="586" y="1289"/>
                  </a:cubicBezTo>
                  <a:cubicBezTo>
                    <a:pt x="720" y="1122"/>
                    <a:pt x="502" y="703"/>
                    <a:pt x="50"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32"/>
            <p:cNvSpPr/>
            <p:nvPr/>
          </p:nvSpPr>
          <p:spPr>
            <a:xfrm>
              <a:off x="6870951" y="1889184"/>
              <a:ext cx="107355" cy="72560"/>
            </a:xfrm>
            <a:custGeom>
              <a:avLst/>
              <a:gdLst/>
              <a:ahLst/>
              <a:cxnLst/>
              <a:rect l="l" t="t" r="r" b="b"/>
              <a:pathLst>
                <a:path w="1373" h="928" extrusionOk="0">
                  <a:moveTo>
                    <a:pt x="369" y="0"/>
                  </a:moveTo>
                  <a:lnTo>
                    <a:pt x="369" y="0"/>
                  </a:lnTo>
                  <a:cubicBezTo>
                    <a:pt x="369" y="0"/>
                    <a:pt x="0" y="586"/>
                    <a:pt x="620" y="887"/>
                  </a:cubicBezTo>
                  <a:cubicBezTo>
                    <a:pt x="680" y="915"/>
                    <a:pt x="737" y="927"/>
                    <a:pt x="791" y="927"/>
                  </a:cubicBezTo>
                  <a:cubicBezTo>
                    <a:pt x="1157" y="927"/>
                    <a:pt x="1373" y="368"/>
                    <a:pt x="1373" y="368"/>
                  </a:cubicBezTo>
                  <a:lnTo>
                    <a:pt x="369" y="0"/>
                  </a:ln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32"/>
            <p:cNvSpPr/>
            <p:nvPr/>
          </p:nvSpPr>
          <p:spPr>
            <a:xfrm>
              <a:off x="6902383" y="1897003"/>
              <a:ext cx="69433" cy="40659"/>
            </a:xfrm>
            <a:custGeom>
              <a:avLst/>
              <a:gdLst/>
              <a:ahLst/>
              <a:cxnLst/>
              <a:rect l="l" t="t" r="r" b="b"/>
              <a:pathLst>
                <a:path w="888" h="520" extrusionOk="0">
                  <a:moveTo>
                    <a:pt x="84" y="1"/>
                  </a:moveTo>
                  <a:cubicBezTo>
                    <a:pt x="84" y="1"/>
                    <a:pt x="0" y="134"/>
                    <a:pt x="17" y="335"/>
                  </a:cubicBezTo>
                  <a:lnTo>
                    <a:pt x="753" y="519"/>
                  </a:lnTo>
                  <a:cubicBezTo>
                    <a:pt x="854" y="386"/>
                    <a:pt x="887" y="268"/>
                    <a:pt x="887" y="268"/>
                  </a:cubicBezTo>
                  <a:lnTo>
                    <a:pt x="84" y="1"/>
                  </a:ln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32"/>
            <p:cNvSpPr/>
            <p:nvPr/>
          </p:nvSpPr>
          <p:spPr>
            <a:xfrm>
              <a:off x="6630125" y="1514810"/>
              <a:ext cx="285393" cy="323394"/>
            </a:xfrm>
            <a:custGeom>
              <a:avLst/>
              <a:gdLst/>
              <a:ahLst/>
              <a:cxnLst/>
              <a:rect l="l" t="t" r="r" b="b"/>
              <a:pathLst>
                <a:path w="3650" h="4136" extrusionOk="0">
                  <a:moveTo>
                    <a:pt x="3649" y="1"/>
                  </a:moveTo>
                  <a:lnTo>
                    <a:pt x="0" y="1892"/>
                  </a:lnTo>
                  <a:lnTo>
                    <a:pt x="570" y="4135"/>
                  </a:lnTo>
                  <a:lnTo>
                    <a:pt x="1641" y="3315"/>
                  </a:lnTo>
                  <a:lnTo>
                    <a:pt x="2260" y="3382"/>
                  </a:lnTo>
                  <a:lnTo>
                    <a:pt x="3649" y="1"/>
                  </a:lnTo>
                  <a:close/>
                </a:path>
              </a:pathLst>
            </a:custGeom>
            <a:solidFill>
              <a:srgbClr val="753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32"/>
            <p:cNvSpPr/>
            <p:nvPr/>
          </p:nvSpPr>
          <p:spPr>
            <a:xfrm>
              <a:off x="6681183" y="1695117"/>
              <a:ext cx="96877" cy="125104"/>
            </a:xfrm>
            <a:custGeom>
              <a:avLst/>
              <a:gdLst/>
              <a:ahLst/>
              <a:cxnLst/>
              <a:rect l="l" t="t" r="r" b="b"/>
              <a:pathLst>
                <a:path w="1239" h="1600" extrusionOk="0">
                  <a:moveTo>
                    <a:pt x="453" y="0"/>
                  </a:moveTo>
                  <a:cubicBezTo>
                    <a:pt x="413" y="0"/>
                    <a:pt x="373" y="7"/>
                    <a:pt x="335" y="22"/>
                  </a:cubicBezTo>
                  <a:cubicBezTo>
                    <a:pt x="84" y="122"/>
                    <a:pt x="0" y="540"/>
                    <a:pt x="151" y="992"/>
                  </a:cubicBezTo>
                  <a:cubicBezTo>
                    <a:pt x="266" y="1351"/>
                    <a:pt x="528" y="1599"/>
                    <a:pt x="780" y="1599"/>
                  </a:cubicBezTo>
                  <a:cubicBezTo>
                    <a:pt x="822" y="1599"/>
                    <a:pt x="864" y="1593"/>
                    <a:pt x="904" y="1578"/>
                  </a:cubicBezTo>
                  <a:cubicBezTo>
                    <a:pt x="1172" y="1461"/>
                    <a:pt x="1239" y="1043"/>
                    <a:pt x="1088" y="607"/>
                  </a:cubicBezTo>
                  <a:cubicBezTo>
                    <a:pt x="959" y="249"/>
                    <a:pt x="694" y="0"/>
                    <a:pt x="453"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32"/>
            <p:cNvSpPr/>
            <p:nvPr/>
          </p:nvSpPr>
          <p:spPr>
            <a:xfrm>
              <a:off x="6695570" y="1716228"/>
              <a:ext cx="66852" cy="85618"/>
            </a:xfrm>
            <a:custGeom>
              <a:avLst/>
              <a:gdLst/>
              <a:ahLst/>
              <a:cxnLst/>
              <a:rect l="l" t="t" r="r" b="b"/>
              <a:pathLst>
                <a:path w="855" h="1095" extrusionOk="0">
                  <a:moveTo>
                    <a:pt x="324" y="0"/>
                  </a:moveTo>
                  <a:cubicBezTo>
                    <a:pt x="293" y="0"/>
                    <a:pt x="263" y="6"/>
                    <a:pt x="235" y="19"/>
                  </a:cubicBezTo>
                  <a:cubicBezTo>
                    <a:pt x="51" y="86"/>
                    <a:pt x="0" y="388"/>
                    <a:pt x="101" y="672"/>
                  </a:cubicBezTo>
                  <a:cubicBezTo>
                    <a:pt x="199" y="924"/>
                    <a:pt x="367" y="1094"/>
                    <a:pt x="537" y="1094"/>
                  </a:cubicBezTo>
                  <a:cubicBezTo>
                    <a:pt x="570" y="1094"/>
                    <a:pt x="604" y="1088"/>
                    <a:pt x="636" y="1074"/>
                  </a:cubicBezTo>
                  <a:cubicBezTo>
                    <a:pt x="804" y="1024"/>
                    <a:pt x="854" y="722"/>
                    <a:pt x="754" y="421"/>
                  </a:cubicBezTo>
                  <a:cubicBezTo>
                    <a:pt x="669" y="181"/>
                    <a:pt x="489" y="0"/>
                    <a:pt x="324"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32"/>
            <p:cNvSpPr/>
            <p:nvPr/>
          </p:nvSpPr>
          <p:spPr>
            <a:xfrm>
              <a:off x="6716525" y="1752195"/>
              <a:ext cx="45898" cy="56688"/>
            </a:xfrm>
            <a:custGeom>
              <a:avLst/>
              <a:gdLst/>
              <a:ahLst/>
              <a:cxnLst/>
              <a:rect l="l" t="t" r="r" b="b"/>
              <a:pathLst>
                <a:path w="587" h="725" extrusionOk="0">
                  <a:moveTo>
                    <a:pt x="227" y="1"/>
                  </a:moveTo>
                  <a:cubicBezTo>
                    <a:pt x="207" y="1"/>
                    <a:pt x="187" y="4"/>
                    <a:pt x="168" y="11"/>
                  </a:cubicBezTo>
                  <a:cubicBezTo>
                    <a:pt x="50" y="45"/>
                    <a:pt x="0" y="262"/>
                    <a:pt x="84" y="447"/>
                  </a:cubicBezTo>
                  <a:cubicBezTo>
                    <a:pt x="141" y="604"/>
                    <a:pt x="272" y="725"/>
                    <a:pt x="393" y="725"/>
                  </a:cubicBezTo>
                  <a:cubicBezTo>
                    <a:pt x="413" y="725"/>
                    <a:pt x="433" y="722"/>
                    <a:pt x="452" y="714"/>
                  </a:cubicBezTo>
                  <a:cubicBezTo>
                    <a:pt x="569" y="681"/>
                    <a:pt x="586" y="480"/>
                    <a:pt x="536" y="279"/>
                  </a:cubicBezTo>
                  <a:cubicBezTo>
                    <a:pt x="479" y="121"/>
                    <a:pt x="348" y="1"/>
                    <a:pt x="227"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32"/>
            <p:cNvSpPr/>
            <p:nvPr/>
          </p:nvSpPr>
          <p:spPr>
            <a:xfrm>
              <a:off x="7183711" y="2375996"/>
              <a:ext cx="73420" cy="176788"/>
            </a:xfrm>
            <a:custGeom>
              <a:avLst/>
              <a:gdLst/>
              <a:ahLst/>
              <a:cxnLst/>
              <a:rect l="l" t="t" r="r" b="b"/>
              <a:pathLst>
                <a:path w="939" h="2261" extrusionOk="0">
                  <a:moveTo>
                    <a:pt x="1" y="1"/>
                  </a:moveTo>
                  <a:lnTo>
                    <a:pt x="118" y="2261"/>
                  </a:lnTo>
                  <a:lnTo>
                    <a:pt x="938" y="2261"/>
                  </a:lnTo>
                  <a:lnTo>
                    <a:pt x="620"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32"/>
            <p:cNvSpPr/>
            <p:nvPr/>
          </p:nvSpPr>
          <p:spPr>
            <a:xfrm>
              <a:off x="7225621" y="2375996"/>
              <a:ext cx="43239" cy="176788"/>
            </a:xfrm>
            <a:custGeom>
              <a:avLst/>
              <a:gdLst/>
              <a:ahLst/>
              <a:cxnLst/>
              <a:rect l="l" t="t" r="r" b="b"/>
              <a:pathLst>
                <a:path w="553" h="2261" extrusionOk="0">
                  <a:moveTo>
                    <a:pt x="1" y="1"/>
                  </a:moveTo>
                  <a:lnTo>
                    <a:pt x="67" y="2261"/>
                  </a:lnTo>
                  <a:lnTo>
                    <a:pt x="553" y="2261"/>
                  </a:ln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32"/>
            <p:cNvSpPr/>
            <p:nvPr/>
          </p:nvSpPr>
          <p:spPr>
            <a:xfrm>
              <a:off x="7099970" y="2052758"/>
              <a:ext cx="153252" cy="333793"/>
            </a:xfrm>
            <a:custGeom>
              <a:avLst/>
              <a:gdLst/>
              <a:ahLst/>
              <a:cxnLst/>
              <a:rect l="l" t="t" r="r" b="b"/>
              <a:pathLst>
                <a:path w="1960" h="4269" extrusionOk="0">
                  <a:moveTo>
                    <a:pt x="1" y="0"/>
                  </a:moveTo>
                  <a:lnTo>
                    <a:pt x="486" y="4269"/>
                  </a:lnTo>
                  <a:lnTo>
                    <a:pt x="1959" y="4269"/>
                  </a:lnTo>
                  <a:cubicBezTo>
                    <a:pt x="1955" y="4252"/>
                    <a:pt x="1567" y="717"/>
                    <a:pt x="1" y="0"/>
                  </a:cubicBezTo>
                  <a:close/>
                  <a:moveTo>
                    <a:pt x="1959" y="4269"/>
                  </a:moveTo>
                  <a:cubicBezTo>
                    <a:pt x="1959" y="4269"/>
                    <a:pt x="1959" y="4269"/>
                    <a:pt x="1959" y="4269"/>
                  </a:cubicBezTo>
                  <a:cubicBezTo>
                    <a:pt x="1959" y="4269"/>
                    <a:pt x="1959" y="4269"/>
                    <a:pt x="1959" y="426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32"/>
            <p:cNvSpPr/>
            <p:nvPr/>
          </p:nvSpPr>
          <p:spPr>
            <a:xfrm>
              <a:off x="7099970" y="2057997"/>
              <a:ext cx="124400" cy="329884"/>
            </a:xfrm>
            <a:custGeom>
              <a:avLst/>
              <a:gdLst/>
              <a:ahLst/>
              <a:cxnLst/>
              <a:rect l="l" t="t" r="r" b="b"/>
              <a:pathLst>
                <a:path w="1591" h="4219" extrusionOk="0">
                  <a:moveTo>
                    <a:pt x="1" y="0"/>
                  </a:moveTo>
                  <a:lnTo>
                    <a:pt x="486" y="4219"/>
                  </a:lnTo>
                  <a:lnTo>
                    <a:pt x="1591" y="4219"/>
                  </a:lnTo>
                  <a:cubicBezTo>
                    <a:pt x="1457" y="3298"/>
                    <a:pt x="921" y="1072"/>
                    <a:pt x="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32"/>
            <p:cNvSpPr/>
            <p:nvPr/>
          </p:nvSpPr>
          <p:spPr>
            <a:xfrm>
              <a:off x="7137970" y="2374745"/>
              <a:ext cx="138787" cy="36671"/>
            </a:xfrm>
            <a:custGeom>
              <a:avLst/>
              <a:gdLst/>
              <a:ahLst/>
              <a:cxnLst/>
              <a:rect l="l" t="t" r="r" b="b"/>
              <a:pathLst>
                <a:path w="1775" h="469" extrusionOk="0">
                  <a:moveTo>
                    <a:pt x="0" y="0"/>
                  </a:moveTo>
                  <a:lnTo>
                    <a:pt x="0" y="469"/>
                  </a:lnTo>
                  <a:lnTo>
                    <a:pt x="1774" y="469"/>
                  </a:lnTo>
                  <a:lnTo>
                    <a:pt x="17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32"/>
            <p:cNvSpPr/>
            <p:nvPr/>
          </p:nvSpPr>
          <p:spPr>
            <a:xfrm>
              <a:off x="7017557" y="2372086"/>
              <a:ext cx="180619" cy="100865"/>
            </a:xfrm>
            <a:custGeom>
              <a:avLst/>
              <a:gdLst/>
              <a:ahLst/>
              <a:cxnLst/>
              <a:rect l="l" t="t" r="r" b="b"/>
              <a:pathLst>
                <a:path w="2310" h="1290" extrusionOk="0">
                  <a:moveTo>
                    <a:pt x="0" y="1"/>
                  </a:moveTo>
                  <a:lnTo>
                    <a:pt x="0" y="1290"/>
                  </a:lnTo>
                  <a:lnTo>
                    <a:pt x="1339" y="1290"/>
                  </a:lnTo>
                  <a:cubicBezTo>
                    <a:pt x="2310" y="1290"/>
                    <a:pt x="2310" y="1"/>
                    <a:pt x="1339" y="1"/>
                  </a:cubicBezTo>
                  <a:close/>
                </a:path>
              </a:pathLst>
            </a:custGeom>
            <a:solidFill>
              <a:srgbClr val="753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32"/>
            <p:cNvSpPr/>
            <p:nvPr/>
          </p:nvSpPr>
          <p:spPr>
            <a:xfrm>
              <a:off x="7361750" y="2487260"/>
              <a:ext cx="47149" cy="269677"/>
            </a:xfrm>
            <a:custGeom>
              <a:avLst/>
              <a:gdLst/>
              <a:ahLst/>
              <a:cxnLst/>
              <a:rect l="l" t="t" r="r" b="b"/>
              <a:pathLst>
                <a:path w="603" h="3449" extrusionOk="0">
                  <a:moveTo>
                    <a:pt x="0" y="1"/>
                  </a:moveTo>
                  <a:lnTo>
                    <a:pt x="0" y="3449"/>
                  </a:lnTo>
                  <a:lnTo>
                    <a:pt x="603" y="3449"/>
                  </a:lnTo>
                  <a:lnTo>
                    <a:pt x="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32"/>
            <p:cNvSpPr/>
            <p:nvPr/>
          </p:nvSpPr>
          <p:spPr>
            <a:xfrm>
              <a:off x="6976977" y="2285686"/>
              <a:ext cx="263109" cy="145355"/>
            </a:xfrm>
            <a:custGeom>
              <a:avLst/>
              <a:gdLst/>
              <a:ahLst/>
              <a:cxnLst/>
              <a:rect l="l" t="t" r="r" b="b"/>
              <a:pathLst>
                <a:path w="3365" h="1859" extrusionOk="0">
                  <a:moveTo>
                    <a:pt x="1588" y="1"/>
                  </a:moveTo>
                  <a:cubicBezTo>
                    <a:pt x="1113" y="1"/>
                    <a:pt x="569" y="126"/>
                    <a:pt x="0" y="168"/>
                  </a:cubicBezTo>
                  <a:lnTo>
                    <a:pt x="151" y="1307"/>
                  </a:lnTo>
                  <a:cubicBezTo>
                    <a:pt x="202" y="1222"/>
                    <a:pt x="372" y="1108"/>
                    <a:pt x="594" y="1108"/>
                  </a:cubicBezTo>
                  <a:cubicBezTo>
                    <a:pt x="813" y="1108"/>
                    <a:pt x="1082" y="1218"/>
                    <a:pt x="1339" y="1574"/>
                  </a:cubicBezTo>
                  <a:lnTo>
                    <a:pt x="2913" y="1859"/>
                  </a:lnTo>
                  <a:cubicBezTo>
                    <a:pt x="2913" y="1859"/>
                    <a:pt x="3365" y="1491"/>
                    <a:pt x="2762" y="587"/>
                  </a:cubicBezTo>
                  <a:cubicBezTo>
                    <a:pt x="2469" y="126"/>
                    <a:pt x="2063" y="1"/>
                    <a:pt x="1588"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32"/>
            <p:cNvSpPr/>
            <p:nvPr/>
          </p:nvSpPr>
          <p:spPr>
            <a:xfrm>
              <a:off x="7050241" y="2365206"/>
              <a:ext cx="86478" cy="122836"/>
            </a:xfrm>
            <a:custGeom>
              <a:avLst/>
              <a:gdLst/>
              <a:ahLst/>
              <a:cxnLst/>
              <a:rect l="l" t="t" r="r" b="b"/>
              <a:pathLst>
                <a:path w="1106" h="1571" extrusionOk="0">
                  <a:moveTo>
                    <a:pt x="679" y="0"/>
                  </a:moveTo>
                  <a:cubicBezTo>
                    <a:pt x="506" y="0"/>
                    <a:pt x="369" y="156"/>
                    <a:pt x="369" y="156"/>
                  </a:cubicBezTo>
                  <a:cubicBezTo>
                    <a:pt x="553" y="708"/>
                    <a:pt x="1" y="1093"/>
                    <a:pt x="101" y="1378"/>
                  </a:cubicBezTo>
                  <a:cubicBezTo>
                    <a:pt x="156" y="1504"/>
                    <a:pt x="238" y="1571"/>
                    <a:pt x="336" y="1571"/>
                  </a:cubicBezTo>
                  <a:cubicBezTo>
                    <a:pt x="447" y="1571"/>
                    <a:pt x="579" y="1487"/>
                    <a:pt x="720" y="1311"/>
                  </a:cubicBezTo>
                  <a:cubicBezTo>
                    <a:pt x="988" y="976"/>
                    <a:pt x="1105" y="256"/>
                    <a:pt x="871" y="72"/>
                  </a:cubicBezTo>
                  <a:cubicBezTo>
                    <a:pt x="805" y="20"/>
                    <a:pt x="740" y="0"/>
                    <a:pt x="679"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32"/>
            <p:cNvSpPr/>
            <p:nvPr/>
          </p:nvSpPr>
          <p:spPr>
            <a:xfrm>
              <a:off x="7099970" y="2368959"/>
              <a:ext cx="77330" cy="122289"/>
            </a:xfrm>
            <a:custGeom>
              <a:avLst/>
              <a:gdLst/>
              <a:ahLst/>
              <a:cxnLst/>
              <a:rect l="l" t="t" r="r" b="b"/>
              <a:pathLst>
                <a:path w="989" h="1564" extrusionOk="0">
                  <a:moveTo>
                    <a:pt x="589" y="1"/>
                  </a:moveTo>
                  <a:cubicBezTo>
                    <a:pt x="469" y="1"/>
                    <a:pt x="369" y="108"/>
                    <a:pt x="369" y="108"/>
                  </a:cubicBezTo>
                  <a:cubicBezTo>
                    <a:pt x="486" y="710"/>
                    <a:pt x="1" y="995"/>
                    <a:pt x="34" y="1296"/>
                  </a:cubicBezTo>
                  <a:cubicBezTo>
                    <a:pt x="71" y="1470"/>
                    <a:pt x="142" y="1564"/>
                    <a:pt x="241" y="1564"/>
                  </a:cubicBezTo>
                  <a:cubicBezTo>
                    <a:pt x="323" y="1564"/>
                    <a:pt x="423" y="1499"/>
                    <a:pt x="536" y="1363"/>
                  </a:cubicBezTo>
                  <a:cubicBezTo>
                    <a:pt x="787" y="1078"/>
                    <a:pt x="988" y="375"/>
                    <a:pt x="787" y="124"/>
                  </a:cubicBezTo>
                  <a:cubicBezTo>
                    <a:pt x="723" y="31"/>
                    <a:pt x="653" y="1"/>
                    <a:pt x="58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32"/>
            <p:cNvSpPr/>
            <p:nvPr/>
          </p:nvSpPr>
          <p:spPr>
            <a:xfrm>
              <a:off x="7141880" y="2363016"/>
              <a:ext cx="81239" cy="121742"/>
            </a:xfrm>
            <a:custGeom>
              <a:avLst/>
              <a:gdLst/>
              <a:ahLst/>
              <a:cxnLst/>
              <a:rect l="l" t="t" r="r" b="b"/>
              <a:pathLst>
                <a:path w="1039" h="1557" extrusionOk="0">
                  <a:moveTo>
                    <a:pt x="634" y="1"/>
                  </a:moveTo>
                  <a:cubicBezTo>
                    <a:pt x="508" y="1"/>
                    <a:pt x="402" y="100"/>
                    <a:pt x="402" y="100"/>
                  </a:cubicBezTo>
                  <a:cubicBezTo>
                    <a:pt x="502" y="702"/>
                    <a:pt x="0" y="987"/>
                    <a:pt x="67" y="1288"/>
                  </a:cubicBezTo>
                  <a:cubicBezTo>
                    <a:pt x="104" y="1462"/>
                    <a:pt x="181" y="1556"/>
                    <a:pt x="284" y="1556"/>
                  </a:cubicBezTo>
                  <a:cubicBezTo>
                    <a:pt x="369" y="1556"/>
                    <a:pt x="472" y="1492"/>
                    <a:pt x="586" y="1355"/>
                  </a:cubicBezTo>
                  <a:cubicBezTo>
                    <a:pt x="837" y="1071"/>
                    <a:pt x="1038" y="368"/>
                    <a:pt x="837" y="117"/>
                  </a:cubicBezTo>
                  <a:cubicBezTo>
                    <a:pt x="773" y="29"/>
                    <a:pt x="701" y="1"/>
                    <a:pt x="634"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32"/>
            <p:cNvSpPr/>
            <p:nvPr/>
          </p:nvSpPr>
          <p:spPr>
            <a:xfrm>
              <a:off x="6967828" y="2372086"/>
              <a:ext cx="91639" cy="98441"/>
            </a:xfrm>
            <a:custGeom>
              <a:avLst/>
              <a:gdLst/>
              <a:ahLst/>
              <a:cxnLst/>
              <a:rect l="l" t="t" r="r" b="b"/>
              <a:pathLst>
                <a:path w="1172" h="1259" extrusionOk="0">
                  <a:moveTo>
                    <a:pt x="586" y="1"/>
                  </a:moveTo>
                  <a:cubicBezTo>
                    <a:pt x="268" y="1"/>
                    <a:pt x="0" y="302"/>
                    <a:pt x="0" y="637"/>
                  </a:cubicBezTo>
                  <a:cubicBezTo>
                    <a:pt x="0" y="988"/>
                    <a:pt x="268" y="1256"/>
                    <a:pt x="586" y="1256"/>
                  </a:cubicBezTo>
                  <a:cubicBezTo>
                    <a:pt x="603" y="1258"/>
                    <a:pt x="620" y="1259"/>
                    <a:pt x="637" y="1259"/>
                  </a:cubicBezTo>
                  <a:cubicBezTo>
                    <a:pt x="946" y="1259"/>
                    <a:pt x="1172" y="970"/>
                    <a:pt x="1172" y="637"/>
                  </a:cubicBezTo>
                  <a:cubicBezTo>
                    <a:pt x="1172" y="268"/>
                    <a:pt x="887" y="1"/>
                    <a:pt x="586" y="1"/>
                  </a:cubicBezTo>
                  <a:close/>
                </a:path>
              </a:pathLst>
            </a:custGeom>
            <a:solidFill>
              <a:srgbClr val="5E23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32"/>
            <p:cNvSpPr/>
            <p:nvPr/>
          </p:nvSpPr>
          <p:spPr>
            <a:xfrm>
              <a:off x="6152383" y="3075172"/>
              <a:ext cx="346929" cy="707854"/>
            </a:xfrm>
            <a:custGeom>
              <a:avLst/>
              <a:gdLst/>
              <a:ahLst/>
              <a:cxnLst/>
              <a:rect l="l" t="t" r="r" b="b"/>
              <a:pathLst>
                <a:path w="4437" h="9053" extrusionOk="0">
                  <a:moveTo>
                    <a:pt x="1320" y="0"/>
                  </a:moveTo>
                  <a:cubicBezTo>
                    <a:pt x="880" y="0"/>
                    <a:pt x="440" y="153"/>
                    <a:pt x="1" y="432"/>
                  </a:cubicBezTo>
                  <a:cubicBezTo>
                    <a:pt x="101" y="399"/>
                    <a:pt x="235" y="399"/>
                    <a:pt x="352" y="399"/>
                  </a:cubicBezTo>
                  <a:cubicBezTo>
                    <a:pt x="2194" y="516"/>
                    <a:pt x="3566" y="3462"/>
                    <a:pt x="3365" y="7044"/>
                  </a:cubicBezTo>
                  <a:cubicBezTo>
                    <a:pt x="3332" y="7747"/>
                    <a:pt x="3248" y="8417"/>
                    <a:pt x="3098" y="9053"/>
                  </a:cubicBezTo>
                  <a:cubicBezTo>
                    <a:pt x="3416" y="8333"/>
                    <a:pt x="3667" y="7530"/>
                    <a:pt x="3834" y="6659"/>
                  </a:cubicBezTo>
                  <a:cubicBezTo>
                    <a:pt x="4437" y="3345"/>
                    <a:pt x="3483" y="366"/>
                    <a:pt x="1658" y="31"/>
                  </a:cubicBezTo>
                  <a:cubicBezTo>
                    <a:pt x="1545" y="10"/>
                    <a:pt x="1432" y="0"/>
                    <a:pt x="1320"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32"/>
            <p:cNvSpPr/>
            <p:nvPr/>
          </p:nvSpPr>
          <p:spPr>
            <a:xfrm>
              <a:off x="5751893" y="3659955"/>
              <a:ext cx="346929" cy="19704"/>
            </a:xfrm>
            <a:custGeom>
              <a:avLst/>
              <a:gdLst/>
              <a:ahLst/>
              <a:cxnLst/>
              <a:rect l="l" t="t" r="r" b="b"/>
              <a:pathLst>
                <a:path w="4437" h="252" extrusionOk="0">
                  <a:moveTo>
                    <a:pt x="2210" y="0"/>
                  </a:moveTo>
                  <a:cubicBezTo>
                    <a:pt x="988" y="0"/>
                    <a:pt x="1" y="51"/>
                    <a:pt x="1" y="118"/>
                  </a:cubicBezTo>
                  <a:cubicBezTo>
                    <a:pt x="1" y="201"/>
                    <a:pt x="988" y="251"/>
                    <a:pt x="2210" y="251"/>
                  </a:cubicBezTo>
                  <a:cubicBezTo>
                    <a:pt x="3432" y="251"/>
                    <a:pt x="4437" y="201"/>
                    <a:pt x="4437" y="118"/>
                  </a:cubicBezTo>
                  <a:cubicBezTo>
                    <a:pt x="4437" y="51"/>
                    <a:pt x="3432" y="0"/>
                    <a:pt x="2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32"/>
            <p:cNvSpPr/>
            <p:nvPr/>
          </p:nvSpPr>
          <p:spPr>
            <a:xfrm>
              <a:off x="5799041" y="3612807"/>
              <a:ext cx="346929" cy="19704"/>
            </a:xfrm>
            <a:custGeom>
              <a:avLst/>
              <a:gdLst/>
              <a:ahLst/>
              <a:cxnLst/>
              <a:rect l="l" t="t" r="r" b="b"/>
              <a:pathLst>
                <a:path w="4437" h="252" extrusionOk="0">
                  <a:moveTo>
                    <a:pt x="2227" y="1"/>
                  </a:moveTo>
                  <a:cubicBezTo>
                    <a:pt x="988" y="1"/>
                    <a:pt x="0" y="51"/>
                    <a:pt x="0" y="118"/>
                  </a:cubicBezTo>
                  <a:cubicBezTo>
                    <a:pt x="0" y="185"/>
                    <a:pt x="988" y="252"/>
                    <a:pt x="2227" y="252"/>
                  </a:cubicBezTo>
                  <a:cubicBezTo>
                    <a:pt x="3449" y="252"/>
                    <a:pt x="4436" y="185"/>
                    <a:pt x="4436" y="118"/>
                  </a:cubicBezTo>
                  <a:cubicBezTo>
                    <a:pt x="4436" y="51"/>
                    <a:pt x="3449" y="1"/>
                    <a:pt x="2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32"/>
            <p:cNvSpPr/>
            <p:nvPr/>
          </p:nvSpPr>
          <p:spPr>
            <a:xfrm>
              <a:off x="5847441" y="3563078"/>
              <a:ext cx="348258" cy="20408"/>
            </a:xfrm>
            <a:custGeom>
              <a:avLst/>
              <a:gdLst/>
              <a:ahLst/>
              <a:cxnLst/>
              <a:rect l="l" t="t" r="r" b="b"/>
              <a:pathLst>
                <a:path w="4454" h="261" extrusionOk="0">
                  <a:moveTo>
                    <a:pt x="2227" y="1"/>
                  </a:moveTo>
                  <a:cubicBezTo>
                    <a:pt x="988" y="1"/>
                    <a:pt x="1" y="68"/>
                    <a:pt x="1" y="135"/>
                  </a:cubicBezTo>
                  <a:cubicBezTo>
                    <a:pt x="1" y="218"/>
                    <a:pt x="1005" y="252"/>
                    <a:pt x="2227" y="252"/>
                  </a:cubicBezTo>
                  <a:cubicBezTo>
                    <a:pt x="2450" y="258"/>
                    <a:pt x="2665" y="261"/>
                    <a:pt x="2868" y="261"/>
                  </a:cubicBezTo>
                  <a:cubicBezTo>
                    <a:pt x="3790" y="261"/>
                    <a:pt x="4453" y="203"/>
                    <a:pt x="4453" y="135"/>
                  </a:cubicBezTo>
                  <a:cubicBezTo>
                    <a:pt x="4453" y="51"/>
                    <a:pt x="3449" y="1"/>
                    <a:pt x="2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32"/>
            <p:cNvSpPr/>
            <p:nvPr/>
          </p:nvSpPr>
          <p:spPr>
            <a:xfrm>
              <a:off x="5437803" y="3765981"/>
              <a:ext cx="151923" cy="85149"/>
            </a:xfrm>
            <a:custGeom>
              <a:avLst/>
              <a:gdLst/>
              <a:ahLst/>
              <a:cxnLst/>
              <a:rect l="l" t="t" r="r" b="b"/>
              <a:pathLst>
                <a:path w="1943" h="1089" extrusionOk="0">
                  <a:moveTo>
                    <a:pt x="1055" y="0"/>
                  </a:moveTo>
                  <a:cubicBezTo>
                    <a:pt x="486" y="0"/>
                    <a:pt x="1" y="486"/>
                    <a:pt x="1" y="1071"/>
                  </a:cubicBezTo>
                  <a:lnTo>
                    <a:pt x="1" y="1088"/>
                  </a:lnTo>
                  <a:lnTo>
                    <a:pt x="1942" y="1088"/>
                  </a:lnTo>
                  <a:lnTo>
                    <a:pt x="19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32"/>
            <p:cNvSpPr/>
            <p:nvPr/>
          </p:nvSpPr>
          <p:spPr>
            <a:xfrm>
              <a:off x="5609274" y="3300046"/>
              <a:ext cx="155833" cy="85149"/>
            </a:xfrm>
            <a:custGeom>
              <a:avLst/>
              <a:gdLst/>
              <a:ahLst/>
              <a:cxnLst/>
              <a:rect l="l" t="t" r="r" b="b"/>
              <a:pathLst>
                <a:path w="1993" h="1089" extrusionOk="0">
                  <a:moveTo>
                    <a:pt x="737" y="0"/>
                  </a:moveTo>
                  <a:cubicBezTo>
                    <a:pt x="469" y="0"/>
                    <a:pt x="218" y="51"/>
                    <a:pt x="0" y="101"/>
                  </a:cubicBezTo>
                  <a:lnTo>
                    <a:pt x="0" y="988"/>
                  </a:lnTo>
                  <a:cubicBezTo>
                    <a:pt x="218" y="1055"/>
                    <a:pt x="469" y="1088"/>
                    <a:pt x="737" y="1088"/>
                  </a:cubicBezTo>
                  <a:cubicBezTo>
                    <a:pt x="1423" y="1088"/>
                    <a:pt x="1992" y="837"/>
                    <a:pt x="1992" y="553"/>
                  </a:cubicBezTo>
                  <a:cubicBezTo>
                    <a:pt x="1992" y="251"/>
                    <a:pt x="1423"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32"/>
            <p:cNvSpPr/>
            <p:nvPr/>
          </p:nvSpPr>
          <p:spPr>
            <a:xfrm>
              <a:off x="7338215" y="3497633"/>
              <a:ext cx="297122" cy="239574"/>
            </a:xfrm>
            <a:custGeom>
              <a:avLst/>
              <a:gdLst/>
              <a:ahLst/>
              <a:cxnLst/>
              <a:rect l="l" t="t" r="r" b="b"/>
              <a:pathLst>
                <a:path w="3800" h="3064" extrusionOk="0">
                  <a:moveTo>
                    <a:pt x="1122" y="1"/>
                  </a:moveTo>
                  <a:cubicBezTo>
                    <a:pt x="720" y="1"/>
                    <a:pt x="335" y="85"/>
                    <a:pt x="0" y="252"/>
                  </a:cubicBezTo>
                  <a:cubicBezTo>
                    <a:pt x="134" y="235"/>
                    <a:pt x="251" y="218"/>
                    <a:pt x="402" y="218"/>
                  </a:cubicBezTo>
                  <a:cubicBezTo>
                    <a:pt x="1389" y="218"/>
                    <a:pt x="2745" y="888"/>
                    <a:pt x="3080" y="3064"/>
                  </a:cubicBezTo>
                  <a:lnTo>
                    <a:pt x="3800" y="2913"/>
                  </a:lnTo>
                  <a:cubicBezTo>
                    <a:pt x="3482" y="704"/>
                    <a:pt x="2092" y="1"/>
                    <a:pt x="112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32"/>
            <p:cNvSpPr/>
            <p:nvPr/>
          </p:nvSpPr>
          <p:spPr>
            <a:xfrm>
              <a:off x="5508487" y="1729520"/>
              <a:ext cx="795818" cy="1007791"/>
            </a:xfrm>
            <a:custGeom>
              <a:avLst/>
              <a:gdLst/>
              <a:ahLst/>
              <a:cxnLst/>
              <a:rect l="l" t="t" r="r" b="b"/>
              <a:pathLst>
                <a:path w="10178" h="12889" extrusionOk="0">
                  <a:moveTo>
                    <a:pt x="5290" y="184"/>
                  </a:moveTo>
                  <a:lnTo>
                    <a:pt x="9893" y="2360"/>
                  </a:lnTo>
                  <a:cubicBezTo>
                    <a:pt x="9290" y="3013"/>
                    <a:pt x="5390" y="7382"/>
                    <a:pt x="4553" y="12688"/>
                  </a:cubicBezTo>
                  <a:lnTo>
                    <a:pt x="134" y="11114"/>
                  </a:lnTo>
                  <a:cubicBezTo>
                    <a:pt x="252" y="4168"/>
                    <a:pt x="4821" y="519"/>
                    <a:pt x="5290" y="184"/>
                  </a:cubicBezTo>
                  <a:close/>
                  <a:moveTo>
                    <a:pt x="5290" y="0"/>
                  </a:moveTo>
                  <a:lnTo>
                    <a:pt x="5240" y="17"/>
                  </a:lnTo>
                  <a:cubicBezTo>
                    <a:pt x="5173" y="50"/>
                    <a:pt x="84" y="3766"/>
                    <a:pt x="1" y="11148"/>
                  </a:cubicBezTo>
                  <a:lnTo>
                    <a:pt x="1" y="11215"/>
                  </a:lnTo>
                  <a:lnTo>
                    <a:pt x="4704" y="12889"/>
                  </a:lnTo>
                  <a:lnTo>
                    <a:pt x="4721" y="12805"/>
                  </a:lnTo>
                  <a:cubicBezTo>
                    <a:pt x="5574" y="7097"/>
                    <a:pt x="10060" y="2444"/>
                    <a:pt x="10094" y="2410"/>
                  </a:cubicBezTo>
                  <a:lnTo>
                    <a:pt x="10178" y="2327"/>
                  </a:lnTo>
                  <a:lnTo>
                    <a:pt x="5323" y="17"/>
                  </a:lnTo>
                  <a:lnTo>
                    <a:pt x="5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32"/>
            <p:cNvSpPr/>
            <p:nvPr/>
          </p:nvSpPr>
          <p:spPr>
            <a:xfrm>
              <a:off x="6762345" y="1695429"/>
              <a:ext cx="91639" cy="327303"/>
            </a:xfrm>
            <a:custGeom>
              <a:avLst/>
              <a:gdLst/>
              <a:ahLst/>
              <a:cxnLst/>
              <a:rect l="l" t="t" r="r" b="b"/>
              <a:pathLst>
                <a:path w="1172" h="4186" extrusionOk="0">
                  <a:moveTo>
                    <a:pt x="569" y="1"/>
                  </a:moveTo>
                  <a:lnTo>
                    <a:pt x="0" y="18"/>
                  </a:lnTo>
                  <a:cubicBezTo>
                    <a:pt x="167" y="2127"/>
                    <a:pt x="653" y="3918"/>
                    <a:pt x="653" y="3918"/>
                  </a:cubicBezTo>
                  <a:lnTo>
                    <a:pt x="1155" y="4185"/>
                  </a:lnTo>
                  <a:cubicBezTo>
                    <a:pt x="1172" y="4185"/>
                    <a:pt x="385" y="1457"/>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32"/>
            <p:cNvSpPr/>
            <p:nvPr/>
          </p:nvSpPr>
          <p:spPr>
            <a:xfrm>
              <a:off x="6542865" y="1370550"/>
              <a:ext cx="525750" cy="382584"/>
            </a:xfrm>
            <a:custGeom>
              <a:avLst/>
              <a:gdLst/>
              <a:ahLst/>
              <a:cxnLst/>
              <a:rect l="l" t="t" r="r" b="b"/>
              <a:pathLst>
                <a:path w="6724" h="4893" extrusionOk="0">
                  <a:moveTo>
                    <a:pt x="4455" y="1"/>
                  </a:moveTo>
                  <a:cubicBezTo>
                    <a:pt x="2695" y="1"/>
                    <a:pt x="1" y="810"/>
                    <a:pt x="380" y="4892"/>
                  </a:cubicBezTo>
                  <a:cubicBezTo>
                    <a:pt x="380" y="4892"/>
                    <a:pt x="5820" y="3921"/>
                    <a:pt x="6690" y="3553"/>
                  </a:cubicBezTo>
                  <a:cubicBezTo>
                    <a:pt x="6690" y="3553"/>
                    <a:pt x="6724" y="540"/>
                    <a:pt x="5736" y="172"/>
                  </a:cubicBezTo>
                  <a:cubicBezTo>
                    <a:pt x="5499" y="86"/>
                    <a:pt x="5026" y="1"/>
                    <a:pt x="4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32"/>
            <p:cNvSpPr/>
            <p:nvPr/>
          </p:nvSpPr>
          <p:spPr>
            <a:xfrm>
              <a:off x="6542474" y="1369533"/>
              <a:ext cx="383522" cy="380942"/>
            </a:xfrm>
            <a:custGeom>
              <a:avLst/>
              <a:gdLst/>
              <a:ahLst/>
              <a:cxnLst/>
              <a:rect l="l" t="t" r="r" b="b"/>
              <a:pathLst>
                <a:path w="4905" h="4872" extrusionOk="0">
                  <a:moveTo>
                    <a:pt x="4460" y="0"/>
                  </a:moveTo>
                  <a:cubicBezTo>
                    <a:pt x="2706" y="0"/>
                    <a:pt x="1" y="800"/>
                    <a:pt x="385" y="4872"/>
                  </a:cubicBezTo>
                  <a:cubicBezTo>
                    <a:pt x="385" y="4872"/>
                    <a:pt x="1841" y="4621"/>
                    <a:pt x="3364" y="4336"/>
                  </a:cubicBezTo>
                  <a:cubicBezTo>
                    <a:pt x="3297" y="4068"/>
                    <a:pt x="3281" y="3784"/>
                    <a:pt x="3281" y="3483"/>
                  </a:cubicBezTo>
                  <a:cubicBezTo>
                    <a:pt x="3281" y="1825"/>
                    <a:pt x="3967" y="419"/>
                    <a:pt x="4904" y="18"/>
                  </a:cubicBezTo>
                  <a:cubicBezTo>
                    <a:pt x="4766" y="7"/>
                    <a:pt x="4617" y="0"/>
                    <a:pt x="446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32"/>
            <p:cNvSpPr/>
            <p:nvPr/>
          </p:nvSpPr>
          <p:spPr>
            <a:xfrm>
              <a:off x="6834279" y="1391817"/>
              <a:ext cx="158491" cy="41988"/>
            </a:xfrm>
            <a:custGeom>
              <a:avLst/>
              <a:gdLst/>
              <a:ahLst/>
              <a:cxnLst/>
              <a:rect l="l" t="t" r="r" b="b"/>
              <a:pathLst>
                <a:path w="2027" h="537" extrusionOk="0">
                  <a:moveTo>
                    <a:pt x="849" y="1"/>
                  </a:moveTo>
                  <a:cubicBezTo>
                    <a:pt x="584" y="1"/>
                    <a:pt x="295" y="24"/>
                    <a:pt x="1" y="84"/>
                  </a:cubicBezTo>
                  <a:cubicBezTo>
                    <a:pt x="117" y="75"/>
                    <a:pt x="231" y="71"/>
                    <a:pt x="341" y="71"/>
                  </a:cubicBezTo>
                  <a:cubicBezTo>
                    <a:pt x="829" y="71"/>
                    <a:pt x="1232" y="153"/>
                    <a:pt x="1423" y="235"/>
                  </a:cubicBezTo>
                  <a:cubicBezTo>
                    <a:pt x="1574" y="285"/>
                    <a:pt x="1675" y="385"/>
                    <a:pt x="1758" y="536"/>
                  </a:cubicBezTo>
                  <a:lnTo>
                    <a:pt x="2026" y="218"/>
                  </a:lnTo>
                  <a:cubicBezTo>
                    <a:pt x="2009" y="201"/>
                    <a:pt x="1976" y="185"/>
                    <a:pt x="1926" y="151"/>
                  </a:cubicBezTo>
                  <a:cubicBezTo>
                    <a:pt x="1722" y="76"/>
                    <a:pt x="1324" y="1"/>
                    <a:pt x="84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32"/>
            <p:cNvSpPr/>
            <p:nvPr/>
          </p:nvSpPr>
          <p:spPr>
            <a:xfrm>
              <a:off x="6984796" y="1433727"/>
              <a:ext cx="58955" cy="202903"/>
            </a:xfrm>
            <a:custGeom>
              <a:avLst/>
              <a:gdLst/>
              <a:ahLst/>
              <a:cxnLst/>
              <a:rect l="l" t="t" r="r" b="b"/>
              <a:pathLst>
                <a:path w="754" h="2595" extrusionOk="0">
                  <a:moveTo>
                    <a:pt x="335" y="0"/>
                  </a:moveTo>
                  <a:lnTo>
                    <a:pt x="1" y="419"/>
                  </a:lnTo>
                  <a:cubicBezTo>
                    <a:pt x="252" y="1205"/>
                    <a:pt x="252" y="2377"/>
                    <a:pt x="252" y="2595"/>
                  </a:cubicBezTo>
                  <a:cubicBezTo>
                    <a:pt x="486" y="2528"/>
                    <a:pt x="653" y="2477"/>
                    <a:pt x="737" y="2444"/>
                  </a:cubicBezTo>
                  <a:cubicBezTo>
                    <a:pt x="737" y="2444"/>
                    <a:pt x="754" y="787"/>
                    <a:pt x="33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402755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258"/>
        <p:cNvGrpSpPr/>
        <p:nvPr/>
      </p:nvGrpSpPr>
      <p:grpSpPr>
        <a:xfrm>
          <a:off x="0" y="0"/>
          <a:ext cx="0" cy="0"/>
          <a:chOff x="0" y="0"/>
          <a:chExt cx="0" cy="0"/>
        </a:xfrm>
      </p:grpSpPr>
      <p:graphicFrame>
        <p:nvGraphicFramePr>
          <p:cNvPr id="13259" name="Google Shape;13259;p55"/>
          <p:cNvGraphicFramePr/>
          <p:nvPr>
            <p:extLst>
              <p:ext uri="{D42A27DB-BD31-4B8C-83A1-F6EECF244321}">
                <p14:modId xmlns:p14="http://schemas.microsoft.com/office/powerpoint/2010/main" val="3713221225"/>
              </p:ext>
            </p:extLst>
          </p:nvPr>
        </p:nvGraphicFramePr>
        <p:xfrm>
          <a:off x="78688" y="1176491"/>
          <a:ext cx="8733627" cy="4131151"/>
        </p:xfrm>
        <a:graphic>
          <a:graphicData uri="http://schemas.openxmlformats.org/drawingml/2006/table">
            <a:tbl>
              <a:tblPr>
                <a:noFill/>
                <a:tableStyleId>{C0B723EF-9604-4EAF-B621-77B67FA21246}</a:tableStyleId>
              </a:tblPr>
              <a:tblGrid>
                <a:gridCol w="1327264">
                  <a:extLst>
                    <a:ext uri="{9D8B030D-6E8A-4147-A177-3AD203B41FA5}">
                      <a16:colId xmlns:a16="http://schemas.microsoft.com/office/drawing/2014/main" val="20000"/>
                    </a:ext>
                  </a:extLst>
                </a:gridCol>
                <a:gridCol w="1678626">
                  <a:extLst>
                    <a:ext uri="{9D8B030D-6E8A-4147-A177-3AD203B41FA5}">
                      <a16:colId xmlns:a16="http://schemas.microsoft.com/office/drawing/2014/main" val="20001"/>
                    </a:ext>
                  </a:extLst>
                </a:gridCol>
                <a:gridCol w="1447420">
                  <a:extLst>
                    <a:ext uri="{9D8B030D-6E8A-4147-A177-3AD203B41FA5}">
                      <a16:colId xmlns:a16="http://schemas.microsoft.com/office/drawing/2014/main" val="20002"/>
                    </a:ext>
                  </a:extLst>
                </a:gridCol>
                <a:gridCol w="1227551">
                  <a:extLst>
                    <a:ext uri="{9D8B030D-6E8A-4147-A177-3AD203B41FA5}">
                      <a16:colId xmlns:a16="http://schemas.microsoft.com/office/drawing/2014/main" val="20003"/>
                    </a:ext>
                  </a:extLst>
                </a:gridCol>
                <a:gridCol w="1396625">
                  <a:extLst>
                    <a:ext uri="{9D8B030D-6E8A-4147-A177-3AD203B41FA5}">
                      <a16:colId xmlns:a16="http://schemas.microsoft.com/office/drawing/2014/main" val="20004"/>
                    </a:ext>
                  </a:extLst>
                </a:gridCol>
                <a:gridCol w="1656141">
                  <a:extLst>
                    <a:ext uri="{9D8B030D-6E8A-4147-A177-3AD203B41FA5}">
                      <a16:colId xmlns:a16="http://schemas.microsoft.com/office/drawing/2014/main" val="20005"/>
                    </a:ext>
                  </a:extLst>
                </a:gridCol>
              </a:tblGrid>
              <a:tr h="435936">
                <a:tc gridSpan="3">
                  <a:txBody>
                    <a:bodyPr/>
                    <a:lstStyle/>
                    <a:p>
                      <a:pPr marL="0" lvl="0" indent="0" algn="ctr" rtl="0">
                        <a:spcBef>
                          <a:spcPts val="0"/>
                        </a:spcBef>
                        <a:spcAft>
                          <a:spcPts val="0"/>
                        </a:spcAft>
                        <a:buNone/>
                      </a:pPr>
                      <a:r>
                        <a:rPr lang="en" sz="2200" b="1" dirty="0">
                          <a:solidFill>
                            <a:schemeClr val="accent5"/>
                          </a:solidFill>
                          <a:latin typeface="Grandstander"/>
                          <a:ea typeface="Grandstander"/>
                          <a:cs typeface="Grandstander"/>
                          <a:sym typeface="Grandstander"/>
                        </a:rPr>
                        <a:t>Blue Collar Jim</a:t>
                      </a:r>
                      <a:endParaRPr sz="2200" b="1" dirty="0">
                        <a:solidFill>
                          <a:schemeClr val="accent5"/>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sz="2200" b="1" dirty="0">
                          <a:solidFill>
                            <a:schemeClr val="accent5"/>
                          </a:solidFill>
                          <a:latin typeface="Grandstander"/>
                          <a:ea typeface="Grandstander"/>
                          <a:cs typeface="Grandstander"/>
                          <a:sym typeface="Grandstander"/>
                        </a:rPr>
                        <a:t>Working Mom Amy</a:t>
                      </a:r>
                      <a:endParaRPr sz="2200" b="1" dirty="0">
                        <a:solidFill>
                          <a:schemeClr val="accent5"/>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1195314">
                <a:tc>
                  <a:txBody>
                    <a:bodyPr/>
                    <a:lstStyle/>
                    <a:p>
                      <a:pPr marL="0" lvl="0" indent="0" algn="ctr" rtl="0">
                        <a:spcBef>
                          <a:spcPts val="0"/>
                        </a:spcBef>
                        <a:spcAft>
                          <a:spcPts val="0"/>
                        </a:spcAft>
                        <a:buNone/>
                      </a:pPr>
                      <a:r>
                        <a:rPr lang="en" b="1" dirty="0">
                          <a:solidFill>
                            <a:schemeClr val="accent4"/>
                          </a:solidFill>
                          <a:latin typeface="Epilogue"/>
                          <a:ea typeface="Epilogue"/>
                          <a:cs typeface="Epilogue"/>
                          <a:sym typeface="Epilogue"/>
                        </a:rPr>
                        <a:t>Weekday/</a:t>
                      </a:r>
                    </a:p>
                    <a:p>
                      <a:pPr marL="0" lvl="0" indent="0" algn="ctr" rtl="0">
                        <a:spcBef>
                          <a:spcPts val="0"/>
                        </a:spcBef>
                        <a:spcAft>
                          <a:spcPts val="0"/>
                        </a:spcAft>
                        <a:buNone/>
                      </a:pPr>
                      <a:r>
                        <a:rPr lang="en" b="1" dirty="0">
                          <a:solidFill>
                            <a:schemeClr val="accent4"/>
                          </a:solidFill>
                          <a:latin typeface="Epilogue"/>
                          <a:ea typeface="Epilogue"/>
                          <a:cs typeface="Epilogue"/>
                          <a:sym typeface="Epilogue"/>
                        </a:rPr>
                        <a:t>Time of Day</a:t>
                      </a:r>
                      <a:endParaRPr b="1" dirty="0">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Epilogue"/>
                          <a:ea typeface="Epilogue"/>
                          <a:cs typeface="Epilogue"/>
                          <a:sym typeface="Epilogue"/>
                        </a:rPr>
                        <a:t>After normal dinner hours, later in the week</a:t>
                      </a: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Epilogue"/>
                          <a:ea typeface="Epilogue"/>
                          <a:cs typeface="Epilogue"/>
                          <a:sym typeface="Epilogue"/>
                        </a:rPr>
                        <a:t>9pm – 11pm,</a:t>
                      </a:r>
                    </a:p>
                    <a:p>
                      <a:pPr marL="0" lvl="0" indent="0" algn="l" rtl="0">
                        <a:spcBef>
                          <a:spcPts val="0"/>
                        </a:spcBef>
                        <a:spcAft>
                          <a:spcPts val="0"/>
                        </a:spcAft>
                        <a:buNone/>
                      </a:pPr>
                      <a:r>
                        <a:rPr lang="en" dirty="0">
                          <a:solidFill>
                            <a:schemeClr val="dk1"/>
                          </a:solidFill>
                          <a:latin typeface="Epilogue"/>
                          <a:ea typeface="Epilogue"/>
                          <a:cs typeface="Epilogue"/>
                          <a:sym typeface="Epilogue"/>
                        </a:rPr>
                        <a:t>Wednesday - Saturday</a:t>
                      </a: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b="1" dirty="0">
                          <a:solidFill>
                            <a:schemeClr val="accent4"/>
                          </a:solidFill>
                          <a:latin typeface="Epilogue"/>
                          <a:ea typeface="Epilogue"/>
                          <a:cs typeface="Epilogue"/>
                          <a:sym typeface="Epilogue"/>
                        </a:rPr>
                        <a:t>Weekday/</a:t>
                      </a:r>
                    </a:p>
                    <a:p>
                      <a:pPr marL="0" lvl="0" indent="0" algn="ctr" rtl="0">
                        <a:spcBef>
                          <a:spcPts val="0"/>
                        </a:spcBef>
                        <a:spcAft>
                          <a:spcPts val="0"/>
                        </a:spcAft>
                        <a:buNone/>
                      </a:pPr>
                      <a:r>
                        <a:rPr lang="en" b="1" dirty="0">
                          <a:solidFill>
                            <a:schemeClr val="accent4"/>
                          </a:solidFill>
                          <a:latin typeface="Epilogue"/>
                          <a:ea typeface="Epilogue"/>
                          <a:cs typeface="Epilogue"/>
                          <a:sym typeface="Epilogue"/>
                        </a:rPr>
                        <a:t>Time of Day</a:t>
                      </a:r>
                      <a:endParaRPr b="1" dirty="0">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Epilogue"/>
                          <a:ea typeface="Epilogue"/>
                          <a:cs typeface="Epilogue"/>
                          <a:sym typeface="Epilogue"/>
                        </a:rPr>
                        <a:t>Before dinnertime, downtime during weekends</a:t>
                      </a: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Epilogue"/>
                          <a:ea typeface="Epilogue"/>
                          <a:cs typeface="Epilogue"/>
                          <a:sym typeface="Epilogue"/>
                        </a:rPr>
                        <a:t>5pm – 8pm, All Day Sat/Sun</a:t>
                      </a: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888410">
                <a:tc>
                  <a:txBody>
                    <a:bodyPr/>
                    <a:lstStyle/>
                    <a:p>
                      <a:pPr marL="0" lvl="0" indent="0" algn="ctr" rtl="0">
                        <a:spcBef>
                          <a:spcPts val="0"/>
                        </a:spcBef>
                        <a:spcAft>
                          <a:spcPts val="0"/>
                        </a:spcAft>
                        <a:buNone/>
                      </a:pPr>
                      <a:r>
                        <a:rPr lang="en-US" sz="1300" b="1" dirty="0">
                          <a:solidFill>
                            <a:schemeClr val="accent4"/>
                          </a:solidFill>
                          <a:latin typeface="Epilogue"/>
                          <a:ea typeface="Epilogue"/>
                          <a:cs typeface="Epilogue"/>
                          <a:sym typeface="Epilogue"/>
                        </a:rPr>
                        <a:t>Site Targeting</a:t>
                      </a: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US" dirty="0">
                          <a:solidFill>
                            <a:schemeClr val="dk1"/>
                          </a:solidFill>
                          <a:latin typeface="Epilogue"/>
                          <a:ea typeface="Epilogue"/>
                          <a:cs typeface="Epilogue"/>
                          <a:sym typeface="Epilogue"/>
                        </a:rPr>
                        <a:t>Supercenters, Car sites</a:t>
                      </a: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US" dirty="0" err="1">
                          <a:solidFill>
                            <a:schemeClr val="dk1"/>
                          </a:solidFill>
                          <a:latin typeface="Epilogue"/>
                          <a:ea typeface="Epilogue"/>
                          <a:cs typeface="Epilogue"/>
                          <a:sym typeface="Epilogue"/>
                        </a:rPr>
                        <a:t>walmart</a:t>
                      </a:r>
                      <a:r>
                        <a:rPr lang="en" dirty="0">
                          <a:solidFill>
                            <a:schemeClr val="dk1"/>
                          </a:solidFill>
                          <a:latin typeface="Epilogue"/>
                          <a:ea typeface="Epilogue"/>
                          <a:cs typeface="Epilogue"/>
                          <a:sym typeface="Epilogue"/>
                        </a:rPr>
                        <a:t>.com, </a:t>
                      </a:r>
                      <a:r>
                        <a:rPr lang="en" dirty="0" err="1">
                          <a:solidFill>
                            <a:schemeClr val="dk1"/>
                          </a:solidFill>
                          <a:latin typeface="Epilogue"/>
                          <a:ea typeface="Epilogue"/>
                          <a:cs typeface="Epilogue"/>
                          <a:sym typeface="Epilogue"/>
                        </a:rPr>
                        <a:t>caranddriver.com</a:t>
                      </a: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300" b="1" dirty="0">
                          <a:solidFill>
                            <a:schemeClr val="accent4"/>
                          </a:solidFill>
                          <a:latin typeface="Epilogue"/>
                          <a:ea typeface="Epilogue"/>
                          <a:cs typeface="Epilogue"/>
                          <a:sym typeface="Epilogue"/>
                        </a:rPr>
                        <a:t>Site Targeting</a:t>
                      </a:r>
                      <a:endParaRPr sz="1300" b="1" dirty="0">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Epilogue"/>
                          <a:ea typeface="Epilogue"/>
                          <a:cs typeface="Epilogue"/>
                          <a:sym typeface="Epilogue"/>
                        </a:rPr>
                        <a:t>Discount sites</a:t>
                      </a: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lang="en" dirty="0">
                        <a:solidFill>
                          <a:schemeClr val="dk1"/>
                        </a:solidFill>
                        <a:latin typeface="Epilogue"/>
                        <a:ea typeface="Epilogue"/>
                        <a:cs typeface="Epilogue"/>
                        <a:sym typeface="Epilogue"/>
                      </a:endParaRPr>
                    </a:p>
                    <a:p>
                      <a:pPr marL="0" lvl="0" indent="0" algn="l" rtl="0">
                        <a:spcBef>
                          <a:spcPts val="0"/>
                        </a:spcBef>
                        <a:spcAft>
                          <a:spcPts val="0"/>
                        </a:spcAft>
                        <a:buNone/>
                      </a:pPr>
                      <a:r>
                        <a:rPr lang="en-US" sz="1300" dirty="0">
                          <a:solidFill>
                            <a:schemeClr val="dk1"/>
                          </a:solidFill>
                          <a:latin typeface="Epilogue"/>
                          <a:ea typeface="Epilogue"/>
                          <a:cs typeface="Epilogue"/>
                          <a:sym typeface="Epilogue"/>
                        </a:rPr>
                        <a:t>c</a:t>
                      </a:r>
                      <a:r>
                        <a:rPr lang="en" sz="1300" dirty="0" err="1">
                          <a:solidFill>
                            <a:schemeClr val="dk1"/>
                          </a:solidFill>
                          <a:latin typeface="Epilogue"/>
                          <a:ea typeface="Epilogue"/>
                          <a:cs typeface="Epilogue"/>
                          <a:sym typeface="Epilogue"/>
                        </a:rPr>
                        <a:t>oupons.com</a:t>
                      </a:r>
                      <a:r>
                        <a:rPr lang="en" sz="1300" dirty="0">
                          <a:solidFill>
                            <a:schemeClr val="dk1"/>
                          </a:solidFill>
                          <a:latin typeface="Epilogue"/>
                          <a:ea typeface="Epilogue"/>
                          <a:cs typeface="Epilogue"/>
                          <a:sym typeface="Epilogue"/>
                        </a:rPr>
                        <a:t>, </a:t>
                      </a:r>
                    </a:p>
                    <a:p>
                      <a:pPr marL="0" lvl="0" indent="0" algn="l" rtl="0">
                        <a:spcBef>
                          <a:spcPts val="0"/>
                        </a:spcBef>
                        <a:spcAft>
                          <a:spcPts val="0"/>
                        </a:spcAft>
                        <a:buNone/>
                      </a:pPr>
                      <a:r>
                        <a:rPr lang="en-US" sz="1300" dirty="0">
                          <a:solidFill>
                            <a:schemeClr val="dk1"/>
                          </a:solidFill>
                          <a:latin typeface="Epilogue"/>
                          <a:ea typeface="Epilogue"/>
                          <a:cs typeface="Epilogue"/>
                          <a:sym typeface="Epilogue"/>
                        </a:rPr>
                        <a:t>r</a:t>
                      </a:r>
                      <a:r>
                        <a:rPr lang="en" sz="1300" dirty="0" err="1">
                          <a:solidFill>
                            <a:schemeClr val="dk1"/>
                          </a:solidFill>
                          <a:latin typeface="Epilogue"/>
                          <a:ea typeface="Epilogue"/>
                          <a:cs typeface="Epilogue"/>
                          <a:sym typeface="Epilogue"/>
                        </a:rPr>
                        <a:t>etailmenot.com</a:t>
                      </a:r>
                      <a:endParaRPr lang="en" sz="1300" dirty="0">
                        <a:solidFill>
                          <a:schemeClr val="dk1"/>
                        </a:solidFill>
                        <a:latin typeface="Epilogue"/>
                        <a:ea typeface="Epilogue"/>
                        <a:cs typeface="Epilogue"/>
                        <a:sym typeface="Epilogue"/>
                      </a:endParaRPr>
                    </a:p>
                    <a:p>
                      <a:pPr marL="0" lvl="0" indent="0" algn="l" rtl="0">
                        <a:spcBef>
                          <a:spcPts val="0"/>
                        </a:spcBef>
                        <a:spcAft>
                          <a:spcPts val="0"/>
                        </a:spcAft>
                        <a:buNone/>
                      </a:pP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961351">
                <a:tc>
                  <a:txBody>
                    <a:bodyPr/>
                    <a:lstStyle/>
                    <a:p>
                      <a:pPr marL="0" lvl="0" indent="0" algn="r" rtl="0">
                        <a:spcBef>
                          <a:spcPts val="0"/>
                        </a:spcBef>
                        <a:spcAft>
                          <a:spcPts val="0"/>
                        </a:spcAft>
                        <a:buNone/>
                      </a:pPr>
                      <a:r>
                        <a:rPr lang="en" b="1" dirty="0">
                          <a:solidFill>
                            <a:schemeClr val="accent4"/>
                          </a:solidFill>
                          <a:latin typeface="Epilogue"/>
                          <a:ea typeface="Epilogue"/>
                          <a:cs typeface="Epilogue"/>
                          <a:sym typeface="Epilogue"/>
                        </a:rPr>
                        <a:t>Interests</a:t>
                      </a:r>
                      <a:endParaRPr b="1" dirty="0">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US" dirty="0">
                          <a:solidFill>
                            <a:schemeClr val="dk1"/>
                          </a:solidFill>
                          <a:latin typeface="Epilogue"/>
                          <a:ea typeface="Epilogue"/>
                          <a:cs typeface="Epilogue"/>
                          <a:sym typeface="Epilogue"/>
                        </a:rPr>
                        <a:t>Entertainment</a:t>
                      </a: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Epilogue"/>
                          <a:ea typeface="Epilogue"/>
                          <a:cs typeface="Epilogue"/>
                          <a:sym typeface="Epilogue"/>
                        </a:rPr>
                        <a:t>Video games, Movies</a:t>
                      </a: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r" rtl="0">
                        <a:spcBef>
                          <a:spcPts val="0"/>
                        </a:spcBef>
                        <a:spcAft>
                          <a:spcPts val="0"/>
                        </a:spcAft>
                        <a:buNone/>
                      </a:pPr>
                      <a:r>
                        <a:rPr lang="en" b="1" dirty="0">
                          <a:solidFill>
                            <a:schemeClr val="accent4"/>
                          </a:solidFill>
                          <a:latin typeface="Epilogue"/>
                          <a:ea typeface="Epilogue"/>
                          <a:cs typeface="Epilogue"/>
                          <a:sym typeface="Epilogue"/>
                        </a:rPr>
                        <a:t>Interests</a:t>
                      </a:r>
                      <a:endParaRPr b="1" dirty="0">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Epilogue"/>
                          <a:ea typeface="Epilogue"/>
                          <a:cs typeface="Epilogue"/>
                          <a:sym typeface="Epilogue"/>
                        </a:rPr>
                        <a:t>Traveling</a:t>
                      </a: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Epilogue"/>
                          <a:ea typeface="Epilogue"/>
                          <a:cs typeface="Epilogue"/>
                          <a:sym typeface="Epilogue"/>
                        </a:rPr>
                        <a:t>Luxury Hotels, Destination Locations</a:t>
                      </a: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91811">
                <a:tc>
                  <a:txBody>
                    <a:bodyPr/>
                    <a:lstStyle/>
                    <a:p>
                      <a:pPr marL="0" lvl="0" indent="0" algn="r" rtl="0">
                        <a:spcBef>
                          <a:spcPts val="0"/>
                        </a:spcBef>
                        <a:spcAft>
                          <a:spcPts val="0"/>
                        </a:spcAft>
                        <a:buNone/>
                      </a:pPr>
                      <a:endParaRPr b="1" dirty="0">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r" rtl="0">
                        <a:spcBef>
                          <a:spcPts val="0"/>
                        </a:spcBef>
                        <a:spcAft>
                          <a:spcPts val="0"/>
                        </a:spcAft>
                        <a:buNone/>
                      </a:pPr>
                      <a:endParaRPr b="1" dirty="0">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3260" name="Google Shape;13260;p55"/>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PROFILE </a:t>
            </a:r>
            <a:r>
              <a:rPr lang="en" dirty="0">
                <a:solidFill>
                  <a:schemeClr val="accent5"/>
                </a:solidFill>
              </a:rPr>
              <a:t>RECOMMENDATION</a:t>
            </a:r>
            <a:endParaRPr dirty="0">
              <a:solidFill>
                <a:schemeClr val="accent5"/>
              </a:solidFill>
            </a:endParaRPr>
          </a:p>
        </p:txBody>
      </p:sp>
      <p:grpSp>
        <p:nvGrpSpPr>
          <p:cNvPr id="13261" name="Google Shape;13261;p55"/>
          <p:cNvGrpSpPr/>
          <p:nvPr/>
        </p:nvGrpSpPr>
        <p:grpSpPr>
          <a:xfrm>
            <a:off x="7147874" y="71139"/>
            <a:ext cx="2095529" cy="1058761"/>
            <a:chOff x="1423500" y="1965000"/>
            <a:chExt cx="1202875" cy="607750"/>
          </a:xfrm>
        </p:grpSpPr>
        <p:sp>
          <p:nvSpPr>
            <p:cNvPr id="13262" name="Google Shape;13262;p55"/>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55"/>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55"/>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55"/>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55"/>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55"/>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55"/>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55"/>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55"/>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55"/>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55"/>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55"/>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55"/>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55"/>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55"/>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55"/>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55"/>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55"/>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55"/>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55"/>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55"/>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55"/>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55"/>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55"/>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55"/>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55"/>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55"/>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55"/>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55"/>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55"/>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55"/>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55"/>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55"/>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55"/>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55"/>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55"/>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55"/>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55"/>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55"/>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55"/>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55"/>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55"/>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55"/>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55"/>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55"/>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55"/>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55"/>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55"/>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55"/>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55"/>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55"/>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55"/>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55"/>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55"/>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55"/>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55"/>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55"/>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55"/>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55"/>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55"/>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55"/>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55"/>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55"/>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55"/>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55"/>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55"/>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55"/>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55"/>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55"/>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55"/>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55"/>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55"/>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55"/>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55"/>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55"/>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55"/>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55"/>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55"/>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55"/>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55"/>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55"/>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55"/>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55"/>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55"/>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55"/>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55"/>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55"/>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55"/>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55"/>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55"/>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55"/>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55"/>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55"/>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55"/>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55"/>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55"/>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55"/>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55"/>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55"/>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55"/>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55"/>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55"/>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55"/>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55"/>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55"/>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55"/>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55"/>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55"/>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55"/>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55"/>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55"/>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55"/>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55"/>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55"/>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55"/>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55"/>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55"/>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55"/>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55"/>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55"/>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55"/>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55"/>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55"/>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55"/>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55"/>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55"/>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55"/>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55"/>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55"/>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55"/>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55"/>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55"/>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237540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332"/>
        <p:cNvGrpSpPr/>
        <p:nvPr/>
      </p:nvGrpSpPr>
      <p:grpSpPr>
        <a:xfrm>
          <a:off x="0" y="0"/>
          <a:ext cx="0" cy="0"/>
          <a:chOff x="0" y="0"/>
          <a:chExt cx="0" cy="0"/>
        </a:xfrm>
      </p:grpSpPr>
      <p:sp>
        <p:nvSpPr>
          <p:cNvPr id="12333" name="Google Shape;12333;p43"/>
          <p:cNvSpPr/>
          <p:nvPr/>
        </p:nvSpPr>
        <p:spPr>
          <a:xfrm>
            <a:off x="5522614" y="3540650"/>
            <a:ext cx="3116736" cy="11109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334" name="Google Shape;12334;p43"/>
          <p:cNvSpPr txBox="1">
            <a:spLocks noGrp="1"/>
          </p:cNvSpPr>
          <p:nvPr>
            <p:ph type="title"/>
          </p:nvPr>
        </p:nvSpPr>
        <p:spPr>
          <a:xfrm>
            <a:off x="4727350" y="3540650"/>
            <a:ext cx="3703500" cy="1058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solidFill>
                  <a:schemeClr val="accent4"/>
                </a:solidFill>
              </a:rPr>
              <a:t>THANK YOU</a:t>
            </a:r>
            <a:r>
              <a:rPr lang="en" dirty="0">
                <a:solidFill>
                  <a:schemeClr val="accent5"/>
                </a:solidFill>
              </a:rPr>
              <a:t> </a:t>
            </a:r>
            <a:br>
              <a:rPr lang="en" dirty="0">
                <a:solidFill>
                  <a:schemeClr val="accent5"/>
                </a:solidFill>
              </a:rPr>
            </a:br>
            <a:r>
              <a:rPr lang="en" dirty="0">
                <a:solidFill>
                  <a:schemeClr val="accent5"/>
                </a:solidFill>
              </a:rPr>
              <a:t>QUESTIONS?</a:t>
            </a:r>
            <a:endParaRPr dirty="0">
              <a:solidFill>
                <a:schemeClr val="accent5"/>
              </a:solidFill>
            </a:endParaRPr>
          </a:p>
        </p:txBody>
      </p:sp>
      <p:grpSp>
        <p:nvGrpSpPr>
          <p:cNvPr id="12335" name="Google Shape;12335;p43"/>
          <p:cNvGrpSpPr/>
          <p:nvPr/>
        </p:nvGrpSpPr>
        <p:grpSpPr>
          <a:xfrm rot="-1811716" flipH="1">
            <a:off x="4046964" y="418781"/>
            <a:ext cx="193361" cy="118994"/>
            <a:chOff x="5492850" y="1205450"/>
            <a:chExt cx="260725" cy="160450"/>
          </a:xfrm>
        </p:grpSpPr>
        <p:sp>
          <p:nvSpPr>
            <p:cNvPr id="12336" name="Google Shape;12336;p4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4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4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4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4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4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43"/>
          <p:cNvGrpSpPr/>
          <p:nvPr/>
        </p:nvGrpSpPr>
        <p:grpSpPr>
          <a:xfrm rot="1574134">
            <a:off x="7647038" y="1897103"/>
            <a:ext cx="2261716" cy="949902"/>
            <a:chOff x="1411350" y="554900"/>
            <a:chExt cx="1298300" cy="545275"/>
          </a:xfrm>
        </p:grpSpPr>
        <p:sp>
          <p:nvSpPr>
            <p:cNvPr id="12343" name="Google Shape;12343;p43"/>
            <p:cNvSpPr/>
            <p:nvPr/>
          </p:nvSpPr>
          <p:spPr>
            <a:xfrm>
              <a:off x="1411350" y="555300"/>
              <a:ext cx="1298300" cy="544875"/>
            </a:xfrm>
            <a:custGeom>
              <a:avLst/>
              <a:gdLst/>
              <a:ahLst/>
              <a:cxnLst/>
              <a:rect l="l" t="t" r="r" b="b"/>
              <a:pathLst>
                <a:path w="51932" h="21795" extrusionOk="0">
                  <a:moveTo>
                    <a:pt x="21160" y="685"/>
                  </a:moveTo>
                  <a:cubicBezTo>
                    <a:pt x="11439" y="685"/>
                    <a:pt x="0" y="6642"/>
                    <a:pt x="695" y="11818"/>
                  </a:cubicBezTo>
                  <a:cubicBezTo>
                    <a:pt x="1515" y="17928"/>
                    <a:pt x="11441" y="21794"/>
                    <a:pt x="26305" y="21794"/>
                  </a:cubicBezTo>
                  <a:cubicBezTo>
                    <a:pt x="39612" y="21794"/>
                    <a:pt x="51932" y="12588"/>
                    <a:pt x="47664" y="6295"/>
                  </a:cubicBezTo>
                  <a:cubicBezTo>
                    <a:pt x="43395" y="1"/>
                    <a:pt x="37219" y="4353"/>
                    <a:pt x="26171" y="1306"/>
                  </a:cubicBezTo>
                  <a:cubicBezTo>
                    <a:pt x="24611" y="879"/>
                    <a:pt x="22914" y="685"/>
                    <a:pt x="21160" y="68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43"/>
            <p:cNvSpPr/>
            <p:nvPr/>
          </p:nvSpPr>
          <p:spPr>
            <a:xfrm>
              <a:off x="1451675" y="627700"/>
              <a:ext cx="1206100" cy="430725"/>
            </a:xfrm>
            <a:custGeom>
              <a:avLst/>
              <a:gdLst/>
              <a:ahLst/>
              <a:cxnLst/>
              <a:rect l="l" t="t" r="r" b="b"/>
              <a:pathLst>
                <a:path w="48244" h="17229" extrusionOk="0">
                  <a:moveTo>
                    <a:pt x="20236" y="218"/>
                  </a:moveTo>
                  <a:cubicBezTo>
                    <a:pt x="10022" y="218"/>
                    <a:pt x="0" y="3725"/>
                    <a:pt x="773" y="8604"/>
                  </a:cubicBezTo>
                  <a:cubicBezTo>
                    <a:pt x="1610" y="13906"/>
                    <a:pt x="10561" y="17228"/>
                    <a:pt x="23915" y="17228"/>
                  </a:cubicBezTo>
                  <a:cubicBezTo>
                    <a:pt x="24178" y="17228"/>
                    <a:pt x="24443" y="17227"/>
                    <a:pt x="24709" y="17225"/>
                  </a:cubicBezTo>
                  <a:cubicBezTo>
                    <a:pt x="37062" y="17124"/>
                    <a:pt x="48243" y="8939"/>
                    <a:pt x="44293" y="3332"/>
                  </a:cubicBezTo>
                  <a:cubicBezTo>
                    <a:pt x="41950" y="1"/>
                    <a:pt x="34032" y="1122"/>
                    <a:pt x="23437" y="335"/>
                  </a:cubicBezTo>
                  <a:cubicBezTo>
                    <a:pt x="22376" y="256"/>
                    <a:pt x="21305" y="218"/>
                    <a:pt x="20236" y="2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43"/>
            <p:cNvSpPr/>
            <p:nvPr/>
          </p:nvSpPr>
          <p:spPr>
            <a:xfrm>
              <a:off x="1421225" y="554900"/>
              <a:ext cx="1204325" cy="288750"/>
            </a:xfrm>
            <a:custGeom>
              <a:avLst/>
              <a:gdLst/>
              <a:ahLst/>
              <a:cxnLst/>
              <a:rect l="l" t="t" r="r" b="b"/>
              <a:pathLst>
                <a:path w="48173" h="11550" extrusionOk="0">
                  <a:moveTo>
                    <a:pt x="20753" y="698"/>
                  </a:moveTo>
                  <a:cubicBezTo>
                    <a:pt x="11203" y="698"/>
                    <a:pt x="1" y="6446"/>
                    <a:pt x="284" y="11550"/>
                  </a:cubicBezTo>
                  <a:cubicBezTo>
                    <a:pt x="523" y="6533"/>
                    <a:pt x="11450" y="1054"/>
                    <a:pt x="20773" y="1054"/>
                  </a:cubicBezTo>
                  <a:cubicBezTo>
                    <a:pt x="22525" y="1054"/>
                    <a:pt x="24220" y="1248"/>
                    <a:pt x="25776" y="1674"/>
                  </a:cubicBezTo>
                  <a:cubicBezTo>
                    <a:pt x="36824" y="4720"/>
                    <a:pt x="43000" y="368"/>
                    <a:pt x="47269" y="6662"/>
                  </a:cubicBezTo>
                  <a:cubicBezTo>
                    <a:pt x="47821" y="7482"/>
                    <a:pt x="48089" y="8336"/>
                    <a:pt x="48122" y="9223"/>
                  </a:cubicBezTo>
                  <a:cubicBezTo>
                    <a:pt x="48173" y="8219"/>
                    <a:pt x="47905" y="7231"/>
                    <a:pt x="47269" y="6311"/>
                  </a:cubicBezTo>
                  <a:cubicBezTo>
                    <a:pt x="43000" y="0"/>
                    <a:pt x="36857" y="4352"/>
                    <a:pt x="25776" y="1322"/>
                  </a:cubicBezTo>
                  <a:cubicBezTo>
                    <a:pt x="24213" y="893"/>
                    <a:pt x="22511" y="698"/>
                    <a:pt x="20753" y="69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43"/>
            <p:cNvSpPr/>
            <p:nvPr/>
          </p:nvSpPr>
          <p:spPr>
            <a:xfrm>
              <a:off x="1429550" y="748225"/>
              <a:ext cx="1234450" cy="351525"/>
            </a:xfrm>
            <a:custGeom>
              <a:avLst/>
              <a:gdLst/>
              <a:ahLst/>
              <a:cxnLst/>
              <a:rect l="l" t="t" r="r" b="b"/>
              <a:pathLst>
                <a:path w="49378" h="14061" extrusionOk="0">
                  <a:moveTo>
                    <a:pt x="47605" y="0"/>
                  </a:moveTo>
                  <a:lnTo>
                    <a:pt x="47605" y="0"/>
                  </a:lnTo>
                  <a:cubicBezTo>
                    <a:pt x="48576" y="6093"/>
                    <a:pt x="37411" y="13508"/>
                    <a:pt x="25460" y="13508"/>
                  </a:cubicBezTo>
                  <a:cubicBezTo>
                    <a:pt x="11266" y="13508"/>
                    <a:pt x="1557" y="9960"/>
                    <a:pt x="1" y="4302"/>
                  </a:cubicBezTo>
                  <a:lnTo>
                    <a:pt x="1" y="4302"/>
                  </a:lnTo>
                  <a:cubicBezTo>
                    <a:pt x="1055" y="10278"/>
                    <a:pt x="10898" y="14061"/>
                    <a:pt x="25577" y="14061"/>
                  </a:cubicBezTo>
                  <a:cubicBezTo>
                    <a:pt x="25590" y="14061"/>
                    <a:pt x="25603" y="14061"/>
                    <a:pt x="25616" y="14061"/>
                  </a:cubicBezTo>
                  <a:cubicBezTo>
                    <a:pt x="37921" y="14061"/>
                    <a:pt x="49378" y="6170"/>
                    <a:pt x="47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43"/>
            <p:cNvSpPr/>
            <p:nvPr/>
          </p:nvSpPr>
          <p:spPr>
            <a:xfrm>
              <a:off x="1450650" y="624525"/>
              <a:ext cx="1121325" cy="423400"/>
            </a:xfrm>
            <a:custGeom>
              <a:avLst/>
              <a:gdLst/>
              <a:ahLst/>
              <a:cxnLst/>
              <a:rect l="l" t="t" r="r" b="b"/>
              <a:pathLst>
                <a:path w="44853" h="16936" extrusionOk="0">
                  <a:moveTo>
                    <a:pt x="17938" y="1"/>
                  </a:moveTo>
                  <a:cubicBezTo>
                    <a:pt x="10036" y="1"/>
                    <a:pt x="5951" y="1695"/>
                    <a:pt x="2990" y="6472"/>
                  </a:cubicBezTo>
                  <a:cubicBezTo>
                    <a:pt x="1" y="11312"/>
                    <a:pt x="11439" y="16936"/>
                    <a:pt x="22282" y="16936"/>
                  </a:cubicBezTo>
                  <a:cubicBezTo>
                    <a:pt x="23401" y="16936"/>
                    <a:pt x="24514" y="16876"/>
                    <a:pt x="25604" y="16749"/>
                  </a:cubicBezTo>
                  <a:cubicBezTo>
                    <a:pt x="38643" y="15243"/>
                    <a:pt x="44234" y="10840"/>
                    <a:pt x="44552" y="5986"/>
                  </a:cubicBezTo>
                  <a:cubicBezTo>
                    <a:pt x="44853" y="1132"/>
                    <a:pt x="30458" y="462"/>
                    <a:pt x="21084" y="77"/>
                  </a:cubicBezTo>
                  <a:cubicBezTo>
                    <a:pt x="19973" y="27"/>
                    <a:pt x="18926" y="1"/>
                    <a:pt x="1793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43"/>
            <p:cNvSpPr/>
            <p:nvPr/>
          </p:nvSpPr>
          <p:spPr>
            <a:xfrm>
              <a:off x="1462975" y="628300"/>
              <a:ext cx="1104000" cy="405800"/>
            </a:xfrm>
            <a:custGeom>
              <a:avLst/>
              <a:gdLst/>
              <a:ahLst/>
              <a:cxnLst/>
              <a:rect l="l" t="t" r="r" b="b"/>
              <a:pathLst>
                <a:path w="44160" h="16232" extrusionOk="0">
                  <a:moveTo>
                    <a:pt x="17957" y="1"/>
                  </a:moveTo>
                  <a:cubicBezTo>
                    <a:pt x="10003" y="1"/>
                    <a:pt x="5931" y="1618"/>
                    <a:pt x="2982" y="6237"/>
                  </a:cubicBezTo>
                  <a:cubicBezTo>
                    <a:pt x="0" y="10899"/>
                    <a:pt x="11200" y="16232"/>
                    <a:pt x="21849" y="16232"/>
                  </a:cubicBezTo>
                  <a:cubicBezTo>
                    <a:pt x="22976" y="16232"/>
                    <a:pt x="24097" y="16172"/>
                    <a:pt x="25194" y="16046"/>
                  </a:cubicBezTo>
                  <a:cubicBezTo>
                    <a:pt x="38033" y="14573"/>
                    <a:pt x="43523" y="10355"/>
                    <a:pt x="43841" y="5701"/>
                  </a:cubicBezTo>
                  <a:cubicBezTo>
                    <a:pt x="44159" y="1048"/>
                    <a:pt x="29998" y="445"/>
                    <a:pt x="20792" y="60"/>
                  </a:cubicBezTo>
                  <a:cubicBezTo>
                    <a:pt x="19795" y="21"/>
                    <a:pt x="18852" y="1"/>
                    <a:pt x="17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43"/>
            <p:cNvSpPr/>
            <p:nvPr/>
          </p:nvSpPr>
          <p:spPr>
            <a:xfrm>
              <a:off x="1473400" y="636425"/>
              <a:ext cx="1075575" cy="406650"/>
            </a:xfrm>
            <a:custGeom>
              <a:avLst/>
              <a:gdLst/>
              <a:ahLst/>
              <a:cxnLst/>
              <a:rect l="l" t="t" r="r" b="b"/>
              <a:pathLst>
                <a:path w="43023" h="16266" extrusionOk="0">
                  <a:moveTo>
                    <a:pt x="17301" y="1"/>
                  </a:moveTo>
                  <a:cubicBezTo>
                    <a:pt x="9665" y="1"/>
                    <a:pt x="5750" y="1617"/>
                    <a:pt x="2900" y="6213"/>
                  </a:cubicBezTo>
                  <a:cubicBezTo>
                    <a:pt x="0" y="10874"/>
                    <a:pt x="10982" y="16265"/>
                    <a:pt x="21405" y="16265"/>
                  </a:cubicBezTo>
                  <a:cubicBezTo>
                    <a:pt x="22473" y="16265"/>
                    <a:pt x="23536" y="16209"/>
                    <a:pt x="24576" y="16089"/>
                  </a:cubicBezTo>
                  <a:cubicBezTo>
                    <a:pt x="37063" y="14633"/>
                    <a:pt x="42420" y="10431"/>
                    <a:pt x="42738" y="5761"/>
                  </a:cubicBezTo>
                  <a:cubicBezTo>
                    <a:pt x="43022" y="1125"/>
                    <a:pt x="29247" y="472"/>
                    <a:pt x="20258" y="70"/>
                  </a:cubicBezTo>
                  <a:cubicBezTo>
                    <a:pt x="19214" y="25"/>
                    <a:pt x="18230" y="1"/>
                    <a:pt x="17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43"/>
            <p:cNvSpPr/>
            <p:nvPr/>
          </p:nvSpPr>
          <p:spPr>
            <a:xfrm>
              <a:off x="1904500" y="714125"/>
              <a:ext cx="508725" cy="158650"/>
            </a:xfrm>
            <a:custGeom>
              <a:avLst/>
              <a:gdLst/>
              <a:ahLst/>
              <a:cxnLst/>
              <a:rect l="l" t="t" r="r" b="b"/>
              <a:pathLst>
                <a:path w="20349" h="6346" extrusionOk="0">
                  <a:moveTo>
                    <a:pt x="2195" y="1"/>
                  </a:moveTo>
                  <a:cubicBezTo>
                    <a:pt x="1938" y="1"/>
                    <a:pt x="1660" y="100"/>
                    <a:pt x="1323" y="360"/>
                  </a:cubicBezTo>
                  <a:cubicBezTo>
                    <a:pt x="1" y="1381"/>
                    <a:pt x="2060" y="1348"/>
                    <a:pt x="4939" y="1465"/>
                  </a:cubicBezTo>
                  <a:cubicBezTo>
                    <a:pt x="9408" y="1649"/>
                    <a:pt x="6696" y="5900"/>
                    <a:pt x="11300" y="6302"/>
                  </a:cubicBezTo>
                  <a:cubicBezTo>
                    <a:pt x="11621" y="6331"/>
                    <a:pt x="11942" y="6345"/>
                    <a:pt x="12261" y="6345"/>
                  </a:cubicBezTo>
                  <a:cubicBezTo>
                    <a:pt x="16517" y="6345"/>
                    <a:pt x="20349" y="3876"/>
                    <a:pt x="17141" y="2318"/>
                  </a:cubicBezTo>
                  <a:cubicBezTo>
                    <a:pt x="13693" y="645"/>
                    <a:pt x="6596" y="1214"/>
                    <a:pt x="4822" y="1013"/>
                  </a:cubicBezTo>
                  <a:cubicBezTo>
                    <a:pt x="3512" y="851"/>
                    <a:pt x="2946" y="1"/>
                    <a:pt x="2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43"/>
            <p:cNvSpPr/>
            <p:nvPr/>
          </p:nvSpPr>
          <p:spPr>
            <a:xfrm>
              <a:off x="1582800" y="653175"/>
              <a:ext cx="473325" cy="208975"/>
            </a:xfrm>
            <a:custGeom>
              <a:avLst/>
              <a:gdLst/>
              <a:ahLst/>
              <a:cxnLst/>
              <a:rect l="l" t="t" r="r" b="b"/>
              <a:pathLst>
                <a:path w="18933" h="8359" extrusionOk="0">
                  <a:moveTo>
                    <a:pt x="10267" y="0"/>
                  </a:moveTo>
                  <a:cubicBezTo>
                    <a:pt x="4054" y="0"/>
                    <a:pt x="1" y="4130"/>
                    <a:pt x="566" y="6765"/>
                  </a:cubicBezTo>
                  <a:cubicBezTo>
                    <a:pt x="812" y="7927"/>
                    <a:pt x="1246" y="8358"/>
                    <a:pt x="1632" y="8358"/>
                  </a:cubicBezTo>
                  <a:cubicBezTo>
                    <a:pt x="2192" y="8358"/>
                    <a:pt x="2653" y="7455"/>
                    <a:pt x="2307" y="6564"/>
                  </a:cubicBezTo>
                  <a:cubicBezTo>
                    <a:pt x="1201" y="3860"/>
                    <a:pt x="3990" y="1996"/>
                    <a:pt x="7269" y="1996"/>
                  </a:cubicBezTo>
                  <a:cubicBezTo>
                    <a:pt x="7663" y="1996"/>
                    <a:pt x="8064" y="2023"/>
                    <a:pt x="8467" y="2078"/>
                  </a:cubicBezTo>
                  <a:cubicBezTo>
                    <a:pt x="9081" y="2171"/>
                    <a:pt x="9834" y="2213"/>
                    <a:pt x="10620" y="2213"/>
                  </a:cubicBezTo>
                  <a:cubicBezTo>
                    <a:pt x="14392" y="2213"/>
                    <a:pt x="18933" y="1242"/>
                    <a:pt x="12685" y="204"/>
                  </a:cubicBezTo>
                  <a:cubicBezTo>
                    <a:pt x="11849" y="64"/>
                    <a:pt x="11041" y="0"/>
                    <a:pt x="1026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43"/>
            <p:cNvSpPr/>
            <p:nvPr/>
          </p:nvSpPr>
          <p:spPr>
            <a:xfrm>
              <a:off x="1634175" y="667600"/>
              <a:ext cx="907275" cy="341575"/>
            </a:xfrm>
            <a:custGeom>
              <a:avLst/>
              <a:gdLst/>
              <a:ahLst/>
              <a:cxnLst/>
              <a:rect l="l" t="t" r="r" b="b"/>
              <a:pathLst>
                <a:path w="36291" h="13663" extrusionOk="0">
                  <a:moveTo>
                    <a:pt x="19173" y="0"/>
                  </a:moveTo>
                  <a:cubicBezTo>
                    <a:pt x="17448" y="0"/>
                    <a:pt x="16147" y="196"/>
                    <a:pt x="15651" y="698"/>
                  </a:cubicBezTo>
                  <a:cubicBezTo>
                    <a:pt x="15024" y="1325"/>
                    <a:pt x="16741" y="1386"/>
                    <a:pt x="19202" y="1386"/>
                  </a:cubicBezTo>
                  <a:cubicBezTo>
                    <a:pt x="19801" y="1386"/>
                    <a:pt x="20443" y="1383"/>
                    <a:pt x="21107" y="1383"/>
                  </a:cubicBezTo>
                  <a:cubicBezTo>
                    <a:pt x="23905" y="1383"/>
                    <a:pt x="27076" y="1447"/>
                    <a:pt x="28892" y="2121"/>
                  </a:cubicBezTo>
                  <a:cubicBezTo>
                    <a:pt x="32892" y="3594"/>
                    <a:pt x="32641" y="11544"/>
                    <a:pt x="23100" y="12331"/>
                  </a:cubicBezTo>
                  <a:cubicBezTo>
                    <a:pt x="22050" y="12416"/>
                    <a:pt x="21014" y="12455"/>
                    <a:pt x="20003" y="12455"/>
                  </a:cubicBezTo>
                  <a:cubicBezTo>
                    <a:pt x="11829" y="12455"/>
                    <a:pt x="5342" y="9895"/>
                    <a:pt x="7115" y="8197"/>
                  </a:cubicBezTo>
                  <a:cubicBezTo>
                    <a:pt x="7806" y="7534"/>
                    <a:pt x="8580" y="7336"/>
                    <a:pt x="9426" y="7336"/>
                  </a:cubicBezTo>
                  <a:cubicBezTo>
                    <a:pt x="10691" y="7336"/>
                    <a:pt x="12117" y="7781"/>
                    <a:pt x="13666" y="7781"/>
                  </a:cubicBezTo>
                  <a:cubicBezTo>
                    <a:pt x="14063" y="7781"/>
                    <a:pt x="14468" y="7751"/>
                    <a:pt x="14881" y="7678"/>
                  </a:cubicBezTo>
                  <a:cubicBezTo>
                    <a:pt x="17439" y="7230"/>
                    <a:pt x="13747" y="4324"/>
                    <a:pt x="9007" y="4324"/>
                  </a:cubicBezTo>
                  <a:cubicBezTo>
                    <a:pt x="8256" y="4324"/>
                    <a:pt x="7479" y="4397"/>
                    <a:pt x="6696" y="4564"/>
                  </a:cubicBezTo>
                  <a:cubicBezTo>
                    <a:pt x="1" y="6004"/>
                    <a:pt x="3282" y="10105"/>
                    <a:pt x="6428" y="11578"/>
                  </a:cubicBezTo>
                  <a:cubicBezTo>
                    <a:pt x="9625" y="13081"/>
                    <a:pt x="13323" y="13662"/>
                    <a:pt x="16915" y="13662"/>
                  </a:cubicBezTo>
                  <a:cubicBezTo>
                    <a:pt x="23799" y="13662"/>
                    <a:pt x="30290" y="11529"/>
                    <a:pt x="32105" y="9670"/>
                  </a:cubicBezTo>
                  <a:cubicBezTo>
                    <a:pt x="34851" y="6841"/>
                    <a:pt x="36290" y="2288"/>
                    <a:pt x="30616" y="1300"/>
                  </a:cubicBezTo>
                  <a:cubicBezTo>
                    <a:pt x="26942" y="661"/>
                    <a:pt x="22341" y="0"/>
                    <a:pt x="191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43"/>
            <p:cNvSpPr/>
            <p:nvPr/>
          </p:nvSpPr>
          <p:spPr>
            <a:xfrm>
              <a:off x="2119175" y="674975"/>
              <a:ext cx="163225" cy="58225"/>
            </a:xfrm>
            <a:custGeom>
              <a:avLst/>
              <a:gdLst/>
              <a:ahLst/>
              <a:cxnLst/>
              <a:rect l="l" t="t" r="r" b="b"/>
              <a:pathLst>
                <a:path w="6529" h="2329" extrusionOk="0">
                  <a:moveTo>
                    <a:pt x="3352" y="1"/>
                  </a:moveTo>
                  <a:cubicBezTo>
                    <a:pt x="3323" y="1"/>
                    <a:pt x="3294" y="1"/>
                    <a:pt x="3265" y="1"/>
                  </a:cubicBezTo>
                  <a:cubicBezTo>
                    <a:pt x="1457" y="18"/>
                    <a:pt x="1" y="570"/>
                    <a:pt x="1" y="1189"/>
                  </a:cubicBezTo>
                  <a:cubicBezTo>
                    <a:pt x="1" y="1832"/>
                    <a:pt x="1410" y="2328"/>
                    <a:pt x="3177" y="2328"/>
                  </a:cubicBezTo>
                  <a:cubicBezTo>
                    <a:pt x="3206" y="2328"/>
                    <a:pt x="3236" y="2328"/>
                    <a:pt x="3265" y="2328"/>
                  </a:cubicBezTo>
                  <a:cubicBezTo>
                    <a:pt x="5056" y="2328"/>
                    <a:pt x="6529" y="1775"/>
                    <a:pt x="6529" y="1123"/>
                  </a:cubicBezTo>
                  <a:cubicBezTo>
                    <a:pt x="6529" y="497"/>
                    <a:pt x="5103" y="1"/>
                    <a:pt x="33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43"/>
            <p:cNvSpPr/>
            <p:nvPr/>
          </p:nvSpPr>
          <p:spPr>
            <a:xfrm>
              <a:off x="2124200" y="685925"/>
              <a:ext cx="161150" cy="42225"/>
            </a:xfrm>
            <a:custGeom>
              <a:avLst/>
              <a:gdLst/>
              <a:ahLst/>
              <a:cxnLst/>
              <a:rect l="l" t="t" r="r" b="b"/>
              <a:pathLst>
                <a:path w="6446" h="1689" extrusionOk="0">
                  <a:moveTo>
                    <a:pt x="1428" y="0"/>
                  </a:moveTo>
                  <a:cubicBezTo>
                    <a:pt x="630" y="0"/>
                    <a:pt x="1" y="342"/>
                    <a:pt x="1" y="685"/>
                  </a:cubicBezTo>
                  <a:cubicBezTo>
                    <a:pt x="1" y="1254"/>
                    <a:pt x="1306" y="1689"/>
                    <a:pt x="2913" y="1689"/>
                  </a:cubicBezTo>
                  <a:cubicBezTo>
                    <a:pt x="4520" y="1655"/>
                    <a:pt x="6445" y="1070"/>
                    <a:pt x="5893" y="1003"/>
                  </a:cubicBezTo>
                  <a:cubicBezTo>
                    <a:pt x="5769" y="991"/>
                    <a:pt x="5635" y="988"/>
                    <a:pt x="5491" y="988"/>
                  </a:cubicBezTo>
                  <a:cubicBezTo>
                    <a:pt x="5372" y="988"/>
                    <a:pt x="5246" y="990"/>
                    <a:pt x="5115" y="990"/>
                  </a:cubicBezTo>
                  <a:cubicBezTo>
                    <a:pt x="4486" y="990"/>
                    <a:pt x="3737" y="949"/>
                    <a:pt x="2980" y="467"/>
                  </a:cubicBezTo>
                  <a:cubicBezTo>
                    <a:pt x="2471" y="129"/>
                    <a:pt x="1917" y="0"/>
                    <a:pt x="14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43"/>
            <p:cNvSpPr/>
            <p:nvPr/>
          </p:nvSpPr>
          <p:spPr>
            <a:xfrm>
              <a:off x="2210825" y="681675"/>
              <a:ext cx="31400" cy="11750"/>
            </a:xfrm>
            <a:custGeom>
              <a:avLst/>
              <a:gdLst/>
              <a:ahLst/>
              <a:cxnLst/>
              <a:rect l="l" t="t" r="r" b="b"/>
              <a:pathLst>
                <a:path w="1256" h="470" extrusionOk="0">
                  <a:moveTo>
                    <a:pt x="620" y="1"/>
                  </a:moveTo>
                  <a:cubicBezTo>
                    <a:pt x="268" y="1"/>
                    <a:pt x="1" y="101"/>
                    <a:pt x="1" y="235"/>
                  </a:cubicBezTo>
                  <a:cubicBezTo>
                    <a:pt x="1" y="352"/>
                    <a:pt x="268" y="470"/>
                    <a:pt x="620" y="470"/>
                  </a:cubicBezTo>
                  <a:cubicBezTo>
                    <a:pt x="955" y="470"/>
                    <a:pt x="1256" y="352"/>
                    <a:pt x="1256" y="235"/>
                  </a:cubicBezTo>
                  <a:cubicBezTo>
                    <a:pt x="1256" y="101"/>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43"/>
            <p:cNvSpPr/>
            <p:nvPr/>
          </p:nvSpPr>
          <p:spPr>
            <a:xfrm>
              <a:off x="2195350" y="706800"/>
              <a:ext cx="31400" cy="11725"/>
            </a:xfrm>
            <a:custGeom>
              <a:avLst/>
              <a:gdLst/>
              <a:ahLst/>
              <a:cxnLst/>
              <a:rect l="l" t="t" r="r" b="b"/>
              <a:pathLst>
                <a:path w="1256" h="469" extrusionOk="0">
                  <a:moveTo>
                    <a:pt x="636" y="0"/>
                  </a:moveTo>
                  <a:cubicBezTo>
                    <a:pt x="285" y="0"/>
                    <a:pt x="0" y="101"/>
                    <a:pt x="0" y="235"/>
                  </a:cubicBezTo>
                  <a:cubicBezTo>
                    <a:pt x="0" y="352"/>
                    <a:pt x="285" y="469"/>
                    <a:pt x="636" y="469"/>
                  </a:cubicBezTo>
                  <a:cubicBezTo>
                    <a:pt x="988" y="469"/>
                    <a:pt x="1256" y="352"/>
                    <a:pt x="1256" y="235"/>
                  </a:cubicBezTo>
                  <a:cubicBezTo>
                    <a:pt x="1256" y="101"/>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43"/>
            <p:cNvSpPr/>
            <p:nvPr/>
          </p:nvSpPr>
          <p:spPr>
            <a:xfrm>
              <a:off x="1992400" y="935275"/>
              <a:ext cx="185400" cy="58600"/>
            </a:xfrm>
            <a:custGeom>
              <a:avLst/>
              <a:gdLst/>
              <a:ahLst/>
              <a:cxnLst/>
              <a:rect l="l" t="t" r="r" b="b"/>
              <a:pathLst>
                <a:path w="7416" h="2344" extrusionOk="0">
                  <a:moveTo>
                    <a:pt x="3716" y="0"/>
                  </a:moveTo>
                  <a:cubicBezTo>
                    <a:pt x="1657" y="0"/>
                    <a:pt x="0" y="536"/>
                    <a:pt x="0" y="1172"/>
                  </a:cubicBezTo>
                  <a:cubicBezTo>
                    <a:pt x="0" y="1825"/>
                    <a:pt x="1657" y="2344"/>
                    <a:pt x="3716" y="2344"/>
                  </a:cubicBezTo>
                  <a:cubicBezTo>
                    <a:pt x="5758" y="2344"/>
                    <a:pt x="7415" y="1825"/>
                    <a:pt x="7415" y="1172"/>
                  </a:cubicBezTo>
                  <a:cubicBezTo>
                    <a:pt x="7415" y="536"/>
                    <a:pt x="5758" y="0"/>
                    <a:pt x="3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43"/>
            <p:cNvSpPr/>
            <p:nvPr/>
          </p:nvSpPr>
          <p:spPr>
            <a:xfrm>
              <a:off x="1946350" y="800100"/>
              <a:ext cx="185425" cy="58200"/>
            </a:xfrm>
            <a:custGeom>
              <a:avLst/>
              <a:gdLst/>
              <a:ahLst/>
              <a:cxnLst/>
              <a:rect l="l" t="t" r="r" b="b"/>
              <a:pathLst>
                <a:path w="7417" h="2328" extrusionOk="0">
                  <a:moveTo>
                    <a:pt x="3700" y="1"/>
                  </a:moveTo>
                  <a:cubicBezTo>
                    <a:pt x="1658" y="1"/>
                    <a:pt x="1" y="520"/>
                    <a:pt x="1" y="1173"/>
                  </a:cubicBezTo>
                  <a:cubicBezTo>
                    <a:pt x="1" y="1809"/>
                    <a:pt x="1658" y="2328"/>
                    <a:pt x="3700" y="2328"/>
                  </a:cubicBezTo>
                  <a:cubicBezTo>
                    <a:pt x="5759" y="2328"/>
                    <a:pt x="7416" y="1809"/>
                    <a:pt x="7416" y="1173"/>
                  </a:cubicBezTo>
                  <a:cubicBezTo>
                    <a:pt x="7416" y="520"/>
                    <a:pt x="5759" y="1"/>
                    <a:pt x="37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43"/>
            <p:cNvSpPr/>
            <p:nvPr/>
          </p:nvSpPr>
          <p:spPr>
            <a:xfrm>
              <a:off x="2266075" y="794650"/>
              <a:ext cx="166575" cy="64625"/>
            </a:xfrm>
            <a:custGeom>
              <a:avLst/>
              <a:gdLst/>
              <a:ahLst/>
              <a:cxnLst/>
              <a:rect l="l" t="t" r="r" b="b"/>
              <a:pathLst>
                <a:path w="6663" h="2585" extrusionOk="0">
                  <a:moveTo>
                    <a:pt x="3499" y="1"/>
                  </a:moveTo>
                  <a:cubicBezTo>
                    <a:pt x="1875" y="1"/>
                    <a:pt x="432" y="481"/>
                    <a:pt x="234" y="1140"/>
                  </a:cubicBezTo>
                  <a:cubicBezTo>
                    <a:pt x="0" y="1843"/>
                    <a:pt x="1255" y="2512"/>
                    <a:pt x="3113" y="2579"/>
                  </a:cubicBezTo>
                  <a:cubicBezTo>
                    <a:pt x="3212" y="2583"/>
                    <a:pt x="3311" y="2584"/>
                    <a:pt x="3408" y="2584"/>
                  </a:cubicBezTo>
                  <a:cubicBezTo>
                    <a:pt x="5169" y="2584"/>
                    <a:pt x="6613" y="2021"/>
                    <a:pt x="6629" y="1307"/>
                  </a:cubicBezTo>
                  <a:cubicBezTo>
                    <a:pt x="6662" y="587"/>
                    <a:pt x="5273" y="18"/>
                    <a:pt x="3582" y="1"/>
                  </a:cubicBezTo>
                  <a:cubicBezTo>
                    <a:pt x="3554" y="1"/>
                    <a:pt x="3527" y="1"/>
                    <a:pt x="34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43"/>
            <p:cNvSpPr/>
            <p:nvPr/>
          </p:nvSpPr>
          <p:spPr>
            <a:xfrm>
              <a:off x="2280700" y="737125"/>
              <a:ext cx="104650" cy="41075"/>
            </a:xfrm>
            <a:custGeom>
              <a:avLst/>
              <a:gdLst/>
              <a:ahLst/>
              <a:cxnLst/>
              <a:rect l="l" t="t" r="r" b="b"/>
              <a:pathLst>
                <a:path w="4186" h="1643" extrusionOk="0">
                  <a:moveTo>
                    <a:pt x="1900" y="0"/>
                  </a:moveTo>
                  <a:cubicBezTo>
                    <a:pt x="925" y="0"/>
                    <a:pt x="129" y="299"/>
                    <a:pt x="68" y="695"/>
                  </a:cubicBezTo>
                  <a:cubicBezTo>
                    <a:pt x="1" y="1147"/>
                    <a:pt x="855" y="1566"/>
                    <a:pt x="1993" y="1633"/>
                  </a:cubicBezTo>
                  <a:cubicBezTo>
                    <a:pt x="2098" y="1639"/>
                    <a:pt x="2201" y="1642"/>
                    <a:pt x="2303" y="1642"/>
                  </a:cubicBezTo>
                  <a:cubicBezTo>
                    <a:pt x="3288" y="1642"/>
                    <a:pt x="4088" y="1356"/>
                    <a:pt x="4119" y="946"/>
                  </a:cubicBezTo>
                  <a:cubicBezTo>
                    <a:pt x="4186" y="478"/>
                    <a:pt x="3332" y="59"/>
                    <a:pt x="2194" y="9"/>
                  </a:cubicBezTo>
                  <a:cubicBezTo>
                    <a:pt x="2095" y="3"/>
                    <a:pt x="1997" y="0"/>
                    <a:pt x="19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43"/>
            <p:cNvSpPr/>
            <p:nvPr/>
          </p:nvSpPr>
          <p:spPr>
            <a:xfrm>
              <a:off x="2193325" y="934275"/>
              <a:ext cx="68925" cy="31225"/>
            </a:xfrm>
            <a:custGeom>
              <a:avLst/>
              <a:gdLst/>
              <a:ahLst/>
              <a:cxnLst/>
              <a:rect l="l" t="t" r="r" b="b"/>
              <a:pathLst>
                <a:path w="2757" h="1249" extrusionOk="0">
                  <a:moveTo>
                    <a:pt x="1636" y="1"/>
                  </a:moveTo>
                  <a:cubicBezTo>
                    <a:pt x="1577" y="1"/>
                    <a:pt x="1516" y="3"/>
                    <a:pt x="1454" y="7"/>
                  </a:cubicBezTo>
                  <a:cubicBezTo>
                    <a:pt x="701" y="40"/>
                    <a:pt x="65" y="358"/>
                    <a:pt x="48" y="693"/>
                  </a:cubicBezTo>
                  <a:cubicBezTo>
                    <a:pt x="1" y="1008"/>
                    <a:pt x="515" y="1249"/>
                    <a:pt x="1189" y="1249"/>
                  </a:cubicBezTo>
                  <a:cubicBezTo>
                    <a:pt x="1232" y="1249"/>
                    <a:pt x="1276" y="1248"/>
                    <a:pt x="1320" y="1246"/>
                  </a:cubicBezTo>
                  <a:cubicBezTo>
                    <a:pt x="2056" y="1195"/>
                    <a:pt x="2676" y="911"/>
                    <a:pt x="2726" y="543"/>
                  </a:cubicBezTo>
                  <a:cubicBezTo>
                    <a:pt x="2757" y="237"/>
                    <a:pt x="2270" y="1"/>
                    <a:pt x="1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43"/>
            <p:cNvSpPr/>
            <p:nvPr/>
          </p:nvSpPr>
          <p:spPr>
            <a:xfrm>
              <a:off x="2257325" y="908050"/>
              <a:ext cx="37625" cy="16925"/>
            </a:xfrm>
            <a:custGeom>
              <a:avLst/>
              <a:gdLst/>
              <a:ahLst/>
              <a:cxnLst/>
              <a:rect l="l" t="t" r="r" b="b"/>
              <a:pathLst>
                <a:path w="1505" h="677" extrusionOk="0">
                  <a:moveTo>
                    <a:pt x="853" y="0"/>
                  </a:moveTo>
                  <a:cubicBezTo>
                    <a:pt x="831" y="0"/>
                    <a:pt x="808" y="0"/>
                    <a:pt x="785" y="1"/>
                  </a:cubicBezTo>
                  <a:cubicBezTo>
                    <a:pt x="400" y="18"/>
                    <a:pt x="32" y="202"/>
                    <a:pt x="15" y="386"/>
                  </a:cubicBezTo>
                  <a:cubicBezTo>
                    <a:pt x="0" y="551"/>
                    <a:pt x="254" y="676"/>
                    <a:pt x="584" y="676"/>
                  </a:cubicBezTo>
                  <a:cubicBezTo>
                    <a:pt x="622" y="676"/>
                    <a:pt x="662" y="674"/>
                    <a:pt x="702" y="671"/>
                  </a:cubicBezTo>
                  <a:cubicBezTo>
                    <a:pt x="1120" y="654"/>
                    <a:pt x="1488" y="487"/>
                    <a:pt x="1488" y="303"/>
                  </a:cubicBezTo>
                  <a:cubicBezTo>
                    <a:pt x="1504" y="129"/>
                    <a:pt x="1222" y="0"/>
                    <a:pt x="8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43"/>
            <p:cNvSpPr/>
            <p:nvPr/>
          </p:nvSpPr>
          <p:spPr>
            <a:xfrm>
              <a:off x="2088675" y="875300"/>
              <a:ext cx="37600" cy="16925"/>
            </a:xfrm>
            <a:custGeom>
              <a:avLst/>
              <a:gdLst/>
              <a:ahLst/>
              <a:cxnLst/>
              <a:rect l="l" t="t" r="r" b="b"/>
              <a:pathLst>
                <a:path w="1504" h="677" extrusionOk="0">
                  <a:moveTo>
                    <a:pt x="924" y="1"/>
                  </a:moveTo>
                  <a:cubicBezTo>
                    <a:pt x="885" y="1"/>
                    <a:pt x="844" y="2"/>
                    <a:pt x="802" y="6"/>
                  </a:cubicBezTo>
                  <a:cubicBezTo>
                    <a:pt x="401" y="23"/>
                    <a:pt x="49" y="190"/>
                    <a:pt x="32" y="374"/>
                  </a:cubicBezTo>
                  <a:cubicBezTo>
                    <a:pt x="1" y="548"/>
                    <a:pt x="282" y="677"/>
                    <a:pt x="651" y="677"/>
                  </a:cubicBezTo>
                  <a:cubicBezTo>
                    <a:pt x="673" y="677"/>
                    <a:pt x="696" y="676"/>
                    <a:pt x="719" y="675"/>
                  </a:cubicBezTo>
                  <a:cubicBezTo>
                    <a:pt x="1137" y="642"/>
                    <a:pt x="1472" y="475"/>
                    <a:pt x="1489" y="290"/>
                  </a:cubicBezTo>
                  <a:cubicBezTo>
                    <a:pt x="1504" y="125"/>
                    <a:pt x="1263" y="1"/>
                    <a:pt x="9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43"/>
            <p:cNvSpPr/>
            <p:nvPr/>
          </p:nvSpPr>
          <p:spPr>
            <a:xfrm>
              <a:off x="2028375" y="714525"/>
              <a:ext cx="54000" cy="21300"/>
            </a:xfrm>
            <a:custGeom>
              <a:avLst/>
              <a:gdLst/>
              <a:ahLst/>
              <a:cxnLst/>
              <a:rect l="l" t="t" r="r" b="b"/>
              <a:pathLst>
                <a:path w="2160" h="852" extrusionOk="0">
                  <a:moveTo>
                    <a:pt x="932" y="0"/>
                  </a:moveTo>
                  <a:cubicBezTo>
                    <a:pt x="439" y="0"/>
                    <a:pt x="49" y="155"/>
                    <a:pt x="34" y="361"/>
                  </a:cubicBezTo>
                  <a:cubicBezTo>
                    <a:pt x="1" y="595"/>
                    <a:pt x="453" y="829"/>
                    <a:pt x="1038" y="846"/>
                  </a:cubicBezTo>
                  <a:cubicBezTo>
                    <a:pt x="1098" y="850"/>
                    <a:pt x="1156" y="851"/>
                    <a:pt x="1213" y="851"/>
                  </a:cubicBezTo>
                  <a:cubicBezTo>
                    <a:pt x="1718" y="851"/>
                    <a:pt x="2113" y="720"/>
                    <a:pt x="2143" y="495"/>
                  </a:cubicBezTo>
                  <a:cubicBezTo>
                    <a:pt x="2160" y="260"/>
                    <a:pt x="1725" y="26"/>
                    <a:pt x="1139" y="9"/>
                  </a:cubicBezTo>
                  <a:cubicBezTo>
                    <a:pt x="1068" y="3"/>
                    <a:pt x="999" y="0"/>
                    <a:pt x="9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43"/>
            <p:cNvSpPr/>
            <p:nvPr/>
          </p:nvSpPr>
          <p:spPr>
            <a:xfrm>
              <a:off x="1656775" y="734625"/>
              <a:ext cx="42725" cy="28200"/>
            </a:xfrm>
            <a:custGeom>
              <a:avLst/>
              <a:gdLst/>
              <a:ahLst/>
              <a:cxnLst/>
              <a:rect l="l" t="t" r="r" b="b"/>
              <a:pathLst>
                <a:path w="1709" h="1128" extrusionOk="0">
                  <a:moveTo>
                    <a:pt x="1155" y="0"/>
                  </a:moveTo>
                  <a:cubicBezTo>
                    <a:pt x="988" y="0"/>
                    <a:pt x="796" y="46"/>
                    <a:pt x="603" y="143"/>
                  </a:cubicBezTo>
                  <a:cubicBezTo>
                    <a:pt x="185" y="377"/>
                    <a:pt x="1" y="779"/>
                    <a:pt x="235" y="996"/>
                  </a:cubicBezTo>
                  <a:cubicBezTo>
                    <a:pt x="339" y="1086"/>
                    <a:pt x="479" y="1127"/>
                    <a:pt x="632" y="1127"/>
                  </a:cubicBezTo>
                  <a:cubicBezTo>
                    <a:pt x="850" y="1127"/>
                    <a:pt x="1093" y="1043"/>
                    <a:pt x="1290" y="896"/>
                  </a:cubicBezTo>
                  <a:cubicBezTo>
                    <a:pt x="1608" y="661"/>
                    <a:pt x="1708" y="360"/>
                    <a:pt x="1574" y="159"/>
                  </a:cubicBezTo>
                  <a:cubicBezTo>
                    <a:pt x="1487" y="55"/>
                    <a:pt x="1336"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43"/>
            <p:cNvSpPr/>
            <p:nvPr/>
          </p:nvSpPr>
          <p:spPr>
            <a:xfrm>
              <a:off x="1874375" y="871275"/>
              <a:ext cx="34350" cy="16750"/>
            </a:xfrm>
            <a:custGeom>
              <a:avLst/>
              <a:gdLst/>
              <a:ahLst/>
              <a:cxnLst/>
              <a:rect l="l" t="t" r="r" b="b"/>
              <a:pathLst>
                <a:path w="1374" h="670" extrusionOk="0">
                  <a:moveTo>
                    <a:pt x="715" y="1"/>
                  </a:moveTo>
                  <a:cubicBezTo>
                    <a:pt x="575" y="1"/>
                    <a:pt x="433" y="30"/>
                    <a:pt x="319" y="83"/>
                  </a:cubicBezTo>
                  <a:cubicBezTo>
                    <a:pt x="84" y="184"/>
                    <a:pt x="1" y="351"/>
                    <a:pt x="118" y="502"/>
                  </a:cubicBezTo>
                  <a:cubicBezTo>
                    <a:pt x="215" y="598"/>
                    <a:pt x="417" y="669"/>
                    <a:pt x="629" y="669"/>
                  </a:cubicBezTo>
                  <a:cubicBezTo>
                    <a:pt x="710" y="669"/>
                    <a:pt x="792" y="659"/>
                    <a:pt x="871" y="636"/>
                  </a:cubicBezTo>
                  <a:cubicBezTo>
                    <a:pt x="1239" y="552"/>
                    <a:pt x="1373" y="301"/>
                    <a:pt x="1156" y="133"/>
                  </a:cubicBezTo>
                  <a:cubicBezTo>
                    <a:pt x="1046" y="42"/>
                    <a:pt x="882" y="1"/>
                    <a:pt x="715" y="1"/>
                  </a:cubicBezTo>
                  <a:close/>
                </a:path>
              </a:pathLst>
            </a:custGeom>
            <a:solidFill>
              <a:srgbClr val="FFF1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43"/>
            <p:cNvSpPr/>
            <p:nvPr/>
          </p:nvSpPr>
          <p:spPr>
            <a:xfrm>
              <a:off x="1896975" y="793875"/>
              <a:ext cx="34350" cy="16725"/>
            </a:xfrm>
            <a:custGeom>
              <a:avLst/>
              <a:gdLst/>
              <a:ahLst/>
              <a:cxnLst/>
              <a:rect l="l" t="t" r="r" b="b"/>
              <a:pathLst>
                <a:path w="1374" h="669" extrusionOk="0">
                  <a:moveTo>
                    <a:pt x="704" y="0"/>
                  </a:moveTo>
                  <a:cubicBezTo>
                    <a:pt x="562" y="0"/>
                    <a:pt x="416" y="29"/>
                    <a:pt x="302" y="82"/>
                  </a:cubicBezTo>
                  <a:cubicBezTo>
                    <a:pt x="84" y="183"/>
                    <a:pt x="1" y="350"/>
                    <a:pt x="118" y="501"/>
                  </a:cubicBezTo>
                  <a:cubicBezTo>
                    <a:pt x="203" y="598"/>
                    <a:pt x="392" y="668"/>
                    <a:pt x="611" y="668"/>
                  </a:cubicBezTo>
                  <a:cubicBezTo>
                    <a:pt x="695" y="668"/>
                    <a:pt x="783" y="658"/>
                    <a:pt x="871" y="635"/>
                  </a:cubicBezTo>
                  <a:cubicBezTo>
                    <a:pt x="1223" y="551"/>
                    <a:pt x="1373" y="300"/>
                    <a:pt x="1139" y="133"/>
                  </a:cubicBezTo>
                  <a:cubicBezTo>
                    <a:pt x="1039" y="42"/>
                    <a:pt x="874" y="0"/>
                    <a:pt x="7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43"/>
            <p:cNvSpPr/>
            <p:nvPr/>
          </p:nvSpPr>
          <p:spPr>
            <a:xfrm>
              <a:off x="2138850" y="700100"/>
              <a:ext cx="23050" cy="8400"/>
            </a:xfrm>
            <a:custGeom>
              <a:avLst/>
              <a:gdLst/>
              <a:ahLst/>
              <a:cxnLst/>
              <a:rect l="l" t="t" r="r" b="b"/>
              <a:pathLst>
                <a:path w="922" h="336" extrusionOk="0">
                  <a:moveTo>
                    <a:pt x="469" y="0"/>
                  </a:moveTo>
                  <a:cubicBezTo>
                    <a:pt x="218" y="0"/>
                    <a:pt x="1" y="84"/>
                    <a:pt x="1" y="168"/>
                  </a:cubicBezTo>
                  <a:cubicBezTo>
                    <a:pt x="1" y="251"/>
                    <a:pt x="218" y="335"/>
                    <a:pt x="469" y="335"/>
                  </a:cubicBezTo>
                  <a:cubicBezTo>
                    <a:pt x="720" y="335"/>
                    <a:pt x="921" y="251"/>
                    <a:pt x="921" y="168"/>
                  </a:cubicBezTo>
                  <a:cubicBezTo>
                    <a:pt x="921" y="84"/>
                    <a:pt x="720" y="0"/>
                    <a:pt x="4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43"/>
            <p:cNvSpPr/>
            <p:nvPr/>
          </p:nvSpPr>
          <p:spPr>
            <a:xfrm>
              <a:off x="1962850" y="803450"/>
              <a:ext cx="158875" cy="39750"/>
            </a:xfrm>
            <a:custGeom>
              <a:avLst/>
              <a:gdLst/>
              <a:ahLst/>
              <a:cxnLst/>
              <a:rect l="l" t="t" r="r" b="b"/>
              <a:pathLst>
                <a:path w="6355" h="1590" extrusionOk="0">
                  <a:moveTo>
                    <a:pt x="2889" y="1"/>
                  </a:moveTo>
                  <a:cubicBezTo>
                    <a:pt x="1316" y="1"/>
                    <a:pt x="10" y="419"/>
                    <a:pt x="10" y="955"/>
                  </a:cubicBezTo>
                  <a:cubicBezTo>
                    <a:pt x="0" y="1275"/>
                    <a:pt x="603" y="1590"/>
                    <a:pt x="1381" y="1590"/>
                  </a:cubicBezTo>
                  <a:cubicBezTo>
                    <a:pt x="1862" y="1590"/>
                    <a:pt x="2411" y="1469"/>
                    <a:pt x="2923" y="1156"/>
                  </a:cubicBezTo>
                  <a:cubicBezTo>
                    <a:pt x="3712" y="678"/>
                    <a:pt x="4475" y="652"/>
                    <a:pt x="5104" y="652"/>
                  </a:cubicBezTo>
                  <a:cubicBezTo>
                    <a:pt x="5179" y="652"/>
                    <a:pt x="5252" y="652"/>
                    <a:pt x="5324" y="652"/>
                  </a:cubicBezTo>
                  <a:cubicBezTo>
                    <a:pt x="5490" y="652"/>
                    <a:pt x="5645" y="650"/>
                    <a:pt x="5785" y="637"/>
                  </a:cubicBezTo>
                  <a:cubicBezTo>
                    <a:pt x="6354" y="587"/>
                    <a:pt x="4446" y="34"/>
                    <a:pt x="288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43"/>
            <p:cNvSpPr/>
            <p:nvPr/>
          </p:nvSpPr>
          <p:spPr>
            <a:xfrm>
              <a:off x="2025450" y="837775"/>
              <a:ext cx="31400" cy="10475"/>
            </a:xfrm>
            <a:custGeom>
              <a:avLst/>
              <a:gdLst/>
              <a:ahLst/>
              <a:cxnLst/>
              <a:rect l="l" t="t" r="r" b="b"/>
              <a:pathLst>
                <a:path w="1256" h="419" extrusionOk="0">
                  <a:moveTo>
                    <a:pt x="636" y="0"/>
                  </a:moveTo>
                  <a:cubicBezTo>
                    <a:pt x="268" y="0"/>
                    <a:pt x="0" y="84"/>
                    <a:pt x="0" y="201"/>
                  </a:cubicBezTo>
                  <a:cubicBezTo>
                    <a:pt x="0" y="318"/>
                    <a:pt x="268" y="419"/>
                    <a:pt x="636" y="419"/>
                  </a:cubicBezTo>
                  <a:cubicBezTo>
                    <a:pt x="988" y="419"/>
                    <a:pt x="1256" y="335"/>
                    <a:pt x="1256" y="201"/>
                  </a:cubicBezTo>
                  <a:cubicBezTo>
                    <a:pt x="1256" y="84"/>
                    <a:pt x="988" y="0"/>
                    <a:pt x="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43"/>
            <p:cNvSpPr/>
            <p:nvPr/>
          </p:nvSpPr>
          <p:spPr>
            <a:xfrm>
              <a:off x="2012475" y="813075"/>
              <a:ext cx="31400" cy="10500"/>
            </a:xfrm>
            <a:custGeom>
              <a:avLst/>
              <a:gdLst/>
              <a:ahLst/>
              <a:cxnLst/>
              <a:rect l="l" t="t" r="r" b="b"/>
              <a:pathLst>
                <a:path w="1256" h="420" extrusionOk="0">
                  <a:moveTo>
                    <a:pt x="620" y="1"/>
                  </a:moveTo>
                  <a:cubicBezTo>
                    <a:pt x="285" y="1"/>
                    <a:pt x="1" y="84"/>
                    <a:pt x="1" y="202"/>
                  </a:cubicBezTo>
                  <a:cubicBezTo>
                    <a:pt x="1" y="336"/>
                    <a:pt x="268" y="419"/>
                    <a:pt x="620" y="419"/>
                  </a:cubicBezTo>
                  <a:cubicBezTo>
                    <a:pt x="955" y="419"/>
                    <a:pt x="1256" y="319"/>
                    <a:pt x="1256" y="202"/>
                  </a:cubicBezTo>
                  <a:cubicBezTo>
                    <a:pt x="1256" y="84"/>
                    <a:pt x="971" y="1"/>
                    <a:pt x="6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43"/>
            <p:cNvSpPr/>
            <p:nvPr/>
          </p:nvSpPr>
          <p:spPr>
            <a:xfrm>
              <a:off x="1975650" y="827725"/>
              <a:ext cx="22200" cy="7150"/>
            </a:xfrm>
            <a:custGeom>
              <a:avLst/>
              <a:gdLst/>
              <a:ahLst/>
              <a:cxnLst/>
              <a:rect l="l" t="t" r="r" b="b"/>
              <a:pathLst>
                <a:path w="888" h="286" extrusionOk="0">
                  <a:moveTo>
                    <a:pt x="452" y="1"/>
                  </a:moveTo>
                  <a:cubicBezTo>
                    <a:pt x="201" y="1"/>
                    <a:pt x="1" y="68"/>
                    <a:pt x="1" y="151"/>
                  </a:cubicBezTo>
                  <a:cubicBezTo>
                    <a:pt x="1" y="235"/>
                    <a:pt x="201" y="285"/>
                    <a:pt x="452" y="285"/>
                  </a:cubicBezTo>
                  <a:cubicBezTo>
                    <a:pt x="704" y="285"/>
                    <a:pt x="888" y="235"/>
                    <a:pt x="888" y="151"/>
                  </a:cubicBezTo>
                  <a:cubicBezTo>
                    <a:pt x="888" y="68"/>
                    <a:pt x="704" y="1"/>
                    <a:pt x="4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43"/>
            <p:cNvSpPr/>
            <p:nvPr/>
          </p:nvSpPr>
          <p:spPr>
            <a:xfrm>
              <a:off x="2075250" y="818100"/>
              <a:ext cx="21775" cy="7550"/>
            </a:xfrm>
            <a:custGeom>
              <a:avLst/>
              <a:gdLst/>
              <a:ahLst/>
              <a:cxnLst/>
              <a:rect l="l" t="t" r="r" b="b"/>
              <a:pathLst>
                <a:path w="871" h="302" extrusionOk="0">
                  <a:moveTo>
                    <a:pt x="436" y="1"/>
                  </a:moveTo>
                  <a:cubicBezTo>
                    <a:pt x="184" y="1"/>
                    <a:pt x="0" y="68"/>
                    <a:pt x="0" y="151"/>
                  </a:cubicBezTo>
                  <a:cubicBezTo>
                    <a:pt x="0" y="235"/>
                    <a:pt x="184" y="302"/>
                    <a:pt x="436" y="302"/>
                  </a:cubicBezTo>
                  <a:cubicBezTo>
                    <a:pt x="687" y="302"/>
                    <a:pt x="871" y="235"/>
                    <a:pt x="871" y="151"/>
                  </a:cubicBezTo>
                  <a:cubicBezTo>
                    <a:pt x="871" y="68"/>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43"/>
            <p:cNvSpPr/>
            <p:nvPr/>
          </p:nvSpPr>
          <p:spPr>
            <a:xfrm>
              <a:off x="2295350" y="809325"/>
              <a:ext cx="22200" cy="7550"/>
            </a:xfrm>
            <a:custGeom>
              <a:avLst/>
              <a:gdLst/>
              <a:ahLst/>
              <a:cxnLst/>
              <a:rect l="l" t="t" r="r" b="b"/>
              <a:pathLst>
                <a:path w="888" h="302" extrusionOk="0">
                  <a:moveTo>
                    <a:pt x="436" y="0"/>
                  </a:moveTo>
                  <a:cubicBezTo>
                    <a:pt x="185" y="0"/>
                    <a:pt x="1" y="67"/>
                    <a:pt x="1" y="151"/>
                  </a:cubicBezTo>
                  <a:cubicBezTo>
                    <a:pt x="1" y="234"/>
                    <a:pt x="185" y="301"/>
                    <a:pt x="436" y="301"/>
                  </a:cubicBezTo>
                  <a:cubicBezTo>
                    <a:pt x="687" y="301"/>
                    <a:pt x="888" y="234"/>
                    <a:pt x="888" y="151"/>
                  </a:cubicBezTo>
                  <a:cubicBezTo>
                    <a:pt x="888" y="67"/>
                    <a:pt x="687"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43"/>
            <p:cNvSpPr/>
            <p:nvPr/>
          </p:nvSpPr>
          <p:spPr>
            <a:xfrm>
              <a:off x="1863925" y="897375"/>
              <a:ext cx="193725" cy="30425"/>
            </a:xfrm>
            <a:custGeom>
              <a:avLst/>
              <a:gdLst/>
              <a:ahLst/>
              <a:cxnLst/>
              <a:rect l="l" t="t" r="r" b="b"/>
              <a:pathLst>
                <a:path w="7749" h="1217" extrusionOk="0">
                  <a:moveTo>
                    <a:pt x="3619" y="0"/>
                  </a:moveTo>
                  <a:cubicBezTo>
                    <a:pt x="3223" y="0"/>
                    <a:pt x="2825" y="43"/>
                    <a:pt x="2444" y="144"/>
                  </a:cubicBezTo>
                  <a:cubicBezTo>
                    <a:pt x="0" y="763"/>
                    <a:pt x="3281" y="1098"/>
                    <a:pt x="6210" y="1215"/>
                  </a:cubicBezTo>
                  <a:cubicBezTo>
                    <a:pt x="6246" y="1216"/>
                    <a:pt x="6279" y="1217"/>
                    <a:pt x="6311" y="1217"/>
                  </a:cubicBezTo>
                  <a:cubicBezTo>
                    <a:pt x="7748" y="1217"/>
                    <a:pt x="5733" y="0"/>
                    <a:pt x="36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43"/>
            <p:cNvSpPr/>
            <p:nvPr/>
          </p:nvSpPr>
          <p:spPr>
            <a:xfrm>
              <a:off x="1662750" y="693975"/>
              <a:ext cx="142875" cy="53300"/>
            </a:xfrm>
            <a:custGeom>
              <a:avLst/>
              <a:gdLst/>
              <a:ahLst/>
              <a:cxnLst/>
              <a:rect l="l" t="t" r="r" b="b"/>
              <a:pathLst>
                <a:path w="5715" h="2132" extrusionOk="0">
                  <a:moveTo>
                    <a:pt x="3380" y="0"/>
                  </a:moveTo>
                  <a:cubicBezTo>
                    <a:pt x="3249" y="0"/>
                    <a:pt x="3114" y="4"/>
                    <a:pt x="2976" y="11"/>
                  </a:cubicBezTo>
                  <a:cubicBezTo>
                    <a:pt x="1436" y="95"/>
                    <a:pt x="113" y="647"/>
                    <a:pt x="46" y="1233"/>
                  </a:cubicBezTo>
                  <a:cubicBezTo>
                    <a:pt x="1" y="1765"/>
                    <a:pt x="977" y="2131"/>
                    <a:pt x="2310" y="2131"/>
                  </a:cubicBezTo>
                  <a:cubicBezTo>
                    <a:pt x="2445" y="2131"/>
                    <a:pt x="2583" y="2128"/>
                    <a:pt x="2724" y="2120"/>
                  </a:cubicBezTo>
                  <a:cubicBezTo>
                    <a:pt x="4281" y="2036"/>
                    <a:pt x="5570" y="1501"/>
                    <a:pt x="5654" y="915"/>
                  </a:cubicBezTo>
                  <a:cubicBezTo>
                    <a:pt x="5715" y="381"/>
                    <a:pt x="4733" y="0"/>
                    <a:pt x="3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43"/>
            <p:cNvSpPr/>
            <p:nvPr/>
          </p:nvSpPr>
          <p:spPr>
            <a:xfrm>
              <a:off x="1914550" y="708475"/>
              <a:ext cx="140225" cy="59450"/>
            </a:xfrm>
            <a:custGeom>
              <a:avLst/>
              <a:gdLst/>
              <a:ahLst/>
              <a:cxnLst/>
              <a:rect l="l" t="t" r="r" b="b"/>
              <a:pathLst>
                <a:path w="5609" h="2378" extrusionOk="0">
                  <a:moveTo>
                    <a:pt x="2813" y="0"/>
                  </a:moveTo>
                  <a:cubicBezTo>
                    <a:pt x="1256" y="0"/>
                    <a:pt x="1" y="536"/>
                    <a:pt x="1" y="1189"/>
                  </a:cubicBezTo>
                  <a:cubicBezTo>
                    <a:pt x="1" y="1841"/>
                    <a:pt x="1256" y="2377"/>
                    <a:pt x="2813" y="2377"/>
                  </a:cubicBezTo>
                  <a:cubicBezTo>
                    <a:pt x="4353" y="2377"/>
                    <a:pt x="5608" y="1841"/>
                    <a:pt x="5608" y="1189"/>
                  </a:cubicBezTo>
                  <a:cubicBezTo>
                    <a:pt x="5608" y="536"/>
                    <a:pt x="4353" y="0"/>
                    <a:pt x="28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43"/>
            <p:cNvSpPr/>
            <p:nvPr/>
          </p:nvSpPr>
          <p:spPr>
            <a:xfrm>
              <a:off x="1914550" y="590050"/>
              <a:ext cx="97525" cy="18850"/>
            </a:xfrm>
            <a:custGeom>
              <a:avLst/>
              <a:gdLst/>
              <a:ahLst/>
              <a:cxnLst/>
              <a:rect l="l" t="t" r="r" b="b"/>
              <a:pathLst>
                <a:path w="3901" h="754" extrusionOk="0">
                  <a:moveTo>
                    <a:pt x="1942" y="0"/>
                  </a:moveTo>
                  <a:cubicBezTo>
                    <a:pt x="871" y="0"/>
                    <a:pt x="1" y="168"/>
                    <a:pt x="1" y="385"/>
                  </a:cubicBezTo>
                  <a:cubicBezTo>
                    <a:pt x="1" y="586"/>
                    <a:pt x="871" y="753"/>
                    <a:pt x="1942" y="753"/>
                  </a:cubicBezTo>
                  <a:cubicBezTo>
                    <a:pt x="3014" y="753"/>
                    <a:pt x="3901" y="586"/>
                    <a:pt x="3901" y="385"/>
                  </a:cubicBezTo>
                  <a:cubicBezTo>
                    <a:pt x="3901" y="168"/>
                    <a:pt x="3014" y="0"/>
                    <a:pt x="19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43"/>
            <p:cNvSpPr/>
            <p:nvPr/>
          </p:nvSpPr>
          <p:spPr>
            <a:xfrm>
              <a:off x="2029625" y="601500"/>
              <a:ext cx="33500" cy="12600"/>
            </a:xfrm>
            <a:custGeom>
              <a:avLst/>
              <a:gdLst/>
              <a:ahLst/>
              <a:cxnLst/>
              <a:rect l="l" t="t" r="r" b="b"/>
              <a:pathLst>
                <a:path w="1340" h="504" extrusionOk="0">
                  <a:moveTo>
                    <a:pt x="426" y="1"/>
                  </a:moveTo>
                  <a:cubicBezTo>
                    <a:pt x="205" y="1"/>
                    <a:pt x="42" y="56"/>
                    <a:pt x="18" y="128"/>
                  </a:cubicBezTo>
                  <a:cubicBezTo>
                    <a:pt x="1" y="262"/>
                    <a:pt x="269" y="413"/>
                    <a:pt x="620" y="463"/>
                  </a:cubicBezTo>
                  <a:cubicBezTo>
                    <a:pt x="743" y="491"/>
                    <a:pt x="860" y="504"/>
                    <a:pt x="962" y="504"/>
                  </a:cubicBezTo>
                  <a:cubicBezTo>
                    <a:pt x="1167" y="504"/>
                    <a:pt x="1312" y="452"/>
                    <a:pt x="1323" y="362"/>
                  </a:cubicBezTo>
                  <a:cubicBezTo>
                    <a:pt x="1340" y="245"/>
                    <a:pt x="1072" y="95"/>
                    <a:pt x="704" y="28"/>
                  </a:cubicBezTo>
                  <a:cubicBezTo>
                    <a:pt x="606" y="9"/>
                    <a:pt x="511" y="1"/>
                    <a:pt x="4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43"/>
            <p:cNvSpPr/>
            <p:nvPr/>
          </p:nvSpPr>
          <p:spPr>
            <a:xfrm>
              <a:off x="2009125" y="947725"/>
              <a:ext cx="158200" cy="41975"/>
            </a:xfrm>
            <a:custGeom>
              <a:avLst/>
              <a:gdLst/>
              <a:ahLst/>
              <a:cxnLst/>
              <a:rect l="l" t="t" r="r" b="b"/>
              <a:pathLst>
                <a:path w="6328" h="1679" extrusionOk="0">
                  <a:moveTo>
                    <a:pt x="5183" y="0"/>
                  </a:moveTo>
                  <a:cubicBezTo>
                    <a:pt x="4964" y="0"/>
                    <a:pt x="4746" y="46"/>
                    <a:pt x="4554" y="139"/>
                  </a:cubicBezTo>
                  <a:cubicBezTo>
                    <a:pt x="3984" y="390"/>
                    <a:pt x="3014" y="574"/>
                    <a:pt x="1959" y="574"/>
                  </a:cubicBezTo>
                  <a:cubicBezTo>
                    <a:pt x="1289" y="574"/>
                    <a:pt x="653" y="507"/>
                    <a:pt x="135" y="390"/>
                  </a:cubicBezTo>
                  <a:cubicBezTo>
                    <a:pt x="51" y="473"/>
                    <a:pt x="1" y="574"/>
                    <a:pt x="1" y="674"/>
                  </a:cubicBezTo>
                  <a:cubicBezTo>
                    <a:pt x="1" y="1227"/>
                    <a:pt x="1423" y="1678"/>
                    <a:pt x="3164" y="1678"/>
                  </a:cubicBezTo>
                  <a:cubicBezTo>
                    <a:pt x="4905" y="1678"/>
                    <a:pt x="6328" y="1243"/>
                    <a:pt x="6328" y="674"/>
                  </a:cubicBezTo>
                  <a:cubicBezTo>
                    <a:pt x="6328" y="473"/>
                    <a:pt x="6144" y="289"/>
                    <a:pt x="5826" y="139"/>
                  </a:cubicBezTo>
                  <a:cubicBezTo>
                    <a:pt x="5625" y="46"/>
                    <a:pt x="5403" y="0"/>
                    <a:pt x="518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43"/>
            <p:cNvSpPr/>
            <p:nvPr/>
          </p:nvSpPr>
          <p:spPr>
            <a:xfrm>
              <a:off x="2291300" y="805325"/>
              <a:ext cx="132975" cy="50600"/>
            </a:xfrm>
            <a:custGeom>
              <a:avLst/>
              <a:gdLst/>
              <a:ahLst/>
              <a:cxnLst/>
              <a:rect l="l" t="t" r="r" b="b"/>
              <a:pathLst>
                <a:path w="5319" h="2024" extrusionOk="0">
                  <a:moveTo>
                    <a:pt x="4000" y="1"/>
                  </a:moveTo>
                  <a:cubicBezTo>
                    <a:pt x="3689" y="1"/>
                    <a:pt x="3375" y="89"/>
                    <a:pt x="3092" y="261"/>
                  </a:cubicBezTo>
                  <a:cubicBezTo>
                    <a:pt x="2539" y="608"/>
                    <a:pt x="1671" y="1001"/>
                    <a:pt x="716" y="1001"/>
                  </a:cubicBezTo>
                  <a:cubicBezTo>
                    <a:pt x="660" y="1001"/>
                    <a:pt x="604" y="1000"/>
                    <a:pt x="548" y="997"/>
                  </a:cubicBezTo>
                  <a:lnTo>
                    <a:pt x="514" y="997"/>
                  </a:lnTo>
                  <a:cubicBezTo>
                    <a:pt x="508" y="997"/>
                    <a:pt x="503" y="997"/>
                    <a:pt x="497" y="997"/>
                  </a:cubicBezTo>
                  <a:cubicBezTo>
                    <a:pt x="93" y="997"/>
                    <a:pt x="1" y="1568"/>
                    <a:pt x="380" y="1717"/>
                  </a:cubicBezTo>
                  <a:cubicBezTo>
                    <a:pt x="816" y="1884"/>
                    <a:pt x="1418" y="2001"/>
                    <a:pt x="2104" y="2018"/>
                  </a:cubicBezTo>
                  <a:cubicBezTo>
                    <a:pt x="2202" y="2022"/>
                    <a:pt x="2299" y="2024"/>
                    <a:pt x="2395" y="2024"/>
                  </a:cubicBezTo>
                  <a:cubicBezTo>
                    <a:pt x="3986" y="2024"/>
                    <a:pt x="5252" y="1511"/>
                    <a:pt x="5268" y="880"/>
                  </a:cubicBezTo>
                  <a:cubicBezTo>
                    <a:pt x="5318" y="646"/>
                    <a:pt x="5151" y="428"/>
                    <a:pt x="4850" y="244"/>
                  </a:cubicBezTo>
                  <a:cubicBezTo>
                    <a:pt x="4588" y="81"/>
                    <a:pt x="4296" y="1"/>
                    <a:pt x="400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43"/>
            <p:cNvSpPr/>
            <p:nvPr/>
          </p:nvSpPr>
          <p:spPr>
            <a:xfrm>
              <a:off x="2330925" y="832325"/>
              <a:ext cx="31400" cy="8825"/>
            </a:xfrm>
            <a:custGeom>
              <a:avLst/>
              <a:gdLst/>
              <a:ahLst/>
              <a:cxnLst/>
              <a:rect l="l" t="t" r="r" b="b"/>
              <a:pathLst>
                <a:path w="1256" h="353" extrusionOk="0">
                  <a:moveTo>
                    <a:pt x="637" y="1"/>
                  </a:moveTo>
                  <a:cubicBezTo>
                    <a:pt x="302" y="1"/>
                    <a:pt x="1" y="84"/>
                    <a:pt x="1" y="168"/>
                  </a:cubicBezTo>
                  <a:cubicBezTo>
                    <a:pt x="1" y="269"/>
                    <a:pt x="268" y="352"/>
                    <a:pt x="637" y="352"/>
                  </a:cubicBezTo>
                  <a:cubicBezTo>
                    <a:pt x="988" y="352"/>
                    <a:pt x="1256" y="302"/>
                    <a:pt x="1256" y="185"/>
                  </a:cubicBezTo>
                  <a:cubicBezTo>
                    <a:pt x="1256" y="84"/>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43"/>
            <p:cNvSpPr/>
            <p:nvPr/>
          </p:nvSpPr>
          <p:spPr>
            <a:xfrm>
              <a:off x="2369850" y="804725"/>
              <a:ext cx="21775" cy="7125"/>
            </a:xfrm>
            <a:custGeom>
              <a:avLst/>
              <a:gdLst/>
              <a:ahLst/>
              <a:cxnLst/>
              <a:rect l="l" t="t" r="r" b="b"/>
              <a:pathLst>
                <a:path w="871" h="285" extrusionOk="0">
                  <a:moveTo>
                    <a:pt x="435" y="0"/>
                  </a:moveTo>
                  <a:cubicBezTo>
                    <a:pt x="184" y="0"/>
                    <a:pt x="0" y="67"/>
                    <a:pt x="0" y="151"/>
                  </a:cubicBezTo>
                  <a:cubicBezTo>
                    <a:pt x="0" y="234"/>
                    <a:pt x="184" y="285"/>
                    <a:pt x="435" y="285"/>
                  </a:cubicBezTo>
                  <a:cubicBezTo>
                    <a:pt x="670" y="285"/>
                    <a:pt x="871" y="234"/>
                    <a:pt x="871" y="151"/>
                  </a:cubicBezTo>
                  <a:cubicBezTo>
                    <a:pt x="871" y="67"/>
                    <a:pt x="687"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43"/>
            <p:cNvSpPr/>
            <p:nvPr/>
          </p:nvSpPr>
          <p:spPr>
            <a:xfrm>
              <a:off x="2020425" y="951175"/>
              <a:ext cx="21775" cy="7150"/>
            </a:xfrm>
            <a:custGeom>
              <a:avLst/>
              <a:gdLst/>
              <a:ahLst/>
              <a:cxnLst/>
              <a:rect l="l" t="t" r="r" b="b"/>
              <a:pathLst>
                <a:path w="871" h="286" extrusionOk="0">
                  <a:moveTo>
                    <a:pt x="436" y="1"/>
                  </a:moveTo>
                  <a:cubicBezTo>
                    <a:pt x="185" y="1"/>
                    <a:pt x="1" y="67"/>
                    <a:pt x="1" y="151"/>
                  </a:cubicBezTo>
                  <a:cubicBezTo>
                    <a:pt x="1" y="235"/>
                    <a:pt x="185" y="285"/>
                    <a:pt x="436" y="285"/>
                  </a:cubicBezTo>
                  <a:cubicBezTo>
                    <a:pt x="670" y="285"/>
                    <a:pt x="871" y="235"/>
                    <a:pt x="871" y="151"/>
                  </a:cubicBezTo>
                  <a:cubicBezTo>
                    <a:pt x="871" y="67"/>
                    <a:pt x="687" y="1"/>
                    <a:pt x="4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43"/>
            <p:cNvSpPr/>
            <p:nvPr/>
          </p:nvSpPr>
          <p:spPr>
            <a:xfrm>
              <a:off x="2058925" y="969175"/>
              <a:ext cx="31400" cy="9275"/>
            </a:xfrm>
            <a:custGeom>
              <a:avLst/>
              <a:gdLst/>
              <a:ahLst/>
              <a:cxnLst/>
              <a:rect l="l" t="t" r="r" b="b"/>
              <a:pathLst>
                <a:path w="1256" h="371" extrusionOk="0">
                  <a:moveTo>
                    <a:pt x="637" y="0"/>
                  </a:moveTo>
                  <a:cubicBezTo>
                    <a:pt x="302" y="0"/>
                    <a:pt x="1" y="84"/>
                    <a:pt x="1" y="184"/>
                  </a:cubicBezTo>
                  <a:cubicBezTo>
                    <a:pt x="1" y="285"/>
                    <a:pt x="268" y="369"/>
                    <a:pt x="637" y="369"/>
                  </a:cubicBezTo>
                  <a:cubicBezTo>
                    <a:pt x="667" y="370"/>
                    <a:pt x="697" y="371"/>
                    <a:pt x="726" y="371"/>
                  </a:cubicBezTo>
                  <a:cubicBezTo>
                    <a:pt x="1032" y="371"/>
                    <a:pt x="1256" y="293"/>
                    <a:pt x="1256" y="201"/>
                  </a:cubicBezTo>
                  <a:cubicBezTo>
                    <a:pt x="1256" y="84"/>
                    <a:pt x="988" y="0"/>
                    <a:pt x="6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43"/>
            <p:cNvSpPr/>
            <p:nvPr/>
          </p:nvSpPr>
          <p:spPr>
            <a:xfrm>
              <a:off x="2117100" y="961225"/>
              <a:ext cx="21775" cy="7125"/>
            </a:xfrm>
            <a:custGeom>
              <a:avLst/>
              <a:gdLst/>
              <a:ahLst/>
              <a:cxnLst/>
              <a:rect l="l" t="t" r="r" b="b"/>
              <a:pathLst>
                <a:path w="871" h="285" extrusionOk="0">
                  <a:moveTo>
                    <a:pt x="435" y="0"/>
                  </a:moveTo>
                  <a:cubicBezTo>
                    <a:pt x="184" y="0"/>
                    <a:pt x="0" y="50"/>
                    <a:pt x="0" y="134"/>
                  </a:cubicBezTo>
                  <a:cubicBezTo>
                    <a:pt x="0" y="218"/>
                    <a:pt x="184" y="285"/>
                    <a:pt x="435" y="285"/>
                  </a:cubicBezTo>
                  <a:cubicBezTo>
                    <a:pt x="686" y="285"/>
                    <a:pt x="871" y="218"/>
                    <a:pt x="871" y="134"/>
                  </a:cubicBezTo>
                  <a:cubicBezTo>
                    <a:pt x="871" y="50"/>
                    <a:pt x="686" y="0"/>
                    <a:pt x="4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43"/>
            <p:cNvSpPr/>
            <p:nvPr/>
          </p:nvSpPr>
          <p:spPr>
            <a:xfrm>
              <a:off x="2082350" y="944475"/>
              <a:ext cx="22225" cy="7150"/>
            </a:xfrm>
            <a:custGeom>
              <a:avLst/>
              <a:gdLst/>
              <a:ahLst/>
              <a:cxnLst/>
              <a:rect l="l" t="t" r="r" b="b"/>
              <a:pathLst>
                <a:path w="889" h="286" extrusionOk="0">
                  <a:moveTo>
                    <a:pt x="453" y="1"/>
                  </a:moveTo>
                  <a:cubicBezTo>
                    <a:pt x="202" y="1"/>
                    <a:pt x="1" y="51"/>
                    <a:pt x="1" y="135"/>
                  </a:cubicBezTo>
                  <a:cubicBezTo>
                    <a:pt x="1" y="218"/>
                    <a:pt x="202" y="285"/>
                    <a:pt x="453" y="285"/>
                  </a:cubicBezTo>
                  <a:cubicBezTo>
                    <a:pt x="704" y="285"/>
                    <a:pt x="888" y="218"/>
                    <a:pt x="888" y="135"/>
                  </a:cubicBezTo>
                  <a:cubicBezTo>
                    <a:pt x="888" y="51"/>
                    <a:pt x="704" y="1"/>
                    <a:pt x="45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43"/>
            <p:cNvSpPr/>
            <p:nvPr/>
          </p:nvSpPr>
          <p:spPr>
            <a:xfrm>
              <a:off x="1922925" y="715475"/>
              <a:ext cx="110925" cy="48250"/>
            </a:xfrm>
            <a:custGeom>
              <a:avLst/>
              <a:gdLst/>
              <a:ahLst/>
              <a:cxnLst/>
              <a:rect l="l" t="t" r="r" b="b"/>
              <a:pathLst>
                <a:path w="4437" h="1930" extrusionOk="0">
                  <a:moveTo>
                    <a:pt x="1190" y="1"/>
                  </a:moveTo>
                  <a:cubicBezTo>
                    <a:pt x="1173" y="1"/>
                    <a:pt x="1156" y="2"/>
                    <a:pt x="1139" y="5"/>
                  </a:cubicBezTo>
                  <a:cubicBezTo>
                    <a:pt x="436" y="206"/>
                    <a:pt x="0" y="507"/>
                    <a:pt x="0" y="892"/>
                  </a:cubicBezTo>
                  <a:cubicBezTo>
                    <a:pt x="0" y="1461"/>
                    <a:pt x="1088" y="1930"/>
                    <a:pt x="2428" y="1930"/>
                  </a:cubicBezTo>
                  <a:cubicBezTo>
                    <a:pt x="3264" y="1930"/>
                    <a:pt x="4001" y="1746"/>
                    <a:pt x="4436" y="1478"/>
                  </a:cubicBezTo>
                  <a:lnTo>
                    <a:pt x="4436" y="1478"/>
                  </a:lnTo>
                  <a:cubicBezTo>
                    <a:pt x="4269" y="1494"/>
                    <a:pt x="4101" y="1511"/>
                    <a:pt x="3934" y="1511"/>
                  </a:cubicBezTo>
                  <a:cubicBezTo>
                    <a:pt x="2595" y="1511"/>
                    <a:pt x="1507" y="1059"/>
                    <a:pt x="1507" y="473"/>
                  </a:cubicBezTo>
                  <a:lnTo>
                    <a:pt x="1507" y="390"/>
                  </a:lnTo>
                  <a:cubicBezTo>
                    <a:pt x="1553" y="174"/>
                    <a:pt x="1387" y="1"/>
                    <a:pt x="119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43"/>
            <p:cNvSpPr/>
            <p:nvPr/>
          </p:nvSpPr>
          <p:spPr>
            <a:xfrm>
              <a:off x="1934225" y="723525"/>
              <a:ext cx="31400" cy="10500"/>
            </a:xfrm>
            <a:custGeom>
              <a:avLst/>
              <a:gdLst/>
              <a:ahLst/>
              <a:cxnLst/>
              <a:rect l="l" t="t" r="r" b="b"/>
              <a:pathLst>
                <a:path w="1256" h="420" extrusionOk="0">
                  <a:moveTo>
                    <a:pt x="636" y="1"/>
                  </a:moveTo>
                  <a:cubicBezTo>
                    <a:pt x="302" y="1"/>
                    <a:pt x="0" y="84"/>
                    <a:pt x="0" y="218"/>
                  </a:cubicBezTo>
                  <a:cubicBezTo>
                    <a:pt x="0" y="335"/>
                    <a:pt x="285" y="419"/>
                    <a:pt x="636" y="419"/>
                  </a:cubicBezTo>
                  <a:cubicBezTo>
                    <a:pt x="988" y="419"/>
                    <a:pt x="1256" y="335"/>
                    <a:pt x="1256" y="218"/>
                  </a:cubicBezTo>
                  <a:cubicBezTo>
                    <a:pt x="1256" y="84"/>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43"/>
            <p:cNvSpPr/>
            <p:nvPr/>
          </p:nvSpPr>
          <p:spPr>
            <a:xfrm>
              <a:off x="1971875" y="747800"/>
              <a:ext cx="25150" cy="7150"/>
            </a:xfrm>
            <a:custGeom>
              <a:avLst/>
              <a:gdLst/>
              <a:ahLst/>
              <a:cxnLst/>
              <a:rect l="l" t="t" r="r" b="b"/>
              <a:pathLst>
                <a:path w="1006" h="286" extrusionOk="0">
                  <a:moveTo>
                    <a:pt x="503" y="1"/>
                  </a:moveTo>
                  <a:cubicBezTo>
                    <a:pt x="235" y="1"/>
                    <a:pt x="1" y="51"/>
                    <a:pt x="1" y="134"/>
                  </a:cubicBezTo>
                  <a:cubicBezTo>
                    <a:pt x="1" y="218"/>
                    <a:pt x="235" y="285"/>
                    <a:pt x="503" y="285"/>
                  </a:cubicBezTo>
                  <a:cubicBezTo>
                    <a:pt x="788" y="285"/>
                    <a:pt x="1005" y="218"/>
                    <a:pt x="1005" y="134"/>
                  </a:cubicBezTo>
                  <a:cubicBezTo>
                    <a:pt x="1005" y="51"/>
                    <a:pt x="788"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43"/>
            <p:cNvSpPr/>
            <p:nvPr/>
          </p:nvSpPr>
          <p:spPr>
            <a:xfrm>
              <a:off x="2022100" y="728125"/>
              <a:ext cx="19275" cy="7575"/>
            </a:xfrm>
            <a:custGeom>
              <a:avLst/>
              <a:gdLst/>
              <a:ahLst/>
              <a:cxnLst/>
              <a:rect l="l" t="t" r="r" b="b"/>
              <a:pathLst>
                <a:path w="771" h="303" extrusionOk="0">
                  <a:moveTo>
                    <a:pt x="386" y="1"/>
                  </a:moveTo>
                  <a:cubicBezTo>
                    <a:pt x="168" y="1"/>
                    <a:pt x="1" y="68"/>
                    <a:pt x="1" y="151"/>
                  </a:cubicBezTo>
                  <a:cubicBezTo>
                    <a:pt x="1" y="235"/>
                    <a:pt x="168" y="302"/>
                    <a:pt x="386" y="302"/>
                  </a:cubicBezTo>
                  <a:cubicBezTo>
                    <a:pt x="603" y="285"/>
                    <a:pt x="770" y="218"/>
                    <a:pt x="770" y="151"/>
                  </a:cubicBezTo>
                  <a:cubicBezTo>
                    <a:pt x="770" y="68"/>
                    <a:pt x="586" y="1"/>
                    <a:pt x="3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43"/>
            <p:cNvSpPr/>
            <p:nvPr/>
          </p:nvSpPr>
          <p:spPr>
            <a:xfrm>
              <a:off x="1990725" y="717675"/>
              <a:ext cx="19275" cy="7550"/>
            </a:xfrm>
            <a:custGeom>
              <a:avLst/>
              <a:gdLst/>
              <a:ahLst/>
              <a:cxnLst/>
              <a:rect l="l" t="t" r="r" b="b"/>
              <a:pathLst>
                <a:path w="771" h="302" extrusionOk="0">
                  <a:moveTo>
                    <a:pt x="385" y="0"/>
                  </a:moveTo>
                  <a:cubicBezTo>
                    <a:pt x="168" y="0"/>
                    <a:pt x="0" y="67"/>
                    <a:pt x="0" y="151"/>
                  </a:cubicBezTo>
                  <a:cubicBezTo>
                    <a:pt x="0" y="235"/>
                    <a:pt x="168" y="302"/>
                    <a:pt x="385" y="302"/>
                  </a:cubicBezTo>
                  <a:cubicBezTo>
                    <a:pt x="603" y="285"/>
                    <a:pt x="770" y="218"/>
                    <a:pt x="770" y="151"/>
                  </a:cubicBezTo>
                  <a:cubicBezTo>
                    <a:pt x="770" y="67"/>
                    <a:pt x="586" y="0"/>
                    <a:pt x="3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43"/>
            <p:cNvSpPr/>
            <p:nvPr/>
          </p:nvSpPr>
          <p:spPr>
            <a:xfrm>
              <a:off x="1674350" y="851500"/>
              <a:ext cx="161975" cy="66300"/>
            </a:xfrm>
            <a:custGeom>
              <a:avLst/>
              <a:gdLst/>
              <a:ahLst/>
              <a:cxnLst/>
              <a:rect l="l" t="t" r="r" b="b"/>
              <a:pathLst>
                <a:path w="6479" h="2652" extrusionOk="0">
                  <a:moveTo>
                    <a:pt x="3306" y="0"/>
                  </a:moveTo>
                  <a:cubicBezTo>
                    <a:pt x="3232" y="0"/>
                    <a:pt x="3156" y="2"/>
                    <a:pt x="3081" y="4"/>
                  </a:cubicBezTo>
                  <a:cubicBezTo>
                    <a:pt x="1340" y="71"/>
                    <a:pt x="1" y="723"/>
                    <a:pt x="84" y="1427"/>
                  </a:cubicBezTo>
                  <a:cubicBezTo>
                    <a:pt x="165" y="2131"/>
                    <a:pt x="1531" y="2652"/>
                    <a:pt x="3173" y="2652"/>
                  </a:cubicBezTo>
                  <a:cubicBezTo>
                    <a:pt x="3248" y="2652"/>
                    <a:pt x="3323" y="2651"/>
                    <a:pt x="3399" y="2648"/>
                  </a:cubicBezTo>
                  <a:cubicBezTo>
                    <a:pt x="5140" y="2581"/>
                    <a:pt x="6479" y="1962"/>
                    <a:pt x="6395" y="1226"/>
                  </a:cubicBezTo>
                  <a:cubicBezTo>
                    <a:pt x="6315" y="521"/>
                    <a:pt x="4948" y="0"/>
                    <a:pt x="33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43"/>
            <p:cNvSpPr/>
            <p:nvPr/>
          </p:nvSpPr>
          <p:spPr>
            <a:xfrm>
              <a:off x="1710775" y="855675"/>
              <a:ext cx="112150" cy="32850"/>
            </a:xfrm>
            <a:custGeom>
              <a:avLst/>
              <a:gdLst/>
              <a:ahLst/>
              <a:cxnLst/>
              <a:rect l="l" t="t" r="r" b="b"/>
              <a:pathLst>
                <a:path w="4486" h="1314" extrusionOk="0">
                  <a:moveTo>
                    <a:pt x="1661" y="1"/>
                  </a:moveTo>
                  <a:cubicBezTo>
                    <a:pt x="1588" y="1"/>
                    <a:pt x="1514" y="2"/>
                    <a:pt x="1440" y="4"/>
                  </a:cubicBezTo>
                  <a:cubicBezTo>
                    <a:pt x="1055" y="21"/>
                    <a:pt x="686" y="71"/>
                    <a:pt x="352" y="138"/>
                  </a:cubicBezTo>
                  <a:cubicBezTo>
                    <a:pt x="50" y="188"/>
                    <a:pt x="0" y="573"/>
                    <a:pt x="218" y="741"/>
                  </a:cubicBezTo>
                  <a:cubicBezTo>
                    <a:pt x="764" y="1100"/>
                    <a:pt x="1732" y="1313"/>
                    <a:pt x="2811" y="1313"/>
                  </a:cubicBezTo>
                  <a:cubicBezTo>
                    <a:pt x="2889" y="1313"/>
                    <a:pt x="2967" y="1312"/>
                    <a:pt x="3046" y="1310"/>
                  </a:cubicBezTo>
                  <a:cubicBezTo>
                    <a:pt x="3431" y="1293"/>
                    <a:pt x="3800" y="1243"/>
                    <a:pt x="4134" y="1176"/>
                  </a:cubicBezTo>
                  <a:cubicBezTo>
                    <a:pt x="4436" y="1126"/>
                    <a:pt x="4486" y="741"/>
                    <a:pt x="4268" y="573"/>
                  </a:cubicBezTo>
                  <a:cubicBezTo>
                    <a:pt x="3720" y="228"/>
                    <a:pt x="2745" y="1"/>
                    <a:pt x="166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43"/>
            <p:cNvSpPr/>
            <p:nvPr/>
          </p:nvSpPr>
          <p:spPr>
            <a:xfrm>
              <a:off x="1696950" y="868325"/>
              <a:ext cx="26400" cy="8400"/>
            </a:xfrm>
            <a:custGeom>
              <a:avLst/>
              <a:gdLst/>
              <a:ahLst/>
              <a:cxnLst/>
              <a:rect l="l" t="t" r="r" b="b"/>
              <a:pathLst>
                <a:path w="1056" h="336" extrusionOk="0">
                  <a:moveTo>
                    <a:pt x="520" y="0"/>
                  </a:moveTo>
                  <a:cubicBezTo>
                    <a:pt x="235" y="0"/>
                    <a:pt x="1" y="67"/>
                    <a:pt x="1" y="168"/>
                  </a:cubicBezTo>
                  <a:cubicBezTo>
                    <a:pt x="1" y="251"/>
                    <a:pt x="235" y="335"/>
                    <a:pt x="520" y="335"/>
                  </a:cubicBezTo>
                  <a:cubicBezTo>
                    <a:pt x="821" y="335"/>
                    <a:pt x="1055" y="285"/>
                    <a:pt x="1055" y="168"/>
                  </a:cubicBezTo>
                  <a:cubicBezTo>
                    <a:pt x="1055" y="84"/>
                    <a:pt x="821" y="0"/>
                    <a:pt x="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43"/>
            <p:cNvSpPr/>
            <p:nvPr/>
          </p:nvSpPr>
          <p:spPr>
            <a:xfrm>
              <a:off x="1770600" y="864125"/>
              <a:ext cx="31425" cy="10500"/>
            </a:xfrm>
            <a:custGeom>
              <a:avLst/>
              <a:gdLst/>
              <a:ahLst/>
              <a:cxnLst/>
              <a:rect l="l" t="t" r="r" b="b"/>
              <a:pathLst>
                <a:path w="1257" h="420" extrusionOk="0">
                  <a:moveTo>
                    <a:pt x="637" y="1"/>
                  </a:moveTo>
                  <a:cubicBezTo>
                    <a:pt x="285" y="1"/>
                    <a:pt x="1" y="85"/>
                    <a:pt x="1" y="218"/>
                  </a:cubicBezTo>
                  <a:cubicBezTo>
                    <a:pt x="1" y="336"/>
                    <a:pt x="285" y="419"/>
                    <a:pt x="637" y="419"/>
                  </a:cubicBezTo>
                  <a:cubicBezTo>
                    <a:pt x="988" y="419"/>
                    <a:pt x="1256" y="319"/>
                    <a:pt x="1256" y="218"/>
                  </a:cubicBezTo>
                  <a:cubicBezTo>
                    <a:pt x="1256" y="85"/>
                    <a:pt x="988" y="1"/>
                    <a:pt x="6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43"/>
            <p:cNvSpPr/>
            <p:nvPr/>
          </p:nvSpPr>
          <p:spPr>
            <a:xfrm>
              <a:off x="1738375" y="900950"/>
              <a:ext cx="25150" cy="6300"/>
            </a:xfrm>
            <a:custGeom>
              <a:avLst/>
              <a:gdLst/>
              <a:ahLst/>
              <a:cxnLst/>
              <a:rect l="l" t="t" r="r" b="b"/>
              <a:pathLst>
                <a:path w="1006" h="252" extrusionOk="0">
                  <a:moveTo>
                    <a:pt x="503" y="1"/>
                  </a:moveTo>
                  <a:cubicBezTo>
                    <a:pt x="235" y="1"/>
                    <a:pt x="1" y="68"/>
                    <a:pt x="1" y="118"/>
                  </a:cubicBezTo>
                  <a:cubicBezTo>
                    <a:pt x="1" y="185"/>
                    <a:pt x="218" y="252"/>
                    <a:pt x="503" y="252"/>
                  </a:cubicBezTo>
                  <a:cubicBezTo>
                    <a:pt x="771" y="252"/>
                    <a:pt x="1005" y="202"/>
                    <a:pt x="1005" y="118"/>
                  </a:cubicBezTo>
                  <a:cubicBezTo>
                    <a:pt x="1005" y="68"/>
                    <a:pt x="771" y="1"/>
                    <a:pt x="5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43"/>
            <p:cNvSpPr/>
            <p:nvPr/>
          </p:nvSpPr>
          <p:spPr>
            <a:xfrm>
              <a:off x="1671575" y="705125"/>
              <a:ext cx="121650" cy="39150"/>
            </a:xfrm>
            <a:custGeom>
              <a:avLst/>
              <a:gdLst/>
              <a:ahLst/>
              <a:cxnLst/>
              <a:rect l="l" t="t" r="r" b="b"/>
              <a:pathLst>
                <a:path w="4866" h="1566" extrusionOk="0">
                  <a:moveTo>
                    <a:pt x="1099" y="0"/>
                  </a:moveTo>
                  <a:lnTo>
                    <a:pt x="1099" y="0"/>
                  </a:lnTo>
                  <a:cubicBezTo>
                    <a:pt x="497" y="201"/>
                    <a:pt x="78" y="486"/>
                    <a:pt x="62" y="787"/>
                  </a:cubicBezTo>
                  <a:cubicBezTo>
                    <a:pt x="0" y="1246"/>
                    <a:pt x="863" y="1565"/>
                    <a:pt x="2035" y="1565"/>
                  </a:cubicBezTo>
                  <a:cubicBezTo>
                    <a:pt x="2145" y="1565"/>
                    <a:pt x="2257" y="1563"/>
                    <a:pt x="2371" y="1557"/>
                  </a:cubicBezTo>
                  <a:cubicBezTo>
                    <a:pt x="3610" y="1490"/>
                    <a:pt x="4681" y="1071"/>
                    <a:pt x="4866" y="620"/>
                  </a:cubicBezTo>
                  <a:lnTo>
                    <a:pt x="4866" y="620"/>
                  </a:lnTo>
                  <a:cubicBezTo>
                    <a:pt x="4447" y="753"/>
                    <a:pt x="3945" y="837"/>
                    <a:pt x="3409" y="887"/>
                  </a:cubicBezTo>
                  <a:cubicBezTo>
                    <a:pt x="3276" y="896"/>
                    <a:pt x="3146" y="900"/>
                    <a:pt x="3020" y="900"/>
                  </a:cubicBezTo>
                  <a:cubicBezTo>
                    <a:pt x="1875" y="900"/>
                    <a:pt x="1037" y="570"/>
                    <a:pt x="1083" y="117"/>
                  </a:cubicBezTo>
                  <a:cubicBezTo>
                    <a:pt x="1083" y="67"/>
                    <a:pt x="1099" y="50"/>
                    <a:pt x="109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43"/>
            <p:cNvSpPr/>
            <p:nvPr/>
          </p:nvSpPr>
          <p:spPr>
            <a:xfrm>
              <a:off x="1692775" y="708875"/>
              <a:ext cx="31400" cy="10500"/>
            </a:xfrm>
            <a:custGeom>
              <a:avLst/>
              <a:gdLst/>
              <a:ahLst/>
              <a:cxnLst/>
              <a:rect l="l" t="t" r="r" b="b"/>
              <a:pathLst>
                <a:path w="1256" h="420" extrusionOk="0">
                  <a:moveTo>
                    <a:pt x="636" y="1"/>
                  </a:moveTo>
                  <a:cubicBezTo>
                    <a:pt x="302" y="1"/>
                    <a:pt x="0" y="85"/>
                    <a:pt x="0" y="218"/>
                  </a:cubicBezTo>
                  <a:cubicBezTo>
                    <a:pt x="0" y="336"/>
                    <a:pt x="268" y="419"/>
                    <a:pt x="636" y="419"/>
                  </a:cubicBezTo>
                  <a:cubicBezTo>
                    <a:pt x="988" y="419"/>
                    <a:pt x="1256" y="336"/>
                    <a:pt x="1256" y="218"/>
                  </a:cubicBezTo>
                  <a:cubicBezTo>
                    <a:pt x="1256" y="85"/>
                    <a:pt x="988" y="1"/>
                    <a:pt x="6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43"/>
            <p:cNvSpPr/>
            <p:nvPr/>
          </p:nvSpPr>
          <p:spPr>
            <a:xfrm>
              <a:off x="1722475" y="729400"/>
              <a:ext cx="22200" cy="7975"/>
            </a:xfrm>
            <a:custGeom>
              <a:avLst/>
              <a:gdLst/>
              <a:ahLst/>
              <a:cxnLst/>
              <a:rect l="l" t="t" r="r" b="b"/>
              <a:pathLst>
                <a:path w="888" h="319" extrusionOk="0">
                  <a:moveTo>
                    <a:pt x="453" y="0"/>
                  </a:moveTo>
                  <a:cubicBezTo>
                    <a:pt x="202" y="0"/>
                    <a:pt x="1" y="84"/>
                    <a:pt x="1" y="167"/>
                  </a:cubicBezTo>
                  <a:cubicBezTo>
                    <a:pt x="1" y="251"/>
                    <a:pt x="218" y="318"/>
                    <a:pt x="453" y="318"/>
                  </a:cubicBezTo>
                  <a:cubicBezTo>
                    <a:pt x="670" y="318"/>
                    <a:pt x="888" y="234"/>
                    <a:pt x="888" y="151"/>
                  </a:cubicBezTo>
                  <a:cubicBezTo>
                    <a:pt x="888" y="50"/>
                    <a:pt x="670"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43"/>
            <p:cNvSpPr/>
            <p:nvPr/>
          </p:nvSpPr>
          <p:spPr>
            <a:xfrm>
              <a:off x="1757625" y="708050"/>
              <a:ext cx="22200" cy="7550"/>
            </a:xfrm>
            <a:custGeom>
              <a:avLst/>
              <a:gdLst/>
              <a:ahLst/>
              <a:cxnLst/>
              <a:rect l="l" t="t" r="r" b="b"/>
              <a:pathLst>
                <a:path w="888" h="302" extrusionOk="0">
                  <a:moveTo>
                    <a:pt x="436" y="0"/>
                  </a:moveTo>
                  <a:cubicBezTo>
                    <a:pt x="218" y="0"/>
                    <a:pt x="1" y="84"/>
                    <a:pt x="1" y="168"/>
                  </a:cubicBezTo>
                  <a:cubicBezTo>
                    <a:pt x="1" y="251"/>
                    <a:pt x="218" y="302"/>
                    <a:pt x="436" y="302"/>
                  </a:cubicBezTo>
                  <a:cubicBezTo>
                    <a:pt x="670" y="302"/>
                    <a:pt x="888" y="218"/>
                    <a:pt x="888" y="134"/>
                  </a:cubicBezTo>
                  <a:cubicBezTo>
                    <a:pt x="888" y="51"/>
                    <a:pt x="670" y="0"/>
                    <a:pt x="4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43"/>
            <p:cNvSpPr/>
            <p:nvPr/>
          </p:nvSpPr>
          <p:spPr>
            <a:xfrm>
              <a:off x="1702800" y="949750"/>
              <a:ext cx="261600" cy="72175"/>
            </a:xfrm>
            <a:custGeom>
              <a:avLst/>
              <a:gdLst/>
              <a:ahLst/>
              <a:cxnLst/>
              <a:rect l="l" t="t" r="r" b="b"/>
              <a:pathLst>
                <a:path w="10464" h="2887" extrusionOk="0">
                  <a:moveTo>
                    <a:pt x="2079" y="1"/>
                  </a:moveTo>
                  <a:cubicBezTo>
                    <a:pt x="1950" y="1"/>
                    <a:pt x="1826" y="13"/>
                    <a:pt x="1708" y="41"/>
                  </a:cubicBezTo>
                  <a:cubicBezTo>
                    <a:pt x="1" y="426"/>
                    <a:pt x="3131" y="2836"/>
                    <a:pt x="7617" y="2886"/>
                  </a:cubicBezTo>
                  <a:cubicBezTo>
                    <a:pt x="7658" y="2887"/>
                    <a:pt x="7699" y="2887"/>
                    <a:pt x="7740" y="2887"/>
                  </a:cubicBezTo>
                  <a:cubicBezTo>
                    <a:pt x="10155" y="2887"/>
                    <a:pt x="10463" y="2401"/>
                    <a:pt x="8487" y="2401"/>
                  </a:cubicBezTo>
                  <a:cubicBezTo>
                    <a:pt x="6647" y="2385"/>
                    <a:pt x="3847" y="1"/>
                    <a:pt x="2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43"/>
            <p:cNvSpPr/>
            <p:nvPr/>
          </p:nvSpPr>
          <p:spPr>
            <a:xfrm>
              <a:off x="1680625" y="953275"/>
              <a:ext cx="47750" cy="26000"/>
            </a:xfrm>
            <a:custGeom>
              <a:avLst/>
              <a:gdLst/>
              <a:ahLst/>
              <a:cxnLst/>
              <a:rect l="l" t="t" r="r" b="b"/>
              <a:pathLst>
                <a:path w="1910" h="1040" extrusionOk="0">
                  <a:moveTo>
                    <a:pt x="562" y="0"/>
                  </a:moveTo>
                  <a:cubicBezTo>
                    <a:pt x="473" y="0"/>
                    <a:pt x="390" y="11"/>
                    <a:pt x="319" y="34"/>
                  </a:cubicBezTo>
                  <a:cubicBezTo>
                    <a:pt x="1" y="151"/>
                    <a:pt x="34" y="435"/>
                    <a:pt x="386" y="703"/>
                  </a:cubicBezTo>
                  <a:cubicBezTo>
                    <a:pt x="654" y="920"/>
                    <a:pt x="1039" y="1040"/>
                    <a:pt x="1340" y="1040"/>
                  </a:cubicBezTo>
                  <a:cubicBezTo>
                    <a:pt x="1434" y="1040"/>
                    <a:pt x="1520" y="1028"/>
                    <a:pt x="1591" y="1005"/>
                  </a:cubicBezTo>
                  <a:cubicBezTo>
                    <a:pt x="1909" y="904"/>
                    <a:pt x="1892" y="603"/>
                    <a:pt x="1541" y="335"/>
                  </a:cubicBezTo>
                  <a:cubicBezTo>
                    <a:pt x="1255" y="127"/>
                    <a:pt x="870" y="0"/>
                    <a:pt x="5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43"/>
            <p:cNvSpPr/>
            <p:nvPr/>
          </p:nvSpPr>
          <p:spPr>
            <a:xfrm>
              <a:off x="1791925" y="646025"/>
              <a:ext cx="319275" cy="16000"/>
            </a:xfrm>
            <a:custGeom>
              <a:avLst/>
              <a:gdLst/>
              <a:ahLst/>
              <a:cxnLst/>
              <a:rect l="l" t="t" r="r" b="b"/>
              <a:pathLst>
                <a:path w="12771" h="640" extrusionOk="0">
                  <a:moveTo>
                    <a:pt x="5084" y="0"/>
                  </a:moveTo>
                  <a:cubicBezTo>
                    <a:pt x="3940" y="0"/>
                    <a:pt x="2868" y="39"/>
                    <a:pt x="2127" y="138"/>
                  </a:cubicBezTo>
                  <a:cubicBezTo>
                    <a:pt x="1" y="410"/>
                    <a:pt x="1935" y="640"/>
                    <a:pt x="5329" y="640"/>
                  </a:cubicBezTo>
                  <a:cubicBezTo>
                    <a:pt x="6743" y="640"/>
                    <a:pt x="8412" y="600"/>
                    <a:pt x="10145" y="506"/>
                  </a:cubicBezTo>
                  <a:cubicBezTo>
                    <a:pt x="12770" y="367"/>
                    <a:pt x="8590" y="0"/>
                    <a:pt x="50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43"/>
            <p:cNvSpPr/>
            <p:nvPr/>
          </p:nvSpPr>
          <p:spPr>
            <a:xfrm>
              <a:off x="1853875" y="842375"/>
              <a:ext cx="22200" cy="7350"/>
            </a:xfrm>
            <a:custGeom>
              <a:avLst/>
              <a:gdLst/>
              <a:ahLst/>
              <a:cxnLst/>
              <a:rect l="l" t="t" r="r" b="b"/>
              <a:pathLst>
                <a:path w="888" h="294" extrusionOk="0">
                  <a:moveTo>
                    <a:pt x="436" y="0"/>
                  </a:moveTo>
                  <a:cubicBezTo>
                    <a:pt x="218" y="0"/>
                    <a:pt x="1" y="67"/>
                    <a:pt x="1" y="151"/>
                  </a:cubicBezTo>
                  <a:cubicBezTo>
                    <a:pt x="1" y="235"/>
                    <a:pt x="185" y="285"/>
                    <a:pt x="436" y="285"/>
                  </a:cubicBezTo>
                  <a:cubicBezTo>
                    <a:pt x="480" y="291"/>
                    <a:pt x="523" y="294"/>
                    <a:pt x="564" y="294"/>
                  </a:cubicBezTo>
                  <a:cubicBezTo>
                    <a:pt x="752" y="294"/>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43"/>
            <p:cNvSpPr/>
            <p:nvPr/>
          </p:nvSpPr>
          <p:spPr>
            <a:xfrm>
              <a:off x="2227975" y="757000"/>
              <a:ext cx="21800" cy="7575"/>
            </a:xfrm>
            <a:custGeom>
              <a:avLst/>
              <a:gdLst/>
              <a:ahLst/>
              <a:cxnLst/>
              <a:rect l="l" t="t" r="r" b="b"/>
              <a:pathLst>
                <a:path w="872" h="303" extrusionOk="0">
                  <a:moveTo>
                    <a:pt x="436" y="1"/>
                  </a:moveTo>
                  <a:cubicBezTo>
                    <a:pt x="202" y="1"/>
                    <a:pt x="1" y="68"/>
                    <a:pt x="1" y="151"/>
                  </a:cubicBezTo>
                  <a:cubicBezTo>
                    <a:pt x="1" y="235"/>
                    <a:pt x="185" y="302"/>
                    <a:pt x="436" y="302"/>
                  </a:cubicBezTo>
                  <a:cubicBezTo>
                    <a:pt x="687" y="302"/>
                    <a:pt x="871" y="235"/>
                    <a:pt x="871" y="151"/>
                  </a:cubicBezTo>
                  <a:cubicBezTo>
                    <a:pt x="871"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43"/>
            <p:cNvSpPr/>
            <p:nvPr/>
          </p:nvSpPr>
          <p:spPr>
            <a:xfrm>
              <a:off x="2092400" y="675000"/>
              <a:ext cx="22200" cy="7125"/>
            </a:xfrm>
            <a:custGeom>
              <a:avLst/>
              <a:gdLst/>
              <a:ahLst/>
              <a:cxnLst/>
              <a:rect l="l" t="t" r="r" b="b"/>
              <a:pathLst>
                <a:path w="888" h="285" extrusionOk="0">
                  <a:moveTo>
                    <a:pt x="436" y="0"/>
                  </a:moveTo>
                  <a:cubicBezTo>
                    <a:pt x="218" y="0"/>
                    <a:pt x="1" y="67"/>
                    <a:pt x="1" y="151"/>
                  </a:cubicBezTo>
                  <a:cubicBezTo>
                    <a:pt x="1" y="234"/>
                    <a:pt x="185" y="285"/>
                    <a:pt x="436" y="285"/>
                  </a:cubicBezTo>
                  <a:cubicBezTo>
                    <a:pt x="687" y="285"/>
                    <a:pt x="888" y="234"/>
                    <a:pt x="888" y="151"/>
                  </a:cubicBezTo>
                  <a:cubicBezTo>
                    <a:pt x="888" y="67"/>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43"/>
            <p:cNvSpPr/>
            <p:nvPr/>
          </p:nvSpPr>
          <p:spPr>
            <a:xfrm>
              <a:off x="1625400" y="879625"/>
              <a:ext cx="21775" cy="7125"/>
            </a:xfrm>
            <a:custGeom>
              <a:avLst/>
              <a:gdLst/>
              <a:ahLst/>
              <a:cxnLst/>
              <a:rect l="l" t="t" r="r" b="b"/>
              <a:pathLst>
                <a:path w="871" h="285" extrusionOk="0">
                  <a:moveTo>
                    <a:pt x="436" y="0"/>
                  </a:moveTo>
                  <a:cubicBezTo>
                    <a:pt x="201" y="0"/>
                    <a:pt x="0" y="50"/>
                    <a:pt x="0" y="134"/>
                  </a:cubicBezTo>
                  <a:cubicBezTo>
                    <a:pt x="0" y="218"/>
                    <a:pt x="184" y="285"/>
                    <a:pt x="436" y="285"/>
                  </a:cubicBezTo>
                  <a:cubicBezTo>
                    <a:pt x="687" y="285"/>
                    <a:pt x="871" y="218"/>
                    <a:pt x="871" y="134"/>
                  </a:cubicBezTo>
                  <a:cubicBezTo>
                    <a:pt x="871" y="50"/>
                    <a:pt x="687" y="0"/>
                    <a:pt x="4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43"/>
            <p:cNvSpPr/>
            <p:nvPr/>
          </p:nvSpPr>
          <p:spPr>
            <a:xfrm>
              <a:off x="1838825" y="754075"/>
              <a:ext cx="21775" cy="7150"/>
            </a:xfrm>
            <a:custGeom>
              <a:avLst/>
              <a:gdLst/>
              <a:ahLst/>
              <a:cxnLst/>
              <a:rect l="l" t="t" r="r" b="b"/>
              <a:pathLst>
                <a:path w="871" h="286" extrusionOk="0">
                  <a:moveTo>
                    <a:pt x="435" y="1"/>
                  </a:moveTo>
                  <a:cubicBezTo>
                    <a:pt x="201" y="1"/>
                    <a:pt x="0" y="51"/>
                    <a:pt x="0" y="135"/>
                  </a:cubicBezTo>
                  <a:cubicBezTo>
                    <a:pt x="0" y="218"/>
                    <a:pt x="184" y="285"/>
                    <a:pt x="435" y="285"/>
                  </a:cubicBezTo>
                  <a:cubicBezTo>
                    <a:pt x="686" y="285"/>
                    <a:pt x="870" y="218"/>
                    <a:pt x="870" y="135"/>
                  </a:cubicBezTo>
                  <a:cubicBezTo>
                    <a:pt x="870" y="51"/>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43"/>
            <p:cNvSpPr/>
            <p:nvPr/>
          </p:nvSpPr>
          <p:spPr>
            <a:xfrm>
              <a:off x="2201625" y="872500"/>
              <a:ext cx="22200" cy="7550"/>
            </a:xfrm>
            <a:custGeom>
              <a:avLst/>
              <a:gdLst/>
              <a:ahLst/>
              <a:cxnLst/>
              <a:rect l="l" t="t" r="r" b="b"/>
              <a:pathLst>
                <a:path w="888" h="302" extrusionOk="0">
                  <a:moveTo>
                    <a:pt x="452" y="1"/>
                  </a:moveTo>
                  <a:cubicBezTo>
                    <a:pt x="218" y="1"/>
                    <a:pt x="0" y="68"/>
                    <a:pt x="0" y="151"/>
                  </a:cubicBezTo>
                  <a:cubicBezTo>
                    <a:pt x="0" y="235"/>
                    <a:pt x="201" y="302"/>
                    <a:pt x="452" y="302"/>
                  </a:cubicBezTo>
                  <a:cubicBezTo>
                    <a:pt x="703" y="302"/>
                    <a:pt x="888" y="235"/>
                    <a:pt x="888" y="151"/>
                  </a:cubicBezTo>
                  <a:cubicBezTo>
                    <a:pt x="888" y="68"/>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43"/>
            <p:cNvSpPr/>
            <p:nvPr/>
          </p:nvSpPr>
          <p:spPr>
            <a:xfrm>
              <a:off x="2398300" y="887975"/>
              <a:ext cx="22200" cy="7200"/>
            </a:xfrm>
            <a:custGeom>
              <a:avLst/>
              <a:gdLst/>
              <a:ahLst/>
              <a:cxnLst/>
              <a:rect l="l" t="t" r="r" b="b"/>
              <a:pathLst>
                <a:path w="888" h="288" extrusionOk="0">
                  <a:moveTo>
                    <a:pt x="452" y="1"/>
                  </a:moveTo>
                  <a:cubicBezTo>
                    <a:pt x="218" y="1"/>
                    <a:pt x="0" y="51"/>
                    <a:pt x="0" y="135"/>
                  </a:cubicBezTo>
                  <a:cubicBezTo>
                    <a:pt x="0" y="219"/>
                    <a:pt x="201" y="286"/>
                    <a:pt x="452" y="286"/>
                  </a:cubicBezTo>
                  <a:cubicBezTo>
                    <a:pt x="471" y="287"/>
                    <a:pt x="490" y="288"/>
                    <a:pt x="509" y="288"/>
                  </a:cubicBezTo>
                  <a:cubicBezTo>
                    <a:pt x="706" y="288"/>
                    <a:pt x="888" y="211"/>
                    <a:pt x="888" y="135"/>
                  </a:cubicBezTo>
                  <a:cubicBezTo>
                    <a:pt x="888" y="51"/>
                    <a:pt x="703" y="1"/>
                    <a:pt x="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43"/>
            <p:cNvSpPr/>
            <p:nvPr/>
          </p:nvSpPr>
          <p:spPr>
            <a:xfrm>
              <a:off x="1667650" y="779600"/>
              <a:ext cx="22225" cy="7150"/>
            </a:xfrm>
            <a:custGeom>
              <a:avLst/>
              <a:gdLst/>
              <a:ahLst/>
              <a:cxnLst/>
              <a:rect l="l" t="t" r="r" b="b"/>
              <a:pathLst>
                <a:path w="889" h="286" extrusionOk="0">
                  <a:moveTo>
                    <a:pt x="436" y="1"/>
                  </a:moveTo>
                  <a:cubicBezTo>
                    <a:pt x="219" y="1"/>
                    <a:pt x="1" y="68"/>
                    <a:pt x="1" y="151"/>
                  </a:cubicBezTo>
                  <a:cubicBezTo>
                    <a:pt x="1" y="235"/>
                    <a:pt x="185" y="285"/>
                    <a:pt x="436" y="285"/>
                  </a:cubicBezTo>
                  <a:cubicBezTo>
                    <a:pt x="687" y="285"/>
                    <a:pt x="888" y="235"/>
                    <a:pt x="888" y="151"/>
                  </a:cubicBezTo>
                  <a:cubicBezTo>
                    <a:pt x="888" y="68"/>
                    <a:pt x="687"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43"/>
            <p:cNvSpPr/>
            <p:nvPr/>
          </p:nvSpPr>
          <p:spPr>
            <a:xfrm>
              <a:off x="1912475" y="949500"/>
              <a:ext cx="21775" cy="7200"/>
            </a:xfrm>
            <a:custGeom>
              <a:avLst/>
              <a:gdLst/>
              <a:ahLst/>
              <a:cxnLst/>
              <a:rect l="l" t="t" r="r" b="b"/>
              <a:pathLst>
                <a:path w="871" h="288" extrusionOk="0">
                  <a:moveTo>
                    <a:pt x="435" y="1"/>
                  </a:moveTo>
                  <a:cubicBezTo>
                    <a:pt x="218" y="1"/>
                    <a:pt x="0" y="68"/>
                    <a:pt x="0" y="151"/>
                  </a:cubicBezTo>
                  <a:cubicBezTo>
                    <a:pt x="0" y="235"/>
                    <a:pt x="184" y="285"/>
                    <a:pt x="435" y="285"/>
                  </a:cubicBezTo>
                  <a:cubicBezTo>
                    <a:pt x="460" y="287"/>
                    <a:pt x="484" y="288"/>
                    <a:pt x="507" y="288"/>
                  </a:cubicBezTo>
                  <a:cubicBezTo>
                    <a:pt x="709" y="288"/>
                    <a:pt x="870" y="226"/>
                    <a:pt x="870" y="151"/>
                  </a:cubicBezTo>
                  <a:cubicBezTo>
                    <a:pt x="870" y="68"/>
                    <a:pt x="686" y="1"/>
                    <a:pt x="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1226"/>
        <p:cNvGrpSpPr/>
        <p:nvPr/>
      </p:nvGrpSpPr>
      <p:grpSpPr>
        <a:xfrm>
          <a:off x="0" y="0"/>
          <a:ext cx="0" cy="0"/>
          <a:chOff x="0" y="0"/>
          <a:chExt cx="0" cy="0"/>
        </a:xfrm>
      </p:grpSpPr>
      <p:sp>
        <p:nvSpPr>
          <p:cNvPr id="11227" name="Google Shape;11227;p33"/>
          <p:cNvSpPr txBox="1">
            <a:spLocks noGrp="1"/>
          </p:cNvSpPr>
          <p:nvPr>
            <p:ph type="subTitle" idx="1"/>
          </p:nvPr>
        </p:nvSpPr>
        <p:spPr>
          <a:xfrm>
            <a:off x="2642700" y="2126575"/>
            <a:ext cx="3858600" cy="166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
        <p:nvSpPr>
          <p:cNvPr id="11228" name="Google Shape;11228;p33"/>
          <p:cNvSpPr txBox="1">
            <a:spLocks noGrp="1"/>
          </p:cNvSpPr>
          <p:nvPr>
            <p:ph type="title"/>
          </p:nvPr>
        </p:nvSpPr>
        <p:spPr>
          <a:xfrm>
            <a:off x="2642734" y="1352225"/>
            <a:ext cx="3858600" cy="68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solidFill>
                  <a:schemeClr val="accent4"/>
                </a:solidFill>
              </a:rPr>
              <a:t>OUR </a:t>
            </a:r>
            <a:r>
              <a:rPr lang="en">
                <a:solidFill>
                  <a:schemeClr val="accent5"/>
                </a:solidFill>
              </a:rPr>
              <a:t>COMPANY</a:t>
            </a:r>
            <a:endParaRPr/>
          </a:p>
        </p:txBody>
      </p:sp>
      <p:grpSp>
        <p:nvGrpSpPr>
          <p:cNvPr id="11229" name="Google Shape;11229;p33"/>
          <p:cNvGrpSpPr/>
          <p:nvPr/>
        </p:nvGrpSpPr>
        <p:grpSpPr>
          <a:xfrm rot="1926705">
            <a:off x="3474504" y="442262"/>
            <a:ext cx="784617" cy="494768"/>
            <a:chOff x="4015675" y="2112550"/>
            <a:chExt cx="545275" cy="343875"/>
          </a:xfrm>
        </p:grpSpPr>
        <p:sp>
          <p:nvSpPr>
            <p:cNvPr id="11230" name="Google Shape;11230;p33"/>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33"/>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33"/>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33"/>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33"/>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33"/>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33"/>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33"/>
          <p:cNvGrpSpPr/>
          <p:nvPr/>
        </p:nvGrpSpPr>
        <p:grpSpPr>
          <a:xfrm rot="-1811716" flipH="1">
            <a:off x="4046964" y="418781"/>
            <a:ext cx="193361" cy="118994"/>
            <a:chOff x="5492850" y="1205450"/>
            <a:chExt cx="260725" cy="160450"/>
          </a:xfrm>
        </p:grpSpPr>
        <p:sp>
          <p:nvSpPr>
            <p:cNvPr id="11238" name="Google Shape;11238;p33"/>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33"/>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33"/>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33"/>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33"/>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33"/>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33"/>
          <p:cNvGrpSpPr/>
          <p:nvPr/>
        </p:nvGrpSpPr>
        <p:grpSpPr>
          <a:xfrm>
            <a:off x="1264074" y="1295729"/>
            <a:ext cx="1378614" cy="1363618"/>
            <a:chOff x="1190899" y="1208129"/>
            <a:chExt cx="1378614" cy="1363618"/>
          </a:xfrm>
        </p:grpSpPr>
        <p:sp>
          <p:nvSpPr>
            <p:cNvPr id="11245" name="Google Shape;11245;p33"/>
            <p:cNvSpPr/>
            <p:nvPr/>
          </p:nvSpPr>
          <p:spPr>
            <a:xfrm rot="4955631">
              <a:off x="1747078" y="1775693"/>
              <a:ext cx="200819" cy="230506"/>
            </a:xfrm>
            <a:custGeom>
              <a:avLst/>
              <a:gdLst/>
              <a:ahLst/>
              <a:cxnLst/>
              <a:rect l="l" t="t" r="r" b="b"/>
              <a:pathLst>
                <a:path w="3734" h="4286" extrusionOk="0">
                  <a:moveTo>
                    <a:pt x="553" y="1"/>
                  </a:moveTo>
                  <a:lnTo>
                    <a:pt x="1" y="469"/>
                  </a:lnTo>
                  <a:lnTo>
                    <a:pt x="3198" y="4286"/>
                  </a:lnTo>
                  <a:lnTo>
                    <a:pt x="3733" y="3834"/>
                  </a:lnTo>
                  <a:lnTo>
                    <a:pt x="5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33"/>
            <p:cNvSpPr/>
            <p:nvPr/>
          </p:nvSpPr>
          <p:spPr>
            <a:xfrm rot="4955631">
              <a:off x="1247897" y="1936362"/>
              <a:ext cx="575297" cy="620312"/>
            </a:xfrm>
            <a:custGeom>
              <a:avLst/>
              <a:gdLst/>
              <a:ahLst/>
              <a:cxnLst/>
              <a:rect l="l" t="t" r="r" b="b"/>
              <a:pathLst>
                <a:path w="10697" h="11534" extrusionOk="0">
                  <a:moveTo>
                    <a:pt x="1507" y="0"/>
                  </a:moveTo>
                  <a:lnTo>
                    <a:pt x="0" y="1423"/>
                  </a:lnTo>
                  <a:cubicBezTo>
                    <a:pt x="2143" y="5005"/>
                    <a:pt x="4687" y="8386"/>
                    <a:pt x="7683" y="11533"/>
                  </a:cubicBezTo>
                  <a:cubicBezTo>
                    <a:pt x="9290" y="11232"/>
                    <a:pt x="10278" y="10311"/>
                    <a:pt x="10696" y="8821"/>
                  </a:cubicBezTo>
                  <a:cubicBezTo>
                    <a:pt x="8052" y="5859"/>
                    <a:pt x="4921" y="2929"/>
                    <a:pt x="1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33"/>
            <p:cNvSpPr/>
            <p:nvPr/>
          </p:nvSpPr>
          <p:spPr>
            <a:xfrm rot="4955631">
              <a:off x="1281337" y="1978477"/>
              <a:ext cx="489785" cy="532111"/>
            </a:xfrm>
            <a:custGeom>
              <a:avLst/>
              <a:gdLst/>
              <a:ahLst/>
              <a:cxnLst/>
              <a:rect l="l" t="t" r="r" b="b"/>
              <a:pathLst>
                <a:path w="9107" h="9894" extrusionOk="0">
                  <a:moveTo>
                    <a:pt x="1206" y="1"/>
                  </a:moveTo>
                  <a:lnTo>
                    <a:pt x="1" y="1122"/>
                  </a:lnTo>
                  <a:cubicBezTo>
                    <a:pt x="1876" y="4219"/>
                    <a:pt x="4102" y="7131"/>
                    <a:pt x="6696" y="9893"/>
                  </a:cubicBezTo>
                  <a:cubicBezTo>
                    <a:pt x="8035" y="9726"/>
                    <a:pt x="8805" y="8973"/>
                    <a:pt x="9107" y="7767"/>
                  </a:cubicBezTo>
                  <a:cubicBezTo>
                    <a:pt x="6847" y="5156"/>
                    <a:pt x="4118" y="2578"/>
                    <a:pt x="1206"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33"/>
            <p:cNvSpPr/>
            <p:nvPr/>
          </p:nvSpPr>
          <p:spPr>
            <a:xfrm rot="4955631">
              <a:off x="1695743" y="1895408"/>
              <a:ext cx="153115" cy="147683"/>
            </a:xfrm>
            <a:custGeom>
              <a:avLst/>
              <a:gdLst/>
              <a:ahLst/>
              <a:cxnLst/>
              <a:rect l="l" t="t" r="r" b="b"/>
              <a:pathLst>
                <a:path w="2847" h="2746" extrusionOk="0">
                  <a:moveTo>
                    <a:pt x="1926" y="0"/>
                  </a:moveTo>
                  <a:lnTo>
                    <a:pt x="1" y="1707"/>
                  </a:lnTo>
                  <a:lnTo>
                    <a:pt x="905" y="2745"/>
                  </a:lnTo>
                  <a:lnTo>
                    <a:pt x="2847" y="1038"/>
                  </a:lnTo>
                  <a:lnTo>
                    <a:pt x="1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33"/>
            <p:cNvSpPr/>
            <p:nvPr/>
          </p:nvSpPr>
          <p:spPr>
            <a:xfrm rot="4955631">
              <a:off x="1749166" y="1228356"/>
              <a:ext cx="747074" cy="804029"/>
            </a:xfrm>
            <a:custGeom>
              <a:avLst/>
              <a:gdLst/>
              <a:ahLst/>
              <a:cxnLst/>
              <a:rect l="l" t="t" r="r" b="b"/>
              <a:pathLst>
                <a:path w="13891" h="14950" extrusionOk="0">
                  <a:moveTo>
                    <a:pt x="319" y="1"/>
                  </a:moveTo>
                  <a:lnTo>
                    <a:pt x="319" y="1"/>
                  </a:lnTo>
                  <a:cubicBezTo>
                    <a:pt x="1" y="4403"/>
                    <a:pt x="3834" y="14848"/>
                    <a:pt x="6361" y="14949"/>
                  </a:cubicBezTo>
                  <a:cubicBezTo>
                    <a:pt x="6381" y="14949"/>
                    <a:pt x="6400" y="14950"/>
                    <a:pt x="6420" y="14950"/>
                  </a:cubicBezTo>
                  <a:cubicBezTo>
                    <a:pt x="8616" y="14950"/>
                    <a:pt x="13891" y="10366"/>
                    <a:pt x="13542" y="8889"/>
                  </a:cubicBezTo>
                  <a:cubicBezTo>
                    <a:pt x="12739" y="5374"/>
                    <a:pt x="3248" y="553"/>
                    <a:pt x="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33"/>
            <p:cNvSpPr/>
            <p:nvPr/>
          </p:nvSpPr>
          <p:spPr>
            <a:xfrm rot="4955631">
              <a:off x="1911774" y="1206177"/>
              <a:ext cx="348394" cy="744654"/>
            </a:xfrm>
            <a:custGeom>
              <a:avLst/>
              <a:gdLst/>
              <a:ahLst/>
              <a:cxnLst/>
              <a:rect l="l" t="t" r="r" b="b"/>
              <a:pathLst>
                <a:path w="6478" h="13846" extrusionOk="0">
                  <a:moveTo>
                    <a:pt x="770" y="1"/>
                  </a:moveTo>
                  <a:cubicBezTo>
                    <a:pt x="285" y="1825"/>
                    <a:pt x="0" y="4085"/>
                    <a:pt x="0" y="6529"/>
                  </a:cubicBezTo>
                  <a:cubicBezTo>
                    <a:pt x="0" y="7449"/>
                    <a:pt x="34" y="8353"/>
                    <a:pt x="117" y="9207"/>
                  </a:cubicBezTo>
                  <a:cubicBezTo>
                    <a:pt x="1272" y="11818"/>
                    <a:pt x="2611" y="13810"/>
                    <a:pt x="3716" y="13844"/>
                  </a:cubicBezTo>
                  <a:cubicBezTo>
                    <a:pt x="3742" y="13845"/>
                    <a:pt x="3769" y="13846"/>
                    <a:pt x="3796" y="13846"/>
                  </a:cubicBezTo>
                  <a:cubicBezTo>
                    <a:pt x="4409" y="13846"/>
                    <a:pt x="5245" y="13485"/>
                    <a:pt x="6126" y="12956"/>
                  </a:cubicBezTo>
                  <a:cubicBezTo>
                    <a:pt x="6378" y="11165"/>
                    <a:pt x="6478" y="8956"/>
                    <a:pt x="6478" y="6545"/>
                  </a:cubicBezTo>
                  <a:cubicBezTo>
                    <a:pt x="6478" y="5340"/>
                    <a:pt x="6461" y="4169"/>
                    <a:pt x="6394" y="3081"/>
                  </a:cubicBezTo>
                  <a:cubicBezTo>
                    <a:pt x="4570" y="1859"/>
                    <a:pt x="2511" y="771"/>
                    <a:pt x="77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33"/>
            <p:cNvSpPr/>
            <p:nvPr/>
          </p:nvSpPr>
          <p:spPr>
            <a:xfrm rot="4955631">
              <a:off x="1441311" y="2293174"/>
              <a:ext cx="119824" cy="111704"/>
            </a:xfrm>
            <a:custGeom>
              <a:avLst/>
              <a:gdLst/>
              <a:ahLst/>
              <a:cxnLst/>
              <a:rect l="l" t="t" r="r" b="b"/>
              <a:pathLst>
                <a:path w="2228" h="2077" extrusionOk="0">
                  <a:moveTo>
                    <a:pt x="486" y="1"/>
                  </a:moveTo>
                  <a:lnTo>
                    <a:pt x="1" y="737"/>
                  </a:lnTo>
                  <a:cubicBezTo>
                    <a:pt x="470" y="1189"/>
                    <a:pt x="955" y="1641"/>
                    <a:pt x="1424" y="2076"/>
                  </a:cubicBezTo>
                  <a:cubicBezTo>
                    <a:pt x="1725" y="2009"/>
                    <a:pt x="1993" y="1909"/>
                    <a:pt x="2227" y="1792"/>
                  </a:cubicBezTo>
                  <a:cubicBezTo>
                    <a:pt x="1658" y="1189"/>
                    <a:pt x="1089" y="586"/>
                    <a:pt x="486"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33"/>
            <p:cNvSpPr/>
            <p:nvPr/>
          </p:nvSpPr>
          <p:spPr>
            <a:xfrm rot="4955631">
              <a:off x="1542126" y="2027867"/>
              <a:ext cx="215178" cy="224214"/>
            </a:xfrm>
            <a:custGeom>
              <a:avLst/>
              <a:gdLst/>
              <a:ahLst/>
              <a:cxnLst/>
              <a:rect l="l" t="t" r="r" b="b"/>
              <a:pathLst>
                <a:path w="4001" h="4169" extrusionOk="0">
                  <a:moveTo>
                    <a:pt x="268" y="0"/>
                  </a:moveTo>
                  <a:lnTo>
                    <a:pt x="0" y="252"/>
                  </a:lnTo>
                  <a:cubicBezTo>
                    <a:pt x="1105" y="1607"/>
                    <a:pt x="2277" y="2913"/>
                    <a:pt x="3516" y="4168"/>
                  </a:cubicBezTo>
                  <a:lnTo>
                    <a:pt x="4001" y="3432"/>
                  </a:lnTo>
                  <a:cubicBezTo>
                    <a:pt x="2796" y="2277"/>
                    <a:pt x="1557" y="1155"/>
                    <a:pt x="26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3" name="Google Shape;11253;p33"/>
          <p:cNvGrpSpPr/>
          <p:nvPr/>
        </p:nvGrpSpPr>
        <p:grpSpPr>
          <a:xfrm>
            <a:off x="6724426" y="3179989"/>
            <a:ext cx="1343226" cy="1129437"/>
            <a:chOff x="6724426" y="3179989"/>
            <a:chExt cx="1343226" cy="1129437"/>
          </a:xfrm>
        </p:grpSpPr>
        <p:sp>
          <p:nvSpPr>
            <p:cNvPr id="11254" name="Google Shape;11254;p33"/>
            <p:cNvSpPr/>
            <p:nvPr/>
          </p:nvSpPr>
          <p:spPr>
            <a:xfrm>
              <a:off x="7165555" y="3586911"/>
              <a:ext cx="287252" cy="235944"/>
            </a:xfrm>
            <a:custGeom>
              <a:avLst/>
              <a:gdLst/>
              <a:ahLst/>
              <a:cxnLst/>
              <a:rect l="l" t="t" r="r" b="b"/>
              <a:pathLst>
                <a:path w="5341" h="4387" extrusionOk="0">
                  <a:moveTo>
                    <a:pt x="469" y="1"/>
                  </a:moveTo>
                  <a:lnTo>
                    <a:pt x="1" y="603"/>
                  </a:lnTo>
                  <a:lnTo>
                    <a:pt x="4872" y="4386"/>
                  </a:lnTo>
                  <a:lnTo>
                    <a:pt x="5340" y="3800"/>
                  </a:lnTo>
                  <a:lnTo>
                    <a:pt x="4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33"/>
            <p:cNvSpPr/>
            <p:nvPr/>
          </p:nvSpPr>
          <p:spPr>
            <a:xfrm>
              <a:off x="7405052" y="3757080"/>
              <a:ext cx="662600" cy="552346"/>
            </a:xfrm>
            <a:custGeom>
              <a:avLst/>
              <a:gdLst/>
              <a:ahLst/>
              <a:cxnLst/>
              <a:rect l="l" t="t" r="r" b="b"/>
              <a:pathLst>
                <a:path w="12320" h="10270" extrusionOk="0">
                  <a:moveTo>
                    <a:pt x="1607" y="0"/>
                  </a:moveTo>
                  <a:lnTo>
                    <a:pt x="0" y="2076"/>
                  </a:lnTo>
                  <a:lnTo>
                    <a:pt x="9273" y="9926"/>
                  </a:lnTo>
                  <a:cubicBezTo>
                    <a:pt x="9547" y="10157"/>
                    <a:pt x="9887" y="10270"/>
                    <a:pt x="10226" y="10270"/>
                  </a:cubicBezTo>
                  <a:cubicBezTo>
                    <a:pt x="10673" y="10270"/>
                    <a:pt x="11121" y="10073"/>
                    <a:pt x="11416" y="9692"/>
                  </a:cubicBezTo>
                  <a:lnTo>
                    <a:pt x="11801" y="9190"/>
                  </a:lnTo>
                  <a:cubicBezTo>
                    <a:pt x="12320" y="8503"/>
                    <a:pt x="12186" y="7532"/>
                    <a:pt x="11483" y="7047"/>
                  </a:cubicBezTo>
                  <a:lnTo>
                    <a:pt x="16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33"/>
            <p:cNvSpPr/>
            <p:nvPr/>
          </p:nvSpPr>
          <p:spPr>
            <a:xfrm>
              <a:off x="7435654" y="3793975"/>
              <a:ext cx="595103" cy="487969"/>
            </a:xfrm>
            <a:custGeom>
              <a:avLst/>
              <a:gdLst/>
              <a:ahLst/>
              <a:cxnLst/>
              <a:rect l="l" t="t" r="r" b="b"/>
              <a:pathLst>
                <a:path w="11065" h="9073" extrusionOk="0">
                  <a:moveTo>
                    <a:pt x="1239" y="0"/>
                  </a:moveTo>
                  <a:lnTo>
                    <a:pt x="0" y="1591"/>
                  </a:lnTo>
                  <a:lnTo>
                    <a:pt x="8537" y="8704"/>
                  </a:lnTo>
                  <a:cubicBezTo>
                    <a:pt x="8833" y="8951"/>
                    <a:pt x="9182" y="9073"/>
                    <a:pt x="9508" y="9073"/>
                  </a:cubicBezTo>
                  <a:cubicBezTo>
                    <a:pt x="9845" y="9073"/>
                    <a:pt x="10157" y="8943"/>
                    <a:pt x="10361" y="8688"/>
                  </a:cubicBezTo>
                  <a:lnTo>
                    <a:pt x="10646" y="8303"/>
                  </a:lnTo>
                  <a:cubicBezTo>
                    <a:pt x="11064" y="7817"/>
                    <a:pt x="10864" y="6997"/>
                    <a:pt x="10228" y="6528"/>
                  </a:cubicBezTo>
                  <a:lnTo>
                    <a:pt x="1239"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33"/>
            <p:cNvSpPr/>
            <p:nvPr/>
          </p:nvSpPr>
          <p:spPr>
            <a:xfrm>
              <a:off x="7374449" y="3739869"/>
              <a:ext cx="134187" cy="145428"/>
            </a:xfrm>
            <a:custGeom>
              <a:avLst/>
              <a:gdLst/>
              <a:ahLst/>
              <a:cxnLst/>
              <a:rect l="l" t="t" r="r" b="b"/>
              <a:pathLst>
                <a:path w="2495" h="2704" extrusionOk="0">
                  <a:moveTo>
                    <a:pt x="1806" y="1"/>
                  </a:moveTo>
                  <a:cubicBezTo>
                    <a:pt x="1539" y="1"/>
                    <a:pt x="1284" y="117"/>
                    <a:pt x="1122" y="337"/>
                  </a:cubicBezTo>
                  <a:lnTo>
                    <a:pt x="318" y="1375"/>
                  </a:lnTo>
                  <a:cubicBezTo>
                    <a:pt x="0" y="1760"/>
                    <a:pt x="84" y="2329"/>
                    <a:pt x="486" y="2647"/>
                  </a:cubicBezTo>
                  <a:lnTo>
                    <a:pt x="502" y="2664"/>
                  </a:lnTo>
                  <a:cubicBezTo>
                    <a:pt x="536" y="2690"/>
                    <a:pt x="577" y="2704"/>
                    <a:pt x="618" y="2704"/>
                  </a:cubicBezTo>
                  <a:cubicBezTo>
                    <a:pt x="680" y="2704"/>
                    <a:pt x="740" y="2674"/>
                    <a:pt x="770" y="2613"/>
                  </a:cubicBezTo>
                  <a:lnTo>
                    <a:pt x="2427" y="488"/>
                  </a:lnTo>
                  <a:cubicBezTo>
                    <a:pt x="2494" y="387"/>
                    <a:pt x="2477" y="253"/>
                    <a:pt x="2394" y="203"/>
                  </a:cubicBezTo>
                  <a:cubicBezTo>
                    <a:pt x="2214" y="67"/>
                    <a:pt x="2007" y="1"/>
                    <a:pt x="1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33"/>
            <p:cNvSpPr/>
            <p:nvPr/>
          </p:nvSpPr>
          <p:spPr>
            <a:xfrm>
              <a:off x="6724426" y="3179989"/>
              <a:ext cx="636516" cy="637430"/>
            </a:xfrm>
            <a:custGeom>
              <a:avLst/>
              <a:gdLst/>
              <a:ahLst/>
              <a:cxnLst/>
              <a:rect l="l" t="t" r="r" b="b"/>
              <a:pathLst>
                <a:path w="11835" h="11852" extrusionOk="0">
                  <a:moveTo>
                    <a:pt x="5792" y="1"/>
                  </a:moveTo>
                  <a:lnTo>
                    <a:pt x="5541" y="436"/>
                  </a:lnTo>
                  <a:cubicBezTo>
                    <a:pt x="5441" y="436"/>
                    <a:pt x="5340" y="453"/>
                    <a:pt x="5223" y="453"/>
                  </a:cubicBezTo>
                  <a:lnTo>
                    <a:pt x="4889" y="68"/>
                  </a:lnTo>
                  <a:lnTo>
                    <a:pt x="4704" y="536"/>
                  </a:lnTo>
                  <a:cubicBezTo>
                    <a:pt x="4604" y="570"/>
                    <a:pt x="4504" y="587"/>
                    <a:pt x="4386" y="620"/>
                  </a:cubicBezTo>
                  <a:lnTo>
                    <a:pt x="4018" y="285"/>
                  </a:lnTo>
                  <a:lnTo>
                    <a:pt x="3918" y="787"/>
                  </a:lnTo>
                  <a:cubicBezTo>
                    <a:pt x="3834" y="838"/>
                    <a:pt x="3750" y="854"/>
                    <a:pt x="3633" y="905"/>
                  </a:cubicBezTo>
                  <a:lnTo>
                    <a:pt x="3215" y="620"/>
                  </a:lnTo>
                  <a:lnTo>
                    <a:pt x="3198" y="1122"/>
                  </a:lnTo>
                  <a:cubicBezTo>
                    <a:pt x="3114" y="1172"/>
                    <a:pt x="3047" y="1206"/>
                    <a:pt x="2964" y="1256"/>
                  </a:cubicBezTo>
                  <a:lnTo>
                    <a:pt x="2512" y="1039"/>
                  </a:lnTo>
                  <a:lnTo>
                    <a:pt x="2545" y="1541"/>
                  </a:lnTo>
                  <a:cubicBezTo>
                    <a:pt x="2461" y="1608"/>
                    <a:pt x="2378" y="1691"/>
                    <a:pt x="2294" y="1758"/>
                  </a:cubicBezTo>
                  <a:lnTo>
                    <a:pt x="1825" y="1608"/>
                  </a:lnTo>
                  <a:lnTo>
                    <a:pt x="1943" y="2110"/>
                  </a:lnTo>
                  <a:cubicBezTo>
                    <a:pt x="1876" y="2193"/>
                    <a:pt x="1792" y="2260"/>
                    <a:pt x="1742" y="2344"/>
                  </a:cubicBezTo>
                  <a:lnTo>
                    <a:pt x="1240" y="2277"/>
                  </a:lnTo>
                  <a:lnTo>
                    <a:pt x="1424" y="2763"/>
                  </a:lnTo>
                  <a:cubicBezTo>
                    <a:pt x="1340" y="2863"/>
                    <a:pt x="1273" y="2997"/>
                    <a:pt x="1189" y="3097"/>
                  </a:cubicBezTo>
                  <a:lnTo>
                    <a:pt x="687" y="3114"/>
                  </a:lnTo>
                  <a:lnTo>
                    <a:pt x="955" y="3549"/>
                  </a:lnTo>
                  <a:cubicBezTo>
                    <a:pt x="905" y="3683"/>
                    <a:pt x="855" y="3800"/>
                    <a:pt x="788" y="3934"/>
                  </a:cubicBezTo>
                  <a:lnTo>
                    <a:pt x="285" y="4035"/>
                  </a:lnTo>
                  <a:lnTo>
                    <a:pt x="620" y="4420"/>
                  </a:lnTo>
                  <a:cubicBezTo>
                    <a:pt x="587" y="4520"/>
                    <a:pt x="570" y="4637"/>
                    <a:pt x="536" y="4771"/>
                  </a:cubicBezTo>
                  <a:lnTo>
                    <a:pt x="68" y="4939"/>
                  </a:lnTo>
                  <a:lnTo>
                    <a:pt x="453" y="5273"/>
                  </a:lnTo>
                  <a:cubicBezTo>
                    <a:pt x="436" y="5357"/>
                    <a:pt x="436" y="5457"/>
                    <a:pt x="436" y="5541"/>
                  </a:cubicBezTo>
                  <a:lnTo>
                    <a:pt x="1" y="5792"/>
                  </a:lnTo>
                  <a:lnTo>
                    <a:pt x="436" y="6060"/>
                  </a:lnTo>
                  <a:cubicBezTo>
                    <a:pt x="436" y="6144"/>
                    <a:pt x="436" y="6227"/>
                    <a:pt x="453" y="6311"/>
                  </a:cubicBezTo>
                  <a:lnTo>
                    <a:pt x="34" y="6612"/>
                  </a:lnTo>
                  <a:lnTo>
                    <a:pt x="503" y="6813"/>
                  </a:lnTo>
                  <a:cubicBezTo>
                    <a:pt x="520" y="6897"/>
                    <a:pt x="536" y="7014"/>
                    <a:pt x="536" y="7098"/>
                  </a:cubicBezTo>
                  <a:lnTo>
                    <a:pt x="185" y="7449"/>
                  </a:lnTo>
                  <a:lnTo>
                    <a:pt x="670" y="7600"/>
                  </a:lnTo>
                  <a:cubicBezTo>
                    <a:pt x="687" y="7684"/>
                    <a:pt x="704" y="7767"/>
                    <a:pt x="754" y="7818"/>
                  </a:cubicBezTo>
                  <a:lnTo>
                    <a:pt x="436" y="8219"/>
                  </a:lnTo>
                  <a:lnTo>
                    <a:pt x="938" y="8286"/>
                  </a:lnTo>
                  <a:cubicBezTo>
                    <a:pt x="988" y="8387"/>
                    <a:pt x="1022" y="8470"/>
                    <a:pt x="1089" y="8554"/>
                  </a:cubicBezTo>
                  <a:lnTo>
                    <a:pt x="838" y="8989"/>
                  </a:lnTo>
                  <a:lnTo>
                    <a:pt x="1340" y="8989"/>
                  </a:lnTo>
                  <a:cubicBezTo>
                    <a:pt x="1373" y="9073"/>
                    <a:pt x="1440" y="9140"/>
                    <a:pt x="1507" y="9224"/>
                  </a:cubicBezTo>
                  <a:lnTo>
                    <a:pt x="1323" y="9709"/>
                  </a:lnTo>
                  <a:lnTo>
                    <a:pt x="1825" y="9625"/>
                  </a:lnTo>
                  <a:cubicBezTo>
                    <a:pt x="1876" y="9709"/>
                    <a:pt x="1943" y="9759"/>
                    <a:pt x="2026" y="9826"/>
                  </a:cubicBezTo>
                  <a:lnTo>
                    <a:pt x="1926" y="10328"/>
                  </a:lnTo>
                  <a:lnTo>
                    <a:pt x="2411" y="10178"/>
                  </a:lnTo>
                  <a:cubicBezTo>
                    <a:pt x="2445" y="10228"/>
                    <a:pt x="2495" y="10245"/>
                    <a:pt x="2528" y="10295"/>
                  </a:cubicBezTo>
                  <a:cubicBezTo>
                    <a:pt x="2579" y="10312"/>
                    <a:pt x="2595" y="10328"/>
                    <a:pt x="2629" y="10379"/>
                  </a:cubicBezTo>
                  <a:lnTo>
                    <a:pt x="2595" y="10881"/>
                  </a:lnTo>
                  <a:lnTo>
                    <a:pt x="3047" y="10646"/>
                  </a:lnTo>
                  <a:cubicBezTo>
                    <a:pt x="3164" y="10713"/>
                    <a:pt x="3248" y="10780"/>
                    <a:pt x="3349" y="10814"/>
                  </a:cubicBezTo>
                  <a:lnTo>
                    <a:pt x="3382" y="11316"/>
                  </a:lnTo>
                  <a:lnTo>
                    <a:pt x="3801" y="11031"/>
                  </a:lnTo>
                  <a:cubicBezTo>
                    <a:pt x="3918" y="11065"/>
                    <a:pt x="4001" y="11115"/>
                    <a:pt x="4102" y="11132"/>
                  </a:cubicBezTo>
                  <a:lnTo>
                    <a:pt x="4219" y="11634"/>
                  </a:lnTo>
                  <a:lnTo>
                    <a:pt x="4604" y="11283"/>
                  </a:lnTo>
                  <a:cubicBezTo>
                    <a:pt x="4704" y="11299"/>
                    <a:pt x="4805" y="11316"/>
                    <a:pt x="4939" y="11333"/>
                  </a:cubicBezTo>
                  <a:lnTo>
                    <a:pt x="5123" y="11801"/>
                  </a:lnTo>
                  <a:lnTo>
                    <a:pt x="5441" y="11400"/>
                  </a:lnTo>
                  <a:cubicBezTo>
                    <a:pt x="5541" y="11400"/>
                    <a:pt x="5642" y="11416"/>
                    <a:pt x="5759" y="11416"/>
                  </a:cubicBezTo>
                  <a:lnTo>
                    <a:pt x="6027" y="11852"/>
                  </a:lnTo>
                  <a:lnTo>
                    <a:pt x="6278" y="11416"/>
                  </a:lnTo>
                  <a:cubicBezTo>
                    <a:pt x="6378" y="11416"/>
                    <a:pt x="6479" y="11400"/>
                    <a:pt x="6596" y="11400"/>
                  </a:cubicBezTo>
                  <a:lnTo>
                    <a:pt x="6931" y="11801"/>
                  </a:lnTo>
                  <a:lnTo>
                    <a:pt x="7115" y="11316"/>
                  </a:lnTo>
                  <a:cubicBezTo>
                    <a:pt x="7215" y="11299"/>
                    <a:pt x="7316" y="11283"/>
                    <a:pt x="7433" y="11232"/>
                  </a:cubicBezTo>
                  <a:lnTo>
                    <a:pt x="7801" y="11567"/>
                  </a:lnTo>
                  <a:lnTo>
                    <a:pt x="7901" y="11065"/>
                  </a:lnTo>
                  <a:cubicBezTo>
                    <a:pt x="7985" y="11015"/>
                    <a:pt x="8069" y="10998"/>
                    <a:pt x="8186" y="10964"/>
                  </a:cubicBezTo>
                  <a:lnTo>
                    <a:pt x="8604" y="11232"/>
                  </a:lnTo>
                  <a:lnTo>
                    <a:pt x="8621" y="10730"/>
                  </a:lnTo>
                  <a:cubicBezTo>
                    <a:pt x="8705" y="10680"/>
                    <a:pt x="8772" y="10646"/>
                    <a:pt x="8856" y="10596"/>
                  </a:cubicBezTo>
                  <a:lnTo>
                    <a:pt x="9307" y="10814"/>
                  </a:lnTo>
                  <a:lnTo>
                    <a:pt x="9274" y="10312"/>
                  </a:lnTo>
                  <a:cubicBezTo>
                    <a:pt x="9358" y="10245"/>
                    <a:pt x="9441" y="10161"/>
                    <a:pt x="9525" y="10094"/>
                  </a:cubicBezTo>
                  <a:lnTo>
                    <a:pt x="9994" y="10245"/>
                  </a:lnTo>
                  <a:lnTo>
                    <a:pt x="9877" y="9743"/>
                  </a:lnTo>
                  <a:cubicBezTo>
                    <a:pt x="9944" y="9659"/>
                    <a:pt x="10027" y="9592"/>
                    <a:pt x="10077" y="9508"/>
                  </a:cubicBezTo>
                  <a:lnTo>
                    <a:pt x="10580" y="9575"/>
                  </a:lnTo>
                  <a:lnTo>
                    <a:pt x="10580" y="9575"/>
                  </a:lnTo>
                  <a:lnTo>
                    <a:pt x="10395" y="9090"/>
                  </a:lnTo>
                  <a:cubicBezTo>
                    <a:pt x="10479" y="8989"/>
                    <a:pt x="10546" y="8872"/>
                    <a:pt x="10630" y="8755"/>
                  </a:cubicBezTo>
                  <a:lnTo>
                    <a:pt x="11132" y="8738"/>
                  </a:lnTo>
                  <a:lnTo>
                    <a:pt x="10864" y="8303"/>
                  </a:lnTo>
                  <a:cubicBezTo>
                    <a:pt x="10914" y="8186"/>
                    <a:pt x="10965" y="8052"/>
                    <a:pt x="11032" y="7935"/>
                  </a:cubicBezTo>
                  <a:lnTo>
                    <a:pt x="11534" y="7818"/>
                  </a:lnTo>
                  <a:lnTo>
                    <a:pt x="11199" y="7449"/>
                  </a:lnTo>
                  <a:cubicBezTo>
                    <a:pt x="11232" y="7349"/>
                    <a:pt x="11249" y="7215"/>
                    <a:pt x="11283" y="7098"/>
                  </a:cubicBezTo>
                  <a:lnTo>
                    <a:pt x="11785" y="6930"/>
                  </a:lnTo>
                  <a:lnTo>
                    <a:pt x="11383" y="6596"/>
                  </a:lnTo>
                  <a:cubicBezTo>
                    <a:pt x="11400" y="6512"/>
                    <a:pt x="11400" y="6395"/>
                    <a:pt x="11400" y="6311"/>
                  </a:cubicBezTo>
                  <a:lnTo>
                    <a:pt x="11835" y="6060"/>
                  </a:lnTo>
                  <a:lnTo>
                    <a:pt x="11400" y="5792"/>
                  </a:lnTo>
                  <a:cubicBezTo>
                    <a:pt x="11400" y="5709"/>
                    <a:pt x="11400" y="5625"/>
                    <a:pt x="11383" y="5541"/>
                  </a:cubicBezTo>
                  <a:lnTo>
                    <a:pt x="11802" y="5257"/>
                  </a:lnTo>
                  <a:lnTo>
                    <a:pt x="11333" y="5039"/>
                  </a:lnTo>
                  <a:cubicBezTo>
                    <a:pt x="11316" y="4955"/>
                    <a:pt x="11299" y="4855"/>
                    <a:pt x="11299" y="4771"/>
                  </a:cubicBezTo>
                  <a:lnTo>
                    <a:pt x="11651" y="4420"/>
                  </a:lnTo>
                  <a:lnTo>
                    <a:pt x="11165" y="4269"/>
                  </a:lnTo>
                  <a:cubicBezTo>
                    <a:pt x="11149" y="4185"/>
                    <a:pt x="11132" y="4102"/>
                    <a:pt x="11082" y="4035"/>
                  </a:cubicBezTo>
                  <a:lnTo>
                    <a:pt x="11400" y="3633"/>
                  </a:lnTo>
                  <a:lnTo>
                    <a:pt x="10898" y="3583"/>
                  </a:lnTo>
                  <a:cubicBezTo>
                    <a:pt x="10864" y="3466"/>
                    <a:pt x="10814" y="3382"/>
                    <a:pt x="10747" y="3298"/>
                  </a:cubicBezTo>
                  <a:lnTo>
                    <a:pt x="10998" y="2863"/>
                  </a:lnTo>
                  <a:lnTo>
                    <a:pt x="10496" y="2863"/>
                  </a:lnTo>
                  <a:cubicBezTo>
                    <a:pt x="10462" y="2779"/>
                    <a:pt x="10395" y="2712"/>
                    <a:pt x="10329" y="2629"/>
                  </a:cubicBezTo>
                  <a:lnTo>
                    <a:pt x="10496" y="2160"/>
                  </a:lnTo>
                  <a:lnTo>
                    <a:pt x="9994" y="2244"/>
                  </a:lnTo>
                  <a:cubicBezTo>
                    <a:pt x="9944" y="2160"/>
                    <a:pt x="9877" y="2093"/>
                    <a:pt x="9793" y="2026"/>
                  </a:cubicBezTo>
                  <a:lnTo>
                    <a:pt x="9893" y="1524"/>
                  </a:lnTo>
                  <a:lnTo>
                    <a:pt x="9408" y="1675"/>
                  </a:lnTo>
                  <a:cubicBezTo>
                    <a:pt x="9374" y="1624"/>
                    <a:pt x="9324" y="1608"/>
                    <a:pt x="9291" y="1574"/>
                  </a:cubicBezTo>
                  <a:cubicBezTo>
                    <a:pt x="9241" y="1541"/>
                    <a:pt x="9224" y="1524"/>
                    <a:pt x="9190" y="1490"/>
                  </a:cubicBezTo>
                  <a:lnTo>
                    <a:pt x="9224" y="988"/>
                  </a:lnTo>
                  <a:lnTo>
                    <a:pt x="8772" y="1206"/>
                  </a:lnTo>
                  <a:cubicBezTo>
                    <a:pt x="8655" y="1156"/>
                    <a:pt x="8571" y="1089"/>
                    <a:pt x="8471" y="1039"/>
                  </a:cubicBezTo>
                  <a:lnTo>
                    <a:pt x="8437" y="536"/>
                  </a:lnTo>
                  <a:lnTo>
                    <a:pt x="8019" y="838"/>
                  </a:lnTo>
                  <a:cubicBezTo>
                    <a:pt x="7901" y="787"/>
                    <a:pt x="7818" y="754"/>
                    <a:pt x="7717" y="737"/>
                  </a:cubicBezTo>
                  <a:lnTo>
                    <a:pt x="7600" y="235"/>
                  </a:lnTo>
                  <a:lnTo>
                    <a:pt x="7215" y="587"/>
                  </a:lnTo>
                  <a:cubicBezTo>
                    <a:pt x="7115" y="570"/>
                    <a:pt x="7014" y="536"/>
                    <a:pt x="6880" y="520"/>
                  </a:cubicBezTo>
                  <a:lnTo>
                    <a:pt x="6696" y="68"/>
                  </a:lnTo>
                  <a:lnTo>
                    <a:pt x="6378" y="453"/>
                  </a:lnTo>
                  <a:cubicBezTo>
                    <a:pt x="6278" y="453"/>
                    <a:pt x="6177" y="436"/>
                    <a:pt x="6060" y="436"/>
                  </a:cubicBezTo>
                  <a:lnTo>
                    <a:pt x="57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33"/>
            <p:cNvSpPr/>
            <p:nvPr/>
          </p:nvSpPr>
          <p:spPr>
            <a:xfrm>
              <a:off x="7230364" y="3185421"/>
              <a:ext cx="279131" cy="670722"/>
            </a:xfrm>
            <a:custGeom>
              <a:avLst/>
              <a:gdLst/>
              <a:ahLst/>
              <a:cxnLst/>
              <a:rect l="l" t="t" r="r" b="b"/>
              <a:pathLst>
                <a:path w="5190" h="12471" extrusionOk="0">
                  <a:moveTo>
                    <a:pt x="1290" y="0"/>
                  </a:moveTo>
                  <a:cubicBezTo>
                    <a:pt x="1290" y="0"/>
                    <a:pt x="553" y="988"/>
                    <a:pt x="570" y="1004"/>
                  </a:cubicBezTo>
                  <a:cubicBezTo>
                    <a:pt x="3315" y="3130"/>
                    <a:pt x="3817" y="7097"/>
                    <a:pt x="1675" y="9842"/>
                  </a:cubicBezTo>
                  <a:cubicBezTo>
                    <a:pt x="1323" y="10294"/>
                    <a:pt x="922" y="10679"/>
                    <a:pt x="486" y="11014"/>
                  </a:cubicBezTo>
                  <a:cubicBezTo>
                    <a:pt x="1" y="11366"/>
                    <a:pt x="1" y="12102"/>
                    <a:pt x="486" y="12470"/>
                  </a:cubicBezTo>
                  <a:cubicBezTo>
                    <a:pt x="1307" y="12018"/>
                    <a:pt x="2043" y="11366"/>
                    <a:pt x="2646" y="10596"/>
                  </a:cubicBezTo>
                  <a:cubicBezTo>
                    <a:pt x="5190" y="7281"/>
                    <a:pt x="4587" y="2528"/>
                    <a:pt x="12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33"/>
            <p:cNvSpPr/>
            <p:nvPr/>
          </p:nvSpPr>
          <p:spPr>
            <a:xfrm>
              <a:off x="6759547" y="3179989"/>
              <a:ext cx="481676" cy="351146"/>
            </a:xfrm>
            <a:custGeom>
              <a:avLst/>
              <a:gdLst/>
              <a:ahLst/>
              <a:cxnLst/>
              <a:rect l="l" t="t" r="r" b="b"/>
              <a:pathLst>
                <a:path w="8956" h="6529" extrusionOk="0">
                  <a:moveTo>
                    <a:pt x="5156" y="1"/>
                  </a:moveTo>
                  <a:lnTo>
                    <a:pt x="4905" y="436"/>
                  </a:lnTo>
                  <a:cubicBezTo>
                    <a:pt x="4805" y="436"/>
                    <a:pt x="4704" y="453"/>
                    <a:pt x="4604" y="453"/>
                  </a:cubicBezTo>
                  <a:lnTo>
                    <a:pt x="4269" y="68"/>
                  </a:lnTo>
                  <a:lnTo>
                    <a:pt x="4068" y="536"/>
                  </a:lnTo>
                  <a:cubicBezTo>
                    <a:pt x="3968" y="570"/>
                    <a:pt x="3867" y="587"/>
                    <a:pt x="3767" y="620"/>
                  </a:cubicBezTo>
                  <a:lnTo>
                    <a:pt x="3382" y="285"/>
                  </a:lnTo>
                  <a:lnTo>
                    <a:pt x="3281" y="787"/>
                  </a:lnTo>
                  <a:cubicBezTo>
                    <a:pt x="3198" y="838"/>
                    <a:pt x="3114" y="854"/>
                    <a:pt x="3014" y="905"/>
                  </a:cubicBezTo>
                  <a:lnTo>
                    <a:pt x="2595" y="620"/>
                  </a:lnTo>
                  <a:lnTo>
                    <a:pt x="2562" y="1122"/>
                  </a:lnTo>
                  <a:cubicBezTo>
                    <a:pt x="2478" y="1172"/>
                    <a:pt x="2428" y="1206"/>
                    <a:pt x="2344" y="1256"/>
                  </a:cubicBezTo>
                  <a:lnTo>
                    <a:pt x="1875" y="1039"/>
                  </a:lnTo>
                  <a:lnTo>
                    <a:pt x="1926" y="1541"/>
                  </a:lnTo>
                  <a:cubicBezTo>
                    <a:pt x="1842" y="1608"/>
                    <a:pt x="1758" y="1691"/>
                    <a:pt x="1675" y="1758"/>
                  </a:cubicBezTo>
                  <a:lnTo>
                    <a:pt x="1189" y="1608"/>
                  </a:lnTo>
                  <a:lnTo>
                    <a:pt x="1306" y="2110"/>
                  </a:lnTo>
                  <a:cubicBezTo>
                    <a:pt x="1256" y="2193"/>
                    <a:pt x="1172" y="2260"/>
                    <a:pt x="1105" y="2344"/>
                  </a:cubicBezTo>
                  <a:lnTo>
                    <a:pt x="603" y="2277"/>
                  </a:lnTo>
                  <a:lnTo>
                    <a:pt x="787" y="2763"/>
                  </a:lnTo>
                  <a:cubicBezTo>
                    <a:pt x="704" y="2863"/>
                    <a:pt x="637" y="2997"/>
                    <a:pt x="553" y="3097"/>
                  </a:cubicBezTo>
                  <a:lnTo>
                    <a:pt x="51" y="3114"/>
                  </a:lnTo>
                  <a:lnTo>
                    <a:pt x="335" y="3549"/>
                  </a:lnTo>
                  <a:cubicBezTo>
                    <a:pt x="268" y="3683"/>
                    <a:pt x="218" y="3800"/>
                    <a:pt x="168" y="3934"/>
                  </a:cubicBezTo>
                  <a:lnTo>
                    <a:pt x="1" y="3968"/>
                  </a:lnTo>
                  <a:cubicBezTo>
                    <a:pt x="838" y="5491"/>
                    <a:pt x="2378" y="6529"/>
                    <a:pt x="4152" y="6529"/>
                  </a:cubicBezTo>
                  <a:cubicBezTo>
                    <a:pt x="6713" y="6479"/>
                    <a:pt x="8805" y="4319"/>
                    <a:pt x="8956" y="1624"/>
                  </a:cubicBezTo>
                  <a:lnTo>
                    <a:pt x="8956" y="1624"/>
                  </a:lnTo>
                  <a:lnTo>
                    <a:pt x="8788" y="1675"/>
                  </a:lnTo>
                  <a:cubicBezTo>
                    <a:pt x="8738" y="1624"/>
                    <a:pt x="8705" y="1608"/>
                    <a:pt x="8654" y="1574"/>
                  </a:cubicBezTo>
                  <a:cubicBezTo>
                    <a:pt x="8621" y="1541"/>
                    <a:pt x="8588" y="1524"/>
                    <a:pt x="8554" y="1490"/>
                  </a:cubicBezTo>
                  <a:lnTo>
                    <a:pt x="8588" y="988"/>
                  </a:lnTo>
                  <a:lnTo>
                    <a:pt x="8136" y="1206"/>
                  </a:lnTo>
                  <a:cubicBezTo>
                    <a:pt x="8035" y="1156"/>
                    <a:pt x="7951" y="1089"/>
                    <a:pt x="7834" y="1039"/>
                  </a:cubicBezTo>
                  <a:lnTo>
                    <a:pt x="7801" y="536"/>
                  </a:lnTo>
                  <a:lnTo>
                    <a:pt x="7382" y="838"/>
                  </a:lnTo>
                  <a:cubicBezTo>
                    <a:pt x="7282" y="787"/>
                    <a:pt x="7198" y="754"/>
                    <a:pt x="7081" y="737"/>
                  </a:cubicBezTo>
                  <a:lnTo>
                    <a:pt x="6964" y="235"/>
                  </a:lnTo>
                  <a:lnTo>
                    <a:pt x="6579" y="587"/>
                  </a:lnTo>
                  <a:cubicBezTo>
                    <a:pt x="6478" y="570"/>
                    <a:pt x="6378" y="536"/>
                    <a:pt x="6244" y="520"/>
                  </a:cubicBezTo>
                  <a:lnTo>
                    <a:pt x="6060" y="68"/>
                  </a:lnTo>
                  <a:lnTo>
                    <a:pt x="5742" y="453"/>
                  </a:lnTo>
                  <a:cubicBezTo>
                    <a:pt x="5642" y="453"/>
                    <a:pt x="5541" y="436"/>
                    <a:pt x="5441" y="436"/>
                  </a:cubicBezTo>
                  <a:lnTo>
                    <a:pt x="515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33"/>
            <p:cNvSpPr/>
            <p:nvPr/>
          </p:nvSpPr>
          <p:spPr>
            <a:xfrm>
              <a:off x="6847805" y="3504085"/>
              <a:ext cx="497865" cy="311562"/>
            </a:xfrm>
            <a:custGeom>
              <a:avLst/>
              <a:gdLst/>
              <a:ahLst/>
              <a:cxnLst/>
              <a:rect l="l" t="t" r="r" b="b"/>
              <a:pathLst>
                <a:path w="9257" h="5793" extrusionOk="0">
                  <a:moveTo>
                    <a:pt x="5122" y="1"/>
                  </a:moveTo>
                  <a:cubicBezTo>
                    <a:pt x="2310" y="1"/>
                    <a:pt x="0" y="1859"/>
                    <a:pt x="0" y="4168"/>
                  </a:cubicBezTo>
                  <a:lnTo>
                    <a:pt x="134" y="4118"/>
                  </a:lnTo>
                  <a:cubicBezTo>
                    <a:pt x="167" y="4168"/>
                    <a:pt x="218" y="4185"/>
                    <a:pt x="251" y="4219"/>
                  </a:cubicBezTo>
                  <a:cubicBezTo>
                    <a:pt x="301" y="4235"/>
                    <a:pt x="318" y="4269"/>
                    <a:pt x="352" y="4302"/>
                  </a:cubicBezTo>
                  <a:lnTo>
                    <a:pt x="318" y="4805"/>
                  </a:lnTo>
                  <a:lnTo>
                    <a:pt x="770" y="4587"/>
                  </a:lnTo>
                  <a:cubicBezTo>
                    <a:pt x="887" y="4637"/>
                    <a:pt x="971" y="4704"/>
                    <a:pt x="1071" y="4754"/>
                  </a:cubicBezTo>
                  <a:lnTo>
                    <a:pt x="1122" y="5257"/>
                  </a:lnTo>
                  <a:lnTo>
                    <a:pt x="1540" y="4955"/>
                  </a:lnTo>
                  <a:cubicBezTo>
                    <a:pt x="1640" y="5005"/>
                    <a:pt x="1724" y="5039"/>
                    <a:pt x="1825" y="5056"/>
                  </a:cubicBezTo>
                  <a:lnTo>
                    <a:pt x="1958" y="5558"/>
                  </a:lnTo>
                  <a:lnTo>
                    <a:pt x="2327" y="5206"/>
                  </a:lnTo>
                  <a:cubicBezTo>
                    <a:pt x="2427" y="5223"/>
                    <a:pt x="2528" y="5257"/>
                    <a:pt x="2661" y="5273"/>
                  </a:cubicBezTo>
                  <a:lnTo>
                    <a:pt x="2846" y="5725"/>
                  </a:lnTo>
                  <a:lnTo>
                    <a:pt x="3164" y="5340"/>
                  </a:lnTo>
                  <a:cubicBezTo>
                    <a:pt x="3264" y="5340"/>
                    <a:pt x="3364" y="5357"/>
                    <a:pt x="3482" y="5357"/>
                  </a:cubicBezTo>
                  <a:lnTo>
                    <a:pt x="3749" y="5792"/>
                  </a:lnTo>
                  <a:lnTo>
                    <a:pt x="4001" y="5357"/>
                  </a:lnTo>
                  <a:cubicBezTo>
                    <a:pt x="4101" y="5357"/>
                    <a:pt x="4201" y="5340"/>
                    <a:pt x="4319" y="5340"/>
                  </a:cubicBezTo>
                  <a:lnTo>
                    <a:pt x="4653" y="5725"/>
                  </a:lnTo>
                  <a:lnTo>
                    <a:pt x="4837" y="5257"/>
                  </a:lnTo>
                  <a:cubicBezTo>
                    <a:pt x="4938" y="5223"/>
                    <a:pt x="5038" y="5206"/>
                    <a:pt x="5156" y="5173"/>
                  </a:cubicBezTo>
                  <a:lnTo>
                    <a:pt x="5524" y="5508"/>
                  </a:lnTo>
                  <a:lnTo>
                    <a:pt x="5624" y="5005"/>
                  </a:lnTo>
                  <a:cubicBezTo>
                    <a:pt x="5708" y="4955"/>
                    <a:pt x="5792" y="4938"/>
                    <a:pt x="5909" y="4888"/>
                  </a:cubicBezTo>
                  <a:lnTo>
                    <a:pt x="6327" y="5173"/>
                  </a:lnTo>
                  <a:lnTo>
                    <a:pt x="6344" y="4654"/>
                  </a:lnTo>
                  <a:cubicBezTo>
                    <a:pt x="6428" y="4620"/>
                    <a:pt x="6495" y="4570"/>
                    <a:pt x="6578" y="4537"/>
                  </a:cubicBezTo>
                  <a:lnTo>
                    <a:pt x="7030" y="4754"/>
                  </a:lnTo>
                  <a:lnTo>
                    <a:pt x="6997" y="4235"/>
                  </a:lnTo>
                  <a:cubicBezTo>
                    <a:pt x="7080" y="4185"/>
                    <a:pt x="7164" y="4102"/>
                    <a:pt x="7248" y="4035"/>
                  </a:cubicBezTo>
                  <a:lnTo>
                    <a:pt x="7717" y="4185"/>
                  </a:lnTo>
                  <a:lnTo>
                    <a:pt x="7599" y="3683"/>
                  </a:lnTo>
                  <a:cubicBezTo>
                    <a:pt x="7666" y="3599"/>
                    <a:pt x="7750" y="3532"/>
                    <a:pt x="7800" y="3449"/>
                  </a:cubicBezTo>
                  <a:lnTo>
                    <a:pt x="8302" y="3516"/>
                  </a:lnTo>
                  <a:lnTo>
                    <a:pt x="8118" y="3030"/>
                  </a:lnTo>
                  <a:cubicBezTo>
                    <a:pt x="8202" y="2930"/>
                    <a:pt x="8269" y="2796"/>
                    <a:pt x="8353" y="2696"/>
                  </a:cubicBezTo>
                  <a:lnTo>
                    <a:pt x="8855" y="2679"/>
                  </a:lnTo>
                  <a:lnTo>
                    <a:pt x="8587" y="2244"/>
                  </a:lnTo>
                  <a:cubicBezTo>
                    <a:pt x="8637" y="2110"/>
                    <a:pt x="8687" y="1992"/>
                    <a:pt x="8754" y="1859"/>
                  </a:cubicBezTo>
                  <a:lnTo>
                    <a:pt x="9256" y="1792"/>
                  </a:lnTo>
                  <a:lnTo>
                    <a:pt x="8922" y="1423"/>
                  </a:lnTo>
                  <a:cubicBezTo>
                    <a:pt x="8922" y="1407"/>
                    <a:pt x="8922" y="1407"/>
                    <a:pt x="8938" y="1373"/>
                  </a:cubicBezTo>
                  <a:cubicBezTo>
                    <a:pt x="8001" y="519"/>
                    <a:pt x="6628" y="1"/>
                    <a:pt x="512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33"/>
            <p:cNvSpPr/>
            <p:nvPr/>
          </p:nvSpPr>
          <p:spPr>
            <a:xfrm>
              <a:off x="6999903" y="3460144"/>
              <a:ext cx="84707" cy="75296"/>
            </a:xfrm>
            <a:custGeom>
              <a:avLst/>
              <a:gdLst/>
              <a:ahLst/>
              <a:cxnLst/>
              <a:rect l="l" t="t" r="r" b="b"/>
              <a:pathLst>
                <a:path w="1575" h="1400" extrusionOk="0">
                  <a:moveTo>
                    <a:pt x="793" y="1"/>
                  </a:moveTo>
                  <a:cubicBezTo>
                    <a:pt x="587" y="1"/>
                    <a:pt x="380" y="91"/>
                    <a:pt x="235" y="265"/>
                  </a:cubicBezTo>
                  <a:cubicBezTo>
                    <a:pt x="1" y="583"/>
                    <a:pt x="51" y="1018"/>
                    <a:pt x="352" y="1253"/>
                  </a:cubicBezTo>
                  <a:cubicBezTo>
                    <a:pt x="487" y="1352"/>
                    <a:pt x="642" y="1400"/>
                    <a:pt x="794" y="1400"/>
                  </a:cubicBezTo>
                  <a:cubicBezTo>
                    <a:pt x="1002" y="1400"/>
                    <a:pt x="1205" y="1310"/>
                    <a:pt x="1340" y="1136"/>
                  </a:cubicBezTo>
                  <a:cubicBezTo>
                    <a:pt x="1574" y="818"/>
                    <a:pt x="1524" y="382"/>
                    <a:pt x="1223" y="148"/>
                  </a:cubicBezTo>
                  <a:cubicBezTo>
                    <a:pt x="1096" y="49"/>
                    <a:pt x="944" y="1"/>
                    <a:pt x="7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33"/>
            <p:cNvSpPr/>
            <p:nvPr/>
          </p:nvSpPr>
          <p:spPr>
            <a:xfrm>
              <a:off x="7238485" y="3185421"/>
              <a:ext cx="271010" cy="669807"/>
            </a:xfrm>
            <a:custGeom>
              <a:avLst/>
              <a:gdLst/>
              <a:ahLst/>
              <a:cxnLst/>
              <a:rect l="l" t="t" r="r" b="b"/>
              <a:pathLst>
                <a:path w="5039" h="12454" extrusionOk="0">
                  <a:moveTo>
                    <a:pt x="1139" y="0"/>
                  </a:moveTo>
                  <a:cubicBezTo>
                    <a:pt x="1139" y="0"/>
                    <a:pt x="1089" y="67"/>
                    <a:pt x="1022" y="134"/>
                  </a:cubicBezTo>
                  <a:cubicBezTo>
                    <a:pt x="3867" y="2745"/>
                    <a:pt x="4269" y="7164"/>
                    <a:pt x="1859" y="10261"/>
                  </a:cubicBezTo>
                  <a:cubicBezTo>
                    <a:pt x="1323" y="10947"/>
                    <a:pt x="687" y="11516"/>
                    <a:pt x="1" y="11951"/>
                  </a:cubicBezTo>
                  <a:cubicBezTo>
                    <a:pt x="51" y="12136"/>
                    <a:pt x="151" y="12320"/>
                    <a:pt x="335" y="12454"/>
                  </a:cubicBezTo>
                  <a:cubicBezTo>
                    <a:pt x="1156" y="11985"/>
                    <a:pt x="1892" y="11349"/>
                    <a:pt x="2495" y="10562"/>
                  </a:cubicBezTo>
                  <a:cubicBezTo>
                    <a:pt x="5039" y="7281"/>
                    <a:pt x="4436" y="2528"/>
                    <a:pt x="113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33"/>
            <p:cNvSpPr/>
            <p:nvPr/>
          </p:nvSpPr>
          <p:spPr>
            <a:xfrm>
              <a:off x="7757009" y="4008246"/>
              <a:ext cx="111706" cy="91861"/>
            </a:xfrm>
            <a:custGeom>
              <a:avLst/>
              <a:gdLst/>
              <a:ahLst/>
              <a:cxnLst/>
              <a:rect l="l" t="t" r="r" b="b"/>
              <a:pathLst>
                <a:path w="2077" h="1708" extrusionOk="0">
                  <a:moveTo>
                    <a:pt x="336" y="0"/>
                  </a:moveTo>
                  <a:lnTo>
                    <a:pt x="1" y="770"/>
                  </a:lnTo>
                  <a:cubicBezTo>
                    <a:pt x="470" y="1105"/>
                    <a:pt x="922" y="1423"/>
                    <a:pt x="1407" y="1708"/>
                  </a:cubicBezTo>
                  <a:cubicBezTo>
                    <a:pt x="1658" y="1607"/>
                    <a:pt x="1876" y="1456"/>
                    <a:pt x="2077" y="1306"/>
                  </a:cubicBezTo>
                  <a:cubicBezTo>
                    <a:pt x="1541" y="904"/>
                    <a:pt x="955" y="435"/>
                    <a:pt x="33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33"/>
            <p:cNvSpPr/>
            <p:nvPr/>
          </p:nvSpPr>
          <p:spPr>
            <a:xfrm>
              <a:off x="7494171" y="3820059"/>
              <a:ext cx="233201" cy="195446"/>
            </a:xfrm>
            <a:custGeom>
              <a:avLst/>
              <a:gdLst/>
              <a:ahLst/>
              <a:cxnLst/>
              <a:rect l="l" t="t" r="r" b="b"/>
              <a:pathLst>
                <a:path w="4336" h="3634" extrusionOk="0">
                  <a:moveTo>
                    <a:pt x="184" y="1"/>
                  </a:moveTo>
                  <a:lnTo>
                    <a:pt x="0" y="352"/>
                  </a:lnTo>
                  <a:cubicBezTo>
                    <a:pt x="1356" y="1574"/>
                    <a:pt x="2695" y="2662"/>
                    <a:pt x="4018" y="3633"/>
                  </a:cubicBezTo>
                  <a:lnTo>
                    <a:pt x="4336" y="2846"/>
                  </a:lnTo>
                  <a:cubicBezTo>
                    <a:pt x="3047" y="1926"/>
                    <a:pt x="1674" y="988"/>
                    <a:pt x="184"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11269"/>
        <p:cNvGrpSpPr/>
        <p:nvPr/>
      </p:nvGrpSpPr>
      <p:grpSpPr>
        <a:xfrm>
          <a:off x="0" y="0"/>
          <a:ext cx="0" cy="0"/>
          <a:chOff x="0" y="0"/>
          <a:chExt cx="0" cy="0"/>
        </a:xfrm>
      </p:grpSpPr>
      <p:sp>
        <p:nvSpPr>
          <p:cNvPr id="11270" name="Google Shape;11270;p34"/>
          <p:cNvSpPr/>
          <p:nvPr/>
        </p:nvSpPr>
        <p:spPr>
          <a:xfrm>
            <a:off x="876300" y="3783825"/>
            <a:ext cx="35535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271" name="Google Shape;11271;p34"/>
          <p:cNvPicPr preferRelativeResize="0"/>
          <p:nvPr/>
        </p:nvPicPr>
        <p:blipFill rotWithShape="1">
          <a:blip r:embed="rId3">
            <a:alphaModFix/>
          </a:blip>
          <a:srcRect l="18016" r="23995"/>
          <a:stretch/>
        </p:blipFill>
        <p:spPr>
          <a:xfrm>
            <a:off x="1530500" y="1122000"/>
            <a:ext cx="2522700" cy="2899500"/>
          </a:xfrm>
          <a:prstGeom prst="round2SameRect">
            <a:avLst>
              <a:gd name="adj1" fmla="val 50000"/>
              <a:gd name="adj2" fmla="val 0"/>
            </a:avLst>
          </a:prstGeom>
          <a:noFill/>
          <a:ln>
            <a:noFill/>
          </a:ln>
        </p:spPr>
      </p:pic>
      <p:sp>
        <p:nvSpPr>
          <p:cNvPr id="11272" name="Google Shape;11272;p34"/>
          <p:cNvSpPr txBox="1">
            <a:spLocks noGrp="1"/>
          </p:cNvSpPr>
          <p:nvPr>
            <p:ph type="title" idx="6"/>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OUR </a:t>
            </a:r>
            <a:r>
              <a:rPr lang="en">
                <a:solidFill>
                  <a:schemeClr val="accent5"/>
                </a:solidFill>
              </a:rPr>
              <a:t>GOALS</a:t>
            </a:r>
            <a:endParaRPr/>
          </a:p>
        </p:txBody>
      </p:sp>
      <p:sp>
        <p:nvSpPr>
          <p:cNvPr id="11273" name="Google Shape;11273;p34"/>
          <p:cNvSpPr txBox="1">
            <a:spLocks noGrp="1"/>
          </p:cNvSpPr>
          <p:nvPr>
            <p:ph type="title"/>
          </p:nvPr>
        </p:nvSpPr>
        <p:spPr>
          <a:xfrm>
            <a:off x="4819650" y="1228725"/>
            <a:ext cx="33816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1274" name="Google Shape;11274;p34"/>
          <p:cNvSpPr txBox="1">
            <a:spLocks noGrp="1"/>
          </p:cNvSpPr>
          <p:nvPr>
            <p:ph type="subTitle" idx="1"/>
          </p:nvPr>
        </p:nvSpPr>
        <p:spPr>
          <a:xfrm>
            <a:off x="4819650" y="1602525"/>
            <a:ext cx="3381600" cy="52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11275" name="Google Shape;11275;p34"/>
          <p:cNvSpPr txBox="1">
            <a:spLocks noGrp="1"/>
          </p:cNvSpPr>
          <p:nvPr>
            <p:ph type="title" idx="2"/>
          </p:nvPr>
        </p:nvSpPr>
        <p:spPr>
          <a:xfrm>
            <a:off x="4819650" y="2345312"/>
            <a:ext cx="33816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1276" name="Google Shape;11276;p34"/>
          <p:cNvSpPr txBox="1">
            <a:spLocks noGrp="1"/>
          </p:cNvSpPr>
          <p:nvPr>
            <p:ph type="subTitle" idx="3"/>
          </p:nvPr>
        </p:nvSpPr>
        <p:spPr>
          <a:xfrm>
            <a:off x="4819650" y="2717750"/>
            <a:ext cx="33816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11277" name="Google Shape;11277;p34"/>
          <p:cNvSpPr txBox="1">
            <a:spLocks noGrp="1"/>
          </p:cNvSpPr>
          <p:nvPr>
            <p:ph type="title" idx="4"/>
          </p:nvPr>
        </p:nvSpPr>
        <p:spPr>
          <a:xfrm>
            <a:off x="4819650" y="3461900"/>
            <a:ext cx="33816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1278" name="Google Shape;11278;p34"/>
          <p:cNvSpPr txBox="1">
            <a:spLocks noGrp="1"/>
          </p:cNvSpPr>
          <p:nvPr>
            <p:ph type="subTitle" idx="5"/>
          </p:nvPr>
        </p:nvSpPr>
        <p:spPr>
          <a:xfrm>
            <a:off x="4819650" y="3835675"/>
            <a:ext cx="3381600" cy="53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grpSp>
        <p:nvGrpSpPr>
          <p:cNvPr id="11279" name="Google Shape;11279;p34"/>
          <p:cNvGrpSpPr/>
          <p:nvPr/>
        </p:nvGrpSpPr>
        <p:grpSpPr>
          <a:xfrm>
            <a:off x="1158450" y="2192900"/>
            <a:ext cx="443600" cy="1844300"/>
            <a:chOff x="1158450" y="2192900"/>
            <a:chExt cx="443600" cy="1844300"/>
          </a:xfrm>
        </p:grpSpPr>
        <p:sp>
          <p:nvSpPr>
            <p:cNvPr id="11280" name="Google Shape;11280;p34"/>
            <p:cNvSpPr/>
            <p:nvPr/>
          </p:nvSpPr>
          <p:spPr>
            <a:xfrm>
              <a:off x="1325425" y="2192900"/>
              <a:ext cx="110900" cy="64475"/>
            </a:xfrm>
            <a:custGeom>
              <a:avLst/>
              <a:gdLst/>
              <a:ahLst/>
              <a:cxnLst/>
              <a:rect l="l" t="t" r="r" b="b"/>
              <a:pathLst>
                <a:path w="4436" h="2579" extrusionOk="0">
                  <a:moveTo>
                    <a:pt x="419" y="1"/>
                  </a:moveTo>
                  <a:cubicBezTo>
                    <a:pt x="184" y="1"/>
                    <a:pt x="0" y="185"/>
                    <a:pt x="0" y="419"/>
                  </a:cubicBezTo>
                  <a:lnTo>
                    <a:pt x="0" y="2579"/>
                  </a:lnTo>
                  <a:lnTo>
                    <a:pt x="4436" y="2579"/>
                  </a:lnTo>
                  <a:lnTo>
                    <a:pt x="4436" y="419"/>
                  </a:lnTo>
                  <a:cubicBezTo>
                    <a:pt x="4436" y="185"/>
                    <a:pt x="4252" y="1"/>
                    <a:pt x="40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34"/>
            <p:cNvSpPr/>
            <p:nvPr/>
          </p:nvSpPr>
          <p:spPr>
            <a:xfrm>
              <a:off x="1158450" y="2215500"/>
              <a:ext cx="443600" cy="1821700"/>
            </a:xfrm>
            <a:custGeom>
              <a:avLst/>
              <a:gdLst/>
              <a:ahLst/>
              <a:cxnLst/>
              <a:rect l="l" t="t" r="r" b="b"/>
              <a:pathLst>
                <a:path w="17744" h="72868" extrusionOk="0">
                  <a:moveTo>
                    <a:pt x="7081" y="1"/>
                  </a:moveTo>
                  <a:cubicBezTo>
                    <a:pt x="6428" y="1"/>
                    <a:pt x="5909" y="570"/>
                    <a:pt x="5909" y="1256"/>
                  </a:cubicBezTo>
                  <a:lnTo>
                    <a:pt x="5909" y="17141"/>
                  </a:lnTo>
                  <a:cubicBezTo>
                    <a:pt x="5909" y="18999"/>
                    <a:pt x="5206" y="20790"/>
                    <a:pt x="3951" y="22112"/>
                  </a:cubicBezTo>
                  <a:lnTo>
                    <a:pt x="1942" y="24221"/>
                  </a:lnTo>
                  <a:cubicBezTo>
                    <a:pt x="720" y="25544"/>
                    <a:pt x="1" y="27318"/>
                    <a:pt x="1" y="29210"/>
                  </a:cubicBezTo>
                  <a:lnTo>
                    <a:pt x="1" y="71073"/>
                  </a:lnTo>
                  <a:cubicBezTo>
                    <a:pt x="1" y="72269"/>
                    <a:pt x="4436" y="72868"/>
                    <a:pt x="8872" y="72868"/>
                  </a:cubicBezTo>
                  <a:cubicBezTo>
                    <a:pt x="13308" y="72868"/>
                    <a:pt x="17743" y="72269"/>
                    <a:pt x="17743" y="71073"/>
                  </a:cubicBezTo>
                  <a:lnTo>
                    <a:pt x="17743" y="29210"/>
                  </a:lnTo>
                  <a:cubicBezTo>
                    <a:pt x="17743" y="27352"/>
                    <a:pt x="17057" y="25544"/>
                    <a:pt x="15802" y="24221"/>
                  </a:cubicBezTo>
                  <a:lnTo>
                    <a:pt x="13793" y="22112"/>
                  </a:lnTo>
                  <a:cubicBezTo>
                    <a:pt x="12554" y="20790"/>
                    <a:pt x="11851" y="19016"/>
                    <a:pt x="11851" y="17141"/>
                  </a:cubicBezTo>
                  <a:lnTo>
                    <a:pt x="11851" y="1256"/>
                  </a:lnTo>
                  <a:cubicBezTo>
                    <a:pt x="11851" y="570"/>
                    <a:pt x="11333" y="1"/>
                    <a:pt x="10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34"/>
            <p:cNvSpPr/>
            <p:nvPr/>
          </p:nvSpPr>
          <p:spPr>
            <a:xfrm>
              <a:off x="1158450" y="2278275"/>
              <a:ext cx="443600" cy="1758200"/>
            </a:xfrm>
            <a:custGeom>
              <a:avLst/>
              <a:gdLst/>
              <a:ahLst/>
              <a:cxnLst/>
              <a:rect l="l" t="t" r="r" b="b"/>
              <a:pathLst>
                <a:path w="17744" h="70328" extrusionOk="0">
                  <a:moveTo>
                    <a:pt x="10312" y="1"/>
                  </a:moveTo>
                  <a:lnTo>
                    <a:pt x="10312" y="13207"/>
                  </a:lnTo>
                  <a:cubicBezTo>
                    <a:pt x="10312" y="15065"/>
                    <a:pt x="11015" y="16856"/>
                    <a:pt x="12270" y="18179"/>
                  </a:cubicBezTo>
                  <a:lnTo>
                    <a:pt x="14279" y="20288"/>
                  </a:lnTo>
                  <a:cubicBezTo>
                    <a:pt x="15500" y="21610"/>
                    <a:pt x="16220" y="23384"/>
                    <a:pt x="16220" y="25276"/>
                  </a:cubicBezTo>
                  <a:lnTo>
                    <a:pt x="16220" y="67139"/>
                  </a:lnTo>
                  <a:cubicBezTo>
                    <a:pt x="16220" y="68325"/>
                    <a:pt x="11776" y="68924"/>
                    <a:pt x="7334" y="68924"/>
                  </a:cubicBezTo>
                  <a:cubicBezTo>
                    <a:pt x="4507" y="68924"/>
                    <a:pt x="1680" y="68682"/>
                    <a:pt x="1" y="68193"/>
                  </a:cubicBezTo>
                  <a:lnTo>
                    <a:pt x="1" y="68545"/>
                  </a:lnTo>
                  <a:cubicBezTo>
                    <a:pt x="1" y="69733"/>
                    <a:pt x="4436" y="70328"/>
                    <a:pt x="8872" y="70328"/>
                  </a:cubicBezTo>
                  <a:cubicBezTo>
                    <a:pt x="13308" y="70328"/>
                    <a:pt x="17743" y="69733"/>
                    <a:pt x="17743" y="68545"/>
                  </a:cubicBezTo>
                  <a:lnTo>
                    <a:pt x="17743" y="26699"/>
                  </a:lnTo>
                  <a:cubicBezTo>
                    <a:pt x="17743" y="24841"/>
                    <a:pt x="17057" y="23033"/>
                    <a:pt x="15802" y="21710"/>
                  </a:cubicBezTo>
                  <a:lnTo>
                    <a:pt x="13793" y="19601"/>
                  </a:lnTo>
                  <a:cubicBezTo>
                    <a:pt x="12554" y="18279"/>
                    <a:pt x="11851" y="16505"/>
                    <a:pt x="11851" y="14630"/>
                  </a:cubicBezTo>
                  <a:lnTo>
                    <a:pt x="11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34"/>
            <p:cNvSpPr/>
            <p:nvPr/>
          </p:nvSpPr>
          <p:spPr>
            <a:xfrm>
              <a:off x="1306600" y="2295025"/>
              <a:ext cx="148575" cy="228075"/>
            </a:xfrm>
            <a:custGeom>
              <a:avLst/>
              <a:gdLst/>
              <a:ahLst/>
              <a:cxnLst/>
              <a:rect l="l" t="t" r="r" b="b"/>
              <a:pathLst>
                <a:path w="5943" h="9123" extrusionOk="0">
                  <a:moveTo>
                    <a:pt x="0" y="0"/>
                  </a:moveTo>
                  <a:lnTo>
                    <a:pt x="0" y="8955"/>
                  </a:lnTo>
                  <a:cubicBezTo>
                    <a:pt x="854" y="8754"/>
                    <a:pt x="1741" y="8654"/>
                    <a:pt x="2661" y="8654"/>
                  </a:cubicBezTo>
                  <a:cubicBezTo>
                    <a:pt x="3783" y="8654"/>
                    <a:pt x="4871" y="8821"/>
                    <a:pt x="5942" y="9123"/>
                  </a:cubicBezTo>
                  <a:lnTo>
                    <a:pt x="5942"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34"/>
            <p:cNvSpPr/>
            <p:nvPr/>
          </p:nvSpPr>
          <p:spPr>
            <a:xfrm>
              <a:off x="1291950" y="2241450"/>
              <a:ext cx="177875" cy="151925"/>
            </a:xfrm>
            <a:custGeom>
              <a:avLst/>
              <a:gdLst/>
              <a:ahLst/>
              <a:cxnLst/>
              <a:rect l="l" t="t" r="r" b="b"/>
              <a:pathLst>
                <a:path w="7115" h="6077" extrusionOk="0">
                  <a:moveTo>
                    <a:pt x="385" y="1"/>
                  </a:moveTo>
                  <a:cubicBezTo>
                    <a:pt x="168" y="1"/>
                    <a:pt x="0" y="168"/>
                    <a:pt x="0" y="386"/>
                  </a:cubicBezTo>
                  <a:lnTo>
                    <a:pt x="0" y="6077"/>
                  </a:lnTo>
                  <a:lnTo>
                    <a:pt x="7114" y="6077"/>
                  </a:lnTo>
                  <a:lnTo>
                    <a:pt x="7114" y="386"/>
                  </a:lnTo>
                  <a:cubicBezTo>
                    <a:pt x="7097" y="168"/>
                    <a:pt x="6930" y="1"/>
                    <a:pt x="67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34"/>
            <p:cNvSpPr/>
            <p:nvPr/>
          </p:nvSpPr>
          <p:spPr>
            <a:xfrm>
              <a:off x="1291525" y="2241450"/>
              <a:ext cx="167000" cy="126400"/>
            </a:xfrm>
            <a:custGeom>
              <a:avLst/>
              <a:gdLst/>
              <a:ahLst/>
              <a:cxnLst/>
              <a:rect l="l" t="t" r="r" b="b"/>
              <a:pathLst>
                <a:path w="6680" h="5056" extrusionOk="0">
                  <a:moveTo>
                    <a:pt x="703" y="1"/>
                  </a:moveTo>
                  <a:cubicBezTo>
                    <a:pt x="318" y="1"/>
                    <a:pt x="0" y="335"/>
                    <a:pt x="0" y="787"/>
                  </a:cubicBezTo>
                  <a:lnTo>
                    <a:pt x="0" y="4269"/>
                  </a:lnTo>
                  <a:cubicBezTo>
                    <a:pt x="670" y="4771"/>
                    <a:pt x="1406" y="5056"/>
                    <a:pt x="2193" y="5056"/>
                  </a:cubicBezTo>
                  <a:cubicBezTo>
                    <a:pt x="4386" y="5056"/>
                    <a:pt x="6261" y="2913"/>
                    <a:pt x="6679" y="67"/>
                  </a:cubicBezTo>
                  <a:cubicBezTo>
                    <a:pt x="6595" y="34"/>
                    <a:pt x="6478" y="1"/>
                    <a:pt x="637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34"/>
            <p:cNvSpPr/>
            <p:nvPr/>
          </p:nvSpPr>
          <p:spPr>
            <a:xfrm>
              <a:off x="1284825" y="2384575"/>
              <a:ext cx="191675" cy="55250"/>
            </a:xfrm>
            <a:custGeom>
              <a:avLst/>
              <a:gdLst/>
              <a:ahLst/>
              <a:cxnLst/>
              <a:rect l="l" t="t" r="r" b="b"/>
              <a:pathLst>
                <a:path w="7667" h="2210" extrusionOk="0">
                  <a:moveTo>
                    <a:pt x="268" y="0"/>
                  </a:moveTo>
                  <a:cubicBezTo>
                    <a:pt x="118" y="0"/>
                    <a:pt x="1" y="117"/>
                    <a:pt x="1" y="268"/>
                  </a:cubicBezTo>
                  <a:lnTo>
                    <a:pt x="1" y="1942"/>
                  </a:lnTo>
                  <a:cubicBezTo>
                    <a:pt x="1" y="2076"/>
                    <a:pt x="118" y="2210"/>
                    <a:pt x="268" y="2210"/>
                  </a:cubicBezTo>
                  <a:lnTo>
                    <a:pt x="7382" y="2210"/>
                  </a:lnTo>
                  <a:cubicBezTo>
                    <a:pt x="7533" y="2210"/>
                    <a:pt x="7650" y="2092"/>
                    <a:pt x="7650" y="1942"/>
                  </a:cubicBezTo>
                  <a:lnTo>
                    <a:pt x="7650" y="268"/>
                  </a:lnTo>
                  <a:cubicBezTo>
                    <a:pt x="7667" y="117"/>
                    <a:pt x="7550" y="0"/>
                    <a:pt x="73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34"/>
            <p:cNvSpPr/>
            <p:nvPr/>
          </p:nvSpPr>
          <p:spPr>
            <a:xfrm>
              <a:off x="1230425" y="3059125"/>
              <a:ext cx="300075" cy="654925"/>
            </a:xfrm>
            <a:custGeom>
              <a:avLst/>
              <a:gdLst/>
              <a:ahLst/>
              <a:cxnLst/>
              <a:rect l="l" t="t" r="r" b="b"/>
              <a:pathLst>
                <a:path w="12003" h="26197" extrusionOk="0">
                  <a:moveTo>
                    <a:pt x="1" y="1"/>
                  </a:moveTo>
                  <a:lnTo>
                    <a:pt x="1" y="26197"/>
                  </a:lnTo>
                  <a:lnTo>
                    <a:pt x="12002" y="26197"/>
                  </a:lnTo>
                  <a:lnTo>
                    <a:pt x="12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34"/>
            <p:cNvSpPr/>
            <p:nvPr/>
          </p:nvSpPr>
          <p:spPr>
            <a:xfrm>
              <a:off x="1224150" y="2823975"/>
              <a:ext cx="167825" cy="77000"/>
            </a:xfrm>
            <a:custGeom>
              <a:avLst/>
              <a:gdLst/>
              <a:ahLst/>
              <a:cxnLst/>
              <a:rect l="l" t="t" r="r" b="b"/>
              <a:pathLst>
                <a:path w="6713" h="3080" extrusionOk="0">
                  <a:moveTo>
                    <a:pt x="4467" y="0"/>
                  </a:moveTo>
                  <a:cubicBezTo>
                    <a:pt x="4037" y="0"/>
                    <a:pt x="3566" y="48"/>
                    <a:pt x="3080" y="150"/>
                  </a:cubicBezTo>
                  <a:cubicBezTo>
                    <a:pt x="1306" y="519"/>
                    <a:pt x="1" y="1439"/>
                    <a:pt x="168" y="2209"/>
                  </a:cubicBezTo>
                  <a:cubicBezTo>
                    <a:pt x="277" y="2753"/>
                    <a:pt x="1128" y="3079"/>
                    <a:pt x="2255" y="3079"/>
                  </a:cubicBezTo>
                  <a:cubicBezTo>
                    <a:pt x="2688" y="3079"/>
                    <a:pt x="3162" y="3031"/>
                    <a:pt x="3650" y="2929"/>
                  </a:cubicBezTo>
                  <a:cubicBezTo>
                    <a:pt x="5424" y="2577"/>
                    <a:pt x="6713" y="1657"/>
                    <a:pt x="6562" y="887"/>
                  </a:cubicBezTo>
                  <a:cubicBezTo>
                    <a:pt x="6441" y="330"/>
                    <a:pt x="5593" y="0"/>
                    <a:pt x="446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34"/>
            <p:cNvSpPr/>
            <p:nvPr/>
          </p:nvSpPr>
          <p:spPr>
            <a:xfrm>
              <a:off x="1185650" y="2887625"/>
              <a:ext cx="26800" cy="43400"/>
            </a:xfrm>
            <a:custGeom>
              <a:avLst/>
              <a:gdLst/>
              <a:ahLst/>
              <a:cxnLst/>
              <a:rect l="l" t="t" r="r" b="b"/>
              <a:pathLst>
                <a:path w="1072" h="1736" extrusionOk="0">
                  <a:moveTo>
                    <a:pt x="767" y="1"/>
                  </a:moveTo>
                  <a:cubicBezTo>
                    <a:pt x="571" y="1"/>
                    <a:pt x="317" y="287"/>
                    <a:pt x="168" y="718"/>
                  </a:cubicBezTo>
                  <a:cubicBezTo>
                    <a:pt x="1" y="1170"/>
                    <a:pt x="34" y="1605"/>
                    <a:pt x="235" y="1722"/>
                  </a:cubicBezTo>
                  <a:cubicBezTo>
                    <a:pt x="259" y="1731"/>
                    <a:pt x="284" y="1736"/>
                    <a:pt x="310" y="1736"/>
                  </a:cubicBezTo>
                  <a:cubicBezTo>
                    <a:pt x="515" y="1736"/>
                    <a:pt x="756" y="1450"/>
                    <a:pt x="904" y="1019"/>
                  </a:cubicBezTo>
                  <a:cubicBezTo>
                    <a:pt x="1072" y="550"/>
                    <a:pt x="1055" y="98"/>
                    <a:pt x="838" y="15"/>
                  </a:cubicBezTo>
                  <a:cubicBezTo>
                    <a:pt x="815" y="5"/>
                    <a:pt x="791" y="1"/>
                    <a:pt x="76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34"/>
            <p:cNvSpPr/>
            <p:nvPr/>
          </p:nvSpPr>
          <p:spPr>
            <a:xfrm>
              <a:off x="1484425" y="2798300"/>
              <a:ext cx="103825" cy="118575"/>
            </a:xfrm>
            <a:custGeom>
              <a:avLst/>
              <a:gdLst/>
              <a:ahLst/>
              <a:cxnLst/>
              <a:rect l="l" t="t" r="r" b="b"/>
              <a:pathLst>
                <a:path w="4153" h="4743" extrusionOk="0">
                  <a:moveTo>
                    <a:pt x="412" y="1"/>
                  </a:moveTo>
                  <a:cubicBezTo>
                    <a:pt x="252" y="1"/>
                    <a:pt x="112" y="40"/>
                    <a:pt x="1" y="123"/>
                  </a:cubicBezTo>
                  <a:cubicBezTo>
                    <a:pt x="486" y="625"/>
                    <a:pt x="988" y="1161"/>
                    <a:pt x="1507" y="1797"/>
                  </a:cubicBezTo>
                  <a:cubicBezTo>
                    <a:pt x="2361" y="2818"/>
                    <a:pt x="3114" y="3839"/>
                    <a:pt x="3667" y="4743"/>
                  </a:cubicBezTo>
                  <a:lnTo>
                    <a:pt x="3683" y="4726"/>
                  </a:lnTo>
                  <a:cubicBezTo>
                    <a:pt x="4152" y="4140"/>
                    <a:pt x="3667" y="2650"/>
                    <a:pt x="2612" y="1412"/>
                  </a:cubicBezTo>
                  <a:cubicBezTo>
                    <a:pt x="1863" y="531"/>
                    <a:pt x="999" y="1"/>
                    <a:pt x="41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34"/>
            <p:cNvSpPr/>
            <p:nvPr/>
          </p:nvSpPr>
          <p:spPr>
            <a:xfrm>
              <a:off x="1316625" y="2528100"/>
              <a:ext cx="18450" cy="154025"/>
            </a:xfrm>
            <a:custGeom>
              <a:avLst/>
              <a:gdLst/>
              <a:ahLst/>
              <a:cxnLst/>
              <a:rect l="l" t="t" r="r" b="b"/>
              <a:pathLst>
                <a:path w="738" h="6161" extrusionOk="0">
                  <a:moveTo>
                    <a:pt x="185" y="0"/>
                  </a:moveTo>
                  <a:cubicBezTo>
                    <a:pt x="1" y="0"/>
                    <a:pt x="84" y="1390"/>
                    <a:pt x="84" y="3080"/>
                  </a:cubicBezTo>
                  <a:cubicBezTo>
                    <a:pt x="84" y="4771"/>
                    <a:pt x="1" y="6160"/>
                    <a:pt x="185" y="6160"/>
                  </a:cubicBezTo>
                  <a:cubicBezTo>
                    <a:pt x="352" y="6160"/>
                    <a:pt x="737" y="4804"/>
                    <a:pt x="737" y="3080"/>
                  </a:cubicBezTo>
                  <a:cubicBezTo>
                    <a:pt x="737" y="1390"/>
                    <a:pt x="369" y="0"/>
                    <a:pt x="18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34"/>
            <p:cNvSpPr/>
            <p:nvPr/>
          </p:nvSpPr>
          <p:spPr>
            <a:xfrm>
              <a:off x="1284400" y="2390850"/>
              <a:ext cx="192100" cy="48975"/>
            </a:xfrm>
            <a:custGeom>
              <a:avLst/>
              <a:gdLst/>
              <a:ahLst/>
              <a:cxnLst/>
              <a:rect l="l" t="t" r="r" b="b"/>
              <a:pathLst>
                <a:path w="7684" h="1959" extrusionOk="0">
                  <a:moveTo>
                    <a:pt x="7583" y="0"/>
                  </a:moveTo>
                  <a:lnTo>
                    <a:pt x="7583" y="268"/>
                  </a:lnTo>
                  <a:cubicBezTo>
                    <a:pt x="7583" y="586"/>
                    <a:pt x="7349" y="837"/>
                    <a:pt x="7048" y="837"/>
                  </a:cubicBezTo>
                  <a:lnTo>
                    <a:pt x="453" y="837"/>
                  </a:lnTo>
                  <a:cubicBezTo>
                    <a:pt x="269" y="837"/>
                    <a:pt x="118" y="720"/>
                    <a:pt x="1" y="586"/>
                  </a:cubicBezTo>
                  <a:lnTo>
                    <a:pt x="1" y="1390"/>
                  </a:lnTo>
                  <a:cubicBezTo>
                    <a:pt x="1" y="1708"/>
                    <a:pt x="235" y="1959"/>
                    <a:pt x="553" y="1959"/>
                  </a:cubicBezTo>
                  <a:lnTo>
                    <a:pt x="7148" y="1959"/>
                  </a:lnTo>
                  <a:cubicBezTo>
                    <a:pt x="7433" y="1959"/>
                    <a:pt x="7684" y="1708"/>
                    <a:pt x="7684" y="1390"/>
                  </a:cubicBezTo>
                  <a:lnTo>
                    <a:pt x="7684" y="318"/>
                  </a:lnTo>
                  <a:cubicBezTo>
                    <a:pt x="7684" y="201"/>
                    <a:pt x="7650" y="101"/>
                    <a:pt x="7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34"/>
            <p:cNvSpPr/>
            <p:nvPr/>
          </p:nvSpPr>
          <p:spPr>
            <a:xfrm>
              <a:off x="1230425" y="3059125"/>
              <a:ext cx="300075" cy="559925"/>
            </a:xfrm>
            <a:custGeom>
              <a:avLst/>
              <a:gdLst/>
              <a:ahLst/>
              <a:cxnLst/>
              <a:rect l="l" t="t" r="r" b="b"/>
              <a:pathLst>
                <a:path w="12003" h="22397" extrusionOk="0">
                  <a:moveTo>
                    <a:pt x="1" y="1"/>
                  </a:moveTo>
                  <a:lnTo>
                    <a:pt x="1" y="22397"/>
                  </a:lnTo>
                  <a:cubicBezTo>
                    <a:pt x="3951" y="21359"/>
                    <a:pt x="8738" y="15936"/>
                    <a:pt x="12002" y="8370"/>
                  </a:cubicBezTo>
                  <a:lnTo>
                    <a:pt x="12002"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34"/>
            <p:cNvSpPr/>
            <p:nvPr/>
          </p:nvSpPr>
          <p:spPr>
            <a:xfrm>
              <a:off x="1189425" y="3005900"/>
              <a:ext cx="59850" cy="290950"/>
            </a:xfrm>
            <a:custGeom>
              <a:avLst/>
              <a:gdLst/>
              <a:ahLst/>
              <a:cxnLst/>
              <a:rect l="l" t="t" r="r" b="b"/>
              <a:pathLst>
                <a:path w="2394" h="11638" extrusionOk="0">
                  <a:moveTo>
                    <a:pt x="1174" y="1"/>
                  </a:moveTo>
                  <a:cubicBezTo>
                    <a:pt x="525" y="1"/>
                    <a:pt x="0" y="569"/>
                    <a:pt x="0" y="1276"/>
                  </a:cubicBezTo>
                  <a:lnTo>
                    <a:pt x="0" y="11169"/>
                  </a:lnTo>
                  <a:lnTo>
                    <a:pt x="2394" y="11637"/>
                  </a:lnTo>
                  <a:lnTo>
                    <a:pt x="2394" y="1276"/>
                  </a:lnTo>
                  <a:cubicBezTo>
                    <a:pt x="2394" y="606"/>
                    <a:pt x="1908" y="37"/>
                    <a:pt x="1256" y="4"/>
                  </a:cubicBezTo>
                  <a:cubicBezTo>
                    <a:pt x="1228" y="2"/>
                    <a:pt x="1201" y="1"/>
                    <a:pt x="1174"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34"/>
            <p:cNvSpPr/>
            <p:nvPr/>
          </p:nvSpPr>
          <p:spPr>
            <a:xfrm>
              <a:off x="1189825" y="3366700"/>
              <a:ext cx="59450" cy="564950"/>
            </a:xfrm>
            <a:custGeom>
              <a:avLst/>
              <a:gdLst/>
              <a:ahLst/>
              <a:cxnLst/>
              <a:rect l="l" t="t" r="r" b="b"/>
              <a:pathLst>
                <a:path w="2378" h="22598" extrusionOk="0">
                  <a:moveTo>
                    <a:pt x="1" y="1"/>
                  </a:moveTo>
                  <a:lnTo>
                    <a:pt x="1" y="22447"/>
                  </a:lnTo>
                  <a:lnTo>
                    <a:pt x="2378" y="22598"/>
                  </a:lnTo>
                  <a:lnTo>
                    <a:pt x="2378" y="452"/>
                  </a:lnTo>
                  <a:lnTo>
                    <a:pt x="1"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34"/>
            <p:cNvSpPr/>
            <p:nvPr/>
          </p:nvSpPr>
          <p:spPr>
            <a:xfrm>
              <a:off x="1271425" y="3145950"/>
              <a:ext cx="63650" cy="93150"/>
            </a:xfrm>
            <a:custGeom>
              <a:avLst/>
              <a:gdLst/>
              <a:ahLst/>
              <a:cxnLst/>
              <a:rect l="l" t="t" r="r" b="b"/>
              <a:pathLst>
                <a:path w="2546" h="3726" extrusionOk="0">
                  <a:moveTo>
                    <a:pt x="41" y="1"/>
                  </a:moveTo>
                  <a:cubicBezTo>
                    <a:pt x="16" y="1"/>
                    <a:pt x="1" y="11"/>
                    <a:pt x="1" y="43"/>
                  </a:cubicBezTo>
                  <a:lnTo>
                    <a:pt x="1" y="110"/>
                  </a:lnTo>
                  <a:cubicBezTo>
                    <a:pt x="51" y="260"/>
                    <a:pt x="369" y="1767"/>
                    <a:pt x="453" y="2068"/>
                  </a:cubicBezTo>
                  <a:cubicBezTo>
                    <a:pt x="520" y="2386"/>
                    <a:pt x="771" y="3390"/>
                    <a:pt x="804" y="3524"/>
                  </a:cubicBezTo>
                  <a:cubicBezTo>
                    <a:pt x="821" y="3658"/>
                    <a:pt x="838" y="3725"/>
                    <a:pt x="938" y="3725"/>
                  </a:cubicBezTo>
                  <a:cubicBezTo>
                    <a:pt x="1056" y="3725"/>
                    <a:pt x="1591" y="3692"/>
                    <a:pt x="1675" y="3692"/>
                  </a:cubicBezTo>
                  <a:lnTo>
                    <a:pt x="1759" y="3692"/>
                  </a:lnTo>
                  <a:cubicBezTo>
                    <a:pt x="1775" y="3692"/>
                    <a:pt x="1809" y="3692"/>
                    <a:pt x="1825" y="3608"/>
                  </a:cubicBezTo>
                  <a:cubicBezTo>
                    <a:pt x="1859" y="3474"/>
                    <a:pt x="1993" y="2487"/>
                    <a:pt x="2093" y="2068"/>
                  </a:cubicBezTo>
                  <a:cubicBezTo>
                    <a:pt x="2227" y="1683"/>
                    <a:pt x="2344" y="896"/>
                    <a:pt x="2395" y="696"/>
                  </a:cubicBezTo>
                  <a:cubicBezTo>
                    <a:pt x="2445" y="478"/>
                    <a:pt x="2478" y="277"/>
                    <a:pt x="2512" y="177"/>
                  </a:cubicBezTo>
                  <a:cubicBezTo>
                    <a:pt x="2545" y="126"/>
                    <a:pt x="2545" y="110"/>
                    <a:pt x="2545" y="93"/>
                  </a:cubicBezTo>
                  <a:cubicBezTo>
                    <a:pt x="2545" y="43"/>
                    <a:pt x="2512" y="26"/>
                    <a:pt x="2462" y="26"/>
                  </a:cubicBezTo>
                  <a:cubicBezTo>
                    <a:pt x="2328" y="9"/>
                    <a:pt x="1943" y="9"/>
                    <a:pt x="1876" y="9"/>
                  </a:cubicBezTo>
                  <a:cubicBezTo>
                    <a:pt x="1846" y="9"/>
                    <a:pt x="1815" y="5"/>
                    <a:pt x="1789" y="5"/>
                  </a:cubicBezTo>
                  <a:cubicBezTo>
                    <a:pt x="1727" y="5"/>
                    <a:pt x="1685" y="29"/>
                    <a:pt x="1708" y="193"/>
                  </a:cubicBezTo>
                  <a:cubicBezTo>
                    <a:pt x="1708" y="394"/>
                    <a:pt x="1474" y="1214"/>
                    <a:pt x="1457" y="1449"/>
                  </a:cubicBezTo>
                  <a:cubicBezTo>
                    <a:pt x="1424" y="1549"/>
                    <a:pt x="1407" y="1750"/>
                    <a:pt x="1340" y="1934"/>
                  </a:cubicBezTo>
                  <a:lnTo>
                    <a:pt x="1290" y="2236"/>
                  </a:lnTo>
                  <a:lnTo>
                    <a:pt x="1173" y="1717"/>
                  </a:lnTo>
                  <a:cubicBezTo>
                    <a:pt x="1139" y="1449"/>
                    <a:pt x="1072" y="1131"/>
                    <a:pt x="1056" y="980"/>
                  </a:cubicBezTo>
                  <a:cubicBezTo>
                    <a:pt x="989" y="545"/>
                    <a:pt x="955" y="277"/>
                    <a:pt x="922" y="177"/>
                  </a:cubicBezTo>
                  <a:cubicBezTo>
                    <a:pt x="907" y="77"/>
                    <a:pt x="893" y="2"/>
                    <a:pt x="807" y="2"/>
                  </a:cubicBezTo>
                  <a:cubicBezTo>
                    <a:pt x="792" y="2"/>
                    <a:pt x="774" y="4"/>
                    <a:pt x="754" y="9"/>
                  </a:cubicBezTo>
                  <a:cubicBezTo>
                    <a:pt x="637" y="9"/>
                    <a:pt x="319" y="26"/>
                    <a:pt x="219" y="26"/>
                  </a:cubicBezTo>
                  <a:cubicBezTo>
                    <a:pt x="146" y="26"/>
                    <a:pt x="81" y="1"/>
                    <a:pt x="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34"/>
            <p:cNvSpPr/>
            <p:nvPr/>
          </p:nvSpPr>
          <p:spPr>
            <a:xfrm>
              <a:off x="1342600" y="3145750"/>
              <a:ext cx="10050" cy="93800"/>
            </a:xfrm>
            <a:custGeom>
              <a:avLst/>
              <a:gdLst/>
              <a:ahLst/>
              <a:cxnLst/>
              <a:rect l="l" t="t" r="r" b="b"/>
              <a:pathLst>
                <a:path w="402" h="3752" extrusionOk="0">
                  <a:moveTo>
                    <a:pt x="167" y="1"/>
                  </a:moveTo>
                  <a:cubicBezTo>
                    <a:pt x="117" y="1"/>
                    <a:pt x="83" y="68"/>
                    <a:pt x="83" y="151"/>
                  </a:cubicBezTo>
                  <a:lnTo>
                    <a:pt x="83" y="252"/>
                  </a:lnTo>
                  <a:cubicBezTo>
                    <a:pt x="83" y="386"/>
                    <a:pt x="50" y="1390"/>
                    <a:pt x="50" y="1741"/>
                  </a:cubicBezTo>
                  <a:cubicBezTo>
                    <a:pt x="50" y="2076"/>
                    <a:pt x="33" y="3315"/>
                    <a:pt x="33" y="3516"/>
                  </a:cubicBezTo>
                  <a:cubicBezTo>
                    <a:pt x="33" y="3730"/>
                    <a:pt x="1" y="3751"/>
                    <a:pt x="74" y="3751"/>
                  </a:cubicBezTo>
                  <a:cubicBezTo>
                    <a:pt x="92" y="3751"/>
                    <a:pt x="117" y="3750"/>
                    <a:pt x="150" y="3750"/>
                  </a:cubicBezTo>
                  <a:cubicBezTo>
                    <a:pt x="217" y="3750"/>
                    <a:pt x="284" y="3750"/>
                    <a:pt x="301" y="3733"/>
                  </a:cubicBezTo>
                  <a:cubicBezTo>
                    <a:pt x="318" y="3717"/>
                    <a:pt x="334" y="3717"/>
                    <a:pt x="334" y="3650"/>
                  </a:cubicBezTo>
                  <a:lnTo>
                    <a:pt x="334" y="3566"/>
                  </a:lnTo>
                  <a:cubicBezTo>
                    <a:pt x="334" y="3432"/>
                    <a:pt x="318" y="2528"/>
                    <a:pt x="318" y="2244"/>
                  </a:cubicBezTo>
                  <a:cubicBezTo>
                    <a:pt x="318" y="1976"/>
                    <a:pt x="368" y="1105"/>
                    <a:pt x="368" y="804"/>
                  </a:cubicBezTo>
                  <a:cubicBezTo>
                    <a:pt x="385" y="503"/>
                    <a:pt x="385" y="319"/>
                    <a:pt x="401" y="218"/>
                  </a:cubicBezTo>
                  <a:lnTo>
                    <a:pt x="401" y="84"/>
                  </a:lnTo>
                  <a:cubicBezTo>
                    <a:pt x="401" y="34"/>
                    <a:pt x="401" y="1"/>
                    <a:pt x="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34"/>
            <p:cNvSpPr/>
            <p:nvPr/>
          </p:nvSpPr>
          <p:spPr>
            <a:xfrm>
              <a:off x="1366425" y="3142350"/>
              <a:ext cx="56950" cy="97400"/>
            </a:xfrm>
            <a:custGeom>
              <a:avLst/>
              <a:gdLst/>
              <a:ahLst/>
              <a:cxnLst/>
              <a:rect l="l" t="t" r="r" b="b"/>
              <a:pathLst>
                <a:path w="2278" h="3896" extrusionOk="0">
                  <a:moveTo>
                    <a:pt x="2145" y="1"/>
                  </a:moveTo>
                  <a:cubicBezTo>
                    <a:pt x="2134" y="1"/>
                    <a:pt x="2122" y="1"/>
                    <a:pt x="2110" y="3"/>
                  </a:cubicBezTo>
                  <a:cubicBezTo>
                    <a:pt x="1959" y="19"/>
                    <a:pt x="1674" y="36"/>
                    <a:pt x="1557" y="36"/>
                  </a:cubicBezTo>
                  <a:cubicBezTo>
                    <a:pt x="1457" y="36"/>
                    <a:pt x="1306" y="36"/>
                    <a:pt x="1306" y="187"/>
                  </a:cubicBezTo>
                  <a:cubicBezTo>
                    <a:pt x="1290" y="270"/>
                    <a:pt x="1290" y="438"/>
                    <a:pt x="1356" y="605"/>
                  </a:cubicBezTo>
                  <a:lnTo>
                    <a:pt x="1356" y="907"/>
                  </a:lnTo>
                  <a:lnTo>
                    <a:pt x="1290" y="773"/>
                  </a:lnTo>
                  <a:cubicBezTo>
                    <a:pt x="1256" y="706"/>
                    <a:pt x="1189" y="605"/>
                    <a:pt x="1139" y="522"/>
                  </a:cubicBezTo>
                  <a:cubicBezTo>
                    <a:pt x="1055" y="354"/>
                    <a:pt x="955" y="70"/>
                    <a:pt x="754" y="70"/>
                  </a:cubicBezTo>
                  <a:lnTo>
                    <a:pt x="419" y="70"/>
                  </a:lnTo>
                  <a:cubicBezTo>
                    <a:pt x="252" y="103"/>
                    <a:pt x="201" y="103"/>
                    <a:pt x="118" y="103"/>
                  </a:cubicBezTo>
                  <a:cubicBezTo>
                    <a:pt x="51" y="103"/>
                    <a:pt x="1" y="120"/>
                    <a:pt x="1" y="270"/>
                  </a:cubicBezTo>
                  <a:lnTo>
                    <a:pt x="1" y="404"/>
                  </a:lnTo>
                  <a:cubicBezTo>
                    <a:pt x="17" y="488"/>
                    <a:pt x="17" y="605"/>
                    <a:pt x="17" y="756"/>
                  </a:cubicBezTo>
                  <a:cubicBezTo>
                    <a:pt x="17" y="1158"/>
                    <a:pt x="1" y="1743"/>
                    <a:pt x="1" y="2179"/>
                  </a:cubicBezTo>
                  <a:cubicBezTo>
                    <a:pt x="17" y="2798"/>
                    <a:pt x="34" y="3534"/>
                    <a:pt x="34" y="3702"/>
                  </a:cubicBezTo>
                  <a:cubicBezTo>
                    <a:pt x="21" y="3837"/>
                    <a:pt x="29" y="3896"/>
                    <a:pt x="85" y="3896"/>
                  </a:cubicBezTo>
                  <a:cubicBezTo>
                    <a:pt x="99" y="3896"/>
                    <a:pt x="115" y="3892"/>
                    <a:pt x="135" y="3886"/>
                  </a:cubicBezTo>
                  <a:cubicBezTo>
                    <a:pt x="252" y="3886"/>
                    <a:pt x="436" y="3869"/>
                    <a:pt x="520" y="3869"/>
                  </a:cubicBezTo>
                  <a:cubicBezTo>
                    <a:pt x="553" y="3869"/>
                    <a:pt x="603" y="3869"/>
                    <a:pt x="603" y="3786"/>
                  </a:cubicBezTo>
                  <a:lnTo>
                    <a:pt x="603" y="3719"/>
                  </a:lnTo>
                  <a:cubicBezTo>
                    <a:pt x="586" y="3601"/>
                    <a:pt x="586" y="2714"/>
                    <a:pt x="586" y="2497"/>
                  </a:cubicBezTo>
                  <a:lnTo>
                    <a:pt x="586" y="2112"/>
                  </a:lnTo>
                  <a:lnTo>
                    <a:pt x="586" y="1911"/>
                  </a:lnTo>
                  <a:lnTo>
                    <a:pt x="787" y="2346"/>
                  </a:lnTo>
                  <a:cubicBezTo>
                    <a:pt x="888" y="2580"/>
                    <a:pt x="1038" y="2848"/>
                    <a:pt x="1105" y="2965"/>
                  </a:cubicBezTo>
                  <a:cubicBezTo>
                    <a:pt x="1256" y="3250"/>
                    <a:pt x="1373" y="3551"/>
                    <a:pt x="1440" y="3702"/>
                  </a:cubicBezTo>
                  <a:cubicBezTo>
                    <a:pt x="1507" y="3836"/>
                    <a:pt x="1541" y="3886"/>
                    <a:pt x="1674" y="3886"/>
                  </a:cubicBezTo>
                  <a:cubicBezTo>
                    <a:pt x="1775" y="3886"/>
                    <a:pt x="1942" y="3869"/>
                    <a:pt x="2043" y="3869"/>
                  </a:cubicBezTo>
                  <a:lnTo>
                    <a:pt x="2193" y="3869"/>
                  </a:lnTo>
                  <a:cubicBezTo>
                    <a:pt x="2248" y="3869"/>
                    <a:pt x="2270" y="3858"/>
                    <a:pt x="2275" y="3817"/>
                  </a:cubicBezTo>
                  <a:lnTo>
                    <a:pt x="2275" y="3817"/>
                  </a:lnTo>
                  <a:cubicBezTo>
                    <a:pt x="2276" y="3817"/>
                    <a:pt x="2276" y="3818"/>
                    <a:pt x="2276" y="3818"/>
                  </a:cubicBezTo>
                  <a:cubicBezTo>
                    <a:pt x="2277" y="3818"/>
                    <a:pt x="2277" y="3808"/>
                    <a:pt x="2277" y="3786"/>
                  </a:cubicBezTo>
                  <a:lnTo>
                    <a:pt x="2277" y="3786"/>
                  </a:lnTo>
                  <a:cubicBezTo>
                    <a:pt x="2277" y="3798"/>
                    <a:pt x="2277" y="3808"/>
                    <a:pt x="2275" y="3817"/>
                  </a:cubicBezTo>
                  <a:lnTo>
                    <a:pt x="2275" y="3817"/>
                  </a:lnTo>
                  <a:cubicBezTo>
                    <a:pt x="2266" y="3779"/>
                    <a:pt x="2227" y="2864"/>
                    <a:pt x="2227" y="2463"/>
                  </a:cubicBezTo>
                  <a:lnTo>
                    <a:pt x="2227" y="1275"/>
                  </a:lnTo>
                  <a:lnTo>
                    <a:pt x="2227" y="237"/>
                  </a:lnTo>
                  <a:cubicBezTo>
                    <a:pt x="2258" y="84"/>
                    <a:pt x="2260" y="1"/>
                    <a:pt x="21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34"/>
            <p:cNvSpPr/>
            <p:nvPr/>
          </p:nvSpPr>
          <p:spPr>
            <a:xfrm>
              <a:off x="1435900" y="3147425"/>
              <a:ext cx="54425" cy="90425"/>
            </a:xfrm>
            <a:custGeom>
              <a:avLst/>
              <a:gdLst/>
              <a:ahLst/>
              <a:cxnLst/>
              <a:rect l="l" t="t" r="r" b="b"/>
              <a:pathLst>
                <a:path w="2177" h="3617" extrusionOk="0">
                  <a:moveTo>
                    <a:pt x="1205" y="1"/>
                  </a:moveTo>
                  <a:cubicBezTo>
                    <a:pt x="954" y="1"/>
                    <a:pt x="536" y="34"/>
                    <a:pt x="385" y="34"/>
                  </a:cubicBezTo>
                  <a:cubicBezTo>
                    <a:pt x="321" y="34"/>
                    <a:pt x="231" y="15"/>
                    <a:pt x="156" y="15"/>
                  </a:cubicBezTo>
                  <a:cubicBezTo>
                    <a:pt x="73" y="15"/>
                    <a:pt x="8" y="38"/>
                    <a:pt x="17" y="134"/>
                  </a:cubicBezTo>
                  <a:cubicBezTo>
                    <a:pt x="34" y="319"/>
                    <a:pt x="34" y="720"/>
                    <a:pt x="34" y="921"/>
                  </a:cubicBezTo>
                  <a:cubicBezTo>
                    <a:pt x="34" y="1139"/>
                    <a:pt x="0" y="1658"/>
                    <a:pt x="0" y="2009"/>
                  </a:cubicBezTo>
                  <a:cubicBezTo>
                    <a:pt x="0" y="2377"/>
                    <a:pt x="17" y="2796"/>
                    <a:pt x="17" y="3097"/>
                  </a:cubicBezTo>
                  <a:lnTo>
                    <a:pt x="17" y="3398"/>
                  </a:lnTo>
                  <a:lnTo>
                    <a:pt x="17" y="3432"/>
                  </a:lnTo>
                  <a:lnTo>
                    <a:pt x="17" y="3516"/>
                  </a:lnTo>
                  <a:cubicBezTo>
                    <a:pt x="17" y="3566"/>
                    <a:pt x="17" y="3599"/>
                    <a:pt x="117" y="3599"/>
                  </a:cubicBezTo>
                  <a:lnTo>
                    <a:pt x="1406" y="3599"/>
                  </a:lnTo>
                  <a:cubicBezTo>
                    <a:pt x="1607" y="3599"/>
                    <a:pt x="1841" y="3616"/>
                    <a:pt x="1925" y="3616"/>
                  </a:cubicBezTo>
                  <a:lnTo>
                    <a:pt x="2009" y="3616"/>
                  </a:lnTo>
                  <a:cubicBezTo>
                    <a:pt x="2093" y="3616"/>
                    <a:pt x="2109" y="3599"/>
                    <a:pt x="2109" y="3566"/>
                  </a:cubicBezTo>
                  <a:lnTo>
                    <a:pt x="2109" y="3398"/>
                  </a:lnTo>
                  <a:cubicBezTo>
                    <a:pt x="2109" y="3331"/>
                    <a:pt x="2109" y="3315"/>
                    <a:pt x="2042" y="3315"/>
                  </a:cubicBezTo>
                  <a:lnTo>
                    <a:pt x="1741" y="3315"/>
                  </a:lnTo>
                  <a:cubicBezTo>
                    <a:pt x="1590" y="3315"/>
                    <a:pt x="1423" y="3331"/>
                    <a:pt x="1256" y="3331"/>
                  </a:cubicBezTo>
                  <a:lnTo>
                    <a:pt x="235" y="3331"/>
                  </a:lnTo>
                  <a:lnTo>
                    <a:pt x="235" y="3198"/>
                  </a:lnTo>
                  <a:lnTo>
                    <a:pt x="235" y="2930"/>
                  </a:lnTo>
                  <a:lnTo>
                    <a:pt x="235" y="2310"/>
                  </a:lnTo>
                  <a:cubicBezTo>
                    <a:pt x="235" y="2177"/>
                    <a:pt x="201" y="2143"/>
                    <a:pt x="201" y="2009"/>
                  </a:cubicBezTo>
                  <a:cubicBezTo>
                    <a:pt x="201" y="1959"/>
                    <a:pt x="201" y="1892"/>
                    <a:pt x="251" y="1875"/>
                  </a:cubicBezTo>
                  <a:lnTo>
                    <a:pt x="268" y="1792"/>
                  </a:lnTo>
                  <a:lnTo>
                    <a:pt x="419" y="1792"/>
                  </a:lnTo>
                  <a:cubicBezTo>
                    <a:pt x="474" y="1792"/>
                    <a:pt x="538" y="1799"/>
                    <a:pt x="603" y="1799"/>
                  </a:cubicBezTo>
                  <a:cubicBezTo>
                    <a:pt x="636" y="1799"/>
                    <a:pt x="670" y="1797"/>
                    <a:pt x="703" y="1792"/>
                  </a:cubicBezTo>
                  <a:cubicBezTo>
                    <a:pt x="904" y="1758"/>
                    <a:pt x="1122" y="1758"/>
                    <a:pt x="1323" y="1758"/>
                  </a:cubicBezTo>
                  <a:cubicBezTo>
                    <a:pt x="1507" y="1758"/>
                    <a:pt x="1925" y="1825"/>
                    <a:pt x="1992" y="1825"/>
                  </a:cubicBezTo>
                  <a:cubicBezTo>
                    <a:pt x="2042" y="1825"/>
                    <a:pt x="2042" y="1808"/>
                    <a:pt x="2042" y="1758"/>
                  </a:cubicBezTo>
                  <a:lnTo>
                    <a:pt x="2042" y="1574"/>
                  </a:lnTo>
                  <a:cubicBezTo>
                    <a:pt x="2042" y="1557"/>
                    <a:pt x="2042" y="1507"/>
                    <a:pt x="1992" y="1507"/>
                  </a:cubicBezTo>
                  <a:lnTo>
                    <a:pt x="1908" y="1507"/>
                  </a:lnTo>
                  <a:cubicBezTo>
                    <a:pt x="1791" y="1507"/>
                    <a:pt x="1641" y="1490"/>
                    <a:pt x="1574" y="1490"/>
                  </a:cubicBezTo>
                  <a:cubicBezTo>
                    <a:pt x="1456" y="1490"/>
                    <a:pt x="1373" y="1507"/>
                    <a:pt x="1323" y="1507"/>
                  </a:cubicBezTo>
                  <a:cubicBezTo>
                    <a:pt x="1256" y="1507"/>
                    <a:pt x="1088" y="1490"/>
                    <a:pt x="938" y="1490"/>
                  </a:cubicBezTo>
                  <a:cubicBezTo>
                    <a:pt x="787" y="1490"/>
                    <a:pt x="687" y="1507"/>
                    <a:pt x="603" y="1507"/>
                  </a:cubicBezTo>
                  <a:lnTo>
                    <a:pt x="285" y="1507"/>
                  </a:lnTo>
                  <a:lnTo>
                    <a:pt x="285" y="1390"/>
                  </a:lnTo>
                  <a:lnTo>
                    <a:pt x="285" y="1172"/>
                  </a:lnTo>
                  <a:cubicBezTo>
                    <a:pt x="285" y="1072"/>
                    <a:pt x="268" y="921"/>
                    <a:pt x="268" y="787"/>
                  </a:cubicBezTo>
                  <a:lnTo>
                    <a:pt x="268" y="536"/>
                  </a:lnTo>
                  <a:lnTo>
                    <a:pt x="268" y="386"/>
                  </a:lnTo>
                  <a:lnTo>
                    <a:pt x="368" y="369"/>
                  </a:lnTo>
                  <a:cubicBezTo>
                    <a:pt x="452" y="335"/>
                    <a:pt x="519" y="335"/>
                    <a:pt x="603" y="335"/>
                  </a:cubicBezTo>
                  <a:lnTo>
                    <a:pt x="1975" y="335"/>
                  </a:lnTo>
                  <a:cubicBezTo>
                    <a:pt x="2059" y="335"/>
                    <a:pt x="2059" y="369"/>
                    <a:pt x="2126" y="369"/>
                  </a:cubicBezTo>
                  <a:cubicBezTo>
                    <a:pt x="2143" y="369"/>
                    <a:pt x="2143" y="302"/>
                    <a:pt x="2143" y="235"/>
                  </a:cubicBezTo>
                  <a:lnTo>
                    <a:pt x="2143" y="168"/>
                  </a:lnTo>
                  <a:cubicBezTo>
                    <a:pt x="2143" y="118"/>
                    <a:pt x="2176" y="34"/>
                    <a:pt x="2059" y="34"/>
                  </a:cubicBezTo>
                  <a:cubicBezTo>
                    <a:pt x="1959" y="34"/>
                    <a:pt x="1456" y="1"/>
                    <a:pt x="1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34"/>
            <p:cNvSpPr/>
            <p:nvPr/>
          </p:nvSpPr>
          <p:spPr>
            <a:xfrm>
              <a:off x="1272275" y="3650000"/>
              <a:ext cx="195450" cy="13825"/>
            </a:xfrm>
            <a:custGeom>
              <a:avLst/>
              <a:gdLst/>
              <a:ahLst/>
              <a:cxnLst/>
              <a:rect l="l" t="t" r="r" b="b"/>
              <a:pathLst>
                <a:path w="7818" h="553" extrusionOk="0">
                  <a:moveTo>
                    <a:pt x="0" y="1"/>
                  </a:moveTo>
                  <a:lnTo>
                    <a:pt x="0" y="553"/>
                  </a:lnTo>
                  <a:lnTo>
                    <a:pt x="7817" y="553"/>
                  </a:lnTo>
                  <a:lnTo>
                    <a:pt x="78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34"/>
            <p:cNvSpPr/>
            <p:nvPr/>
          </p:nvSpPr>
          <p:spPr>
            <a:xfrm>
              <a:off x="1272275" y="3617775"/>
              <a:ext cx="126825" cy="13850"/>
            </a:xfrm>
            <a:custGeom>
              <a:avLst/>
              <a:gdLst/>
              <a:ahLst/>
              <a:cxnLst/>
              <a:rect l="l" t="t" r="r" b="b"/>
              <a:pathLst>
                <a:path w="5073" h="554" extrusionOk="0">
                  <a:moveTo>
                    <a:pt x="0" y="1"/>
                  </a:moveTo>
                  <a:lnTo>
                    <a:pt x="0" y="553"/>
                  </a:lnTo>
                  <a:lnTo>
                    <a:pt x="5072" y="553"/>
                  </a:lnTo>
                  <a:lnTo>
                    <a:pt x="50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34"/>
            <p:cNvSpPr/>
            <p:nvPr/>
          </p:nvSpPr>
          <p:spPr>
            <a:xfrm>
              <a:off x="1305325" y="3463375"/>
              <a:ext cx="60700" cy="61950"/>
            </a:xfrm>
            <a:custGeom>
              <a:avLst/>
              <a:gdLst/>
              <a:ahLst/>
              <a:cxnLst/>
              <a:rect l="l" t="t" r="r" b="b"/>
              <a:pathLst>
                <a:path w="2428" h="2478" extrusionOk="0">
                  <a:moveTo>
                    <a:pt x="1223" y="0"/>
                  </a:moveTo>
                  <a:cubicBezTo>
                    <a:pt x="553" y="0"/>
                    <a:pt x="1" y="553"/>
                    <a:pt x="1" y="1239"/>
                  </a:cubicBezTo>
                  <a:cubicBezTo>
                    <a:pt x="1" y="1925"/>
                    <a:pt x="553" y="2477"/>
                    <a:pt x="1223" y="2477"/>
                  </a:cubicBezTo>
                  <a:cubicBezTo>
                    <a:pt x="1892" y="2477"/>
                    <a:pt x="2428" y="1925"/>
                    <a:pt x="2428" y="1239"/>
                  </a:cubicBezTo>
                  <a:cubicBezTo>
                    <a:pt x="2428" y="553"/>
                    <a:pt x="1892" y="0"/>
                    <a:pt x="12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34"/>
            <p:cNvSpPr/>
            <p:nvPr/>
          </p:nvSpPr>
          <p:spPr>
            <a:xfrm>
              <a:off x="1341750" y="3410225"/>
              <a:ext cx="56500" cy="57400"/>
            </a:xfrm>
            <a:custGeom>
              <a:avLst/>
              <a:gdLst/>
              <a:ahLst/>
              <a:cxnLst/>
              <a:rect l="l" t="t" r="r" b="b"/>
              <a:pathLst>
                <a:path w="2260" h="2296" extrusionOk="0">
                  <a:moveTo>
                    <a:pt x="1122" y="0"/>
                  </a:moveTo>
                  <a:cubicBezTo>
                    <a:pt x="502" y="0"/>
                    <a:pt x="0" y="519"/>
                    <a:pt x="0" y="1155"/>
                  </a:cubicBezTo>
                  <a:cubicBezTo>
                    <a:pt x="0" y="1775"/>
                    <a:pt x="502" y="2294"/>
                    <a:pt x="1122" y="2294"/>
                  </a:cubicBezTo>
                  <a:cubicBezTo>
                    <a:pt x="1140" y="2295"/>
                    <a:pt x="1159" y="2295"/>
                    <a:pt x="1178" y="2295"/>
                  </a:cubicBezTo>
                  <a:cubicBezTo>
                    <a:pt x="1787" y="2295"/>
                    <a:pt x="2260" y="1772"/>
                    <a:pt x="2260" y="1155"/>
                  </a:cubicBezTo>
                  <a:cubicBezTo>
                    <a:pt x="2260" y="519"/>
                    <a:pt x="1758" y="0"/>
                    <a:pt x="11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34"/>
            <p:cNvSpPr/>
            <p:nvPr/>
          </p:nvSpPr>
          <p:spPr>
            <a:xfrm>
              <a:off x="1375625" y="3464200"/>
              <a:ext cx="56525" cy="57350"/>
            </a:xfrm>
            <a:custGeom>
              <a:avLst/>
              <a:gdLst/>
              <a:ahLst/>
              <a:cxnLst/>
              <a:rect l="l" t="t" r="r" b="b"/>
              <a:pathLst>
                <a:path w="2261" h="2294" extrusionOk="0">
                  <a:moveTo>
                    <a:pt x="1139" y="1"/>
                  </a:moveTo>
                  <a:cubicBezTo>
                    <a:pt x="503" y="1"/>
                    <a:pt x="1" y="520"/>
                    <a:pt x="1" y="1139"/>
                  </a:cubicBezTo>
                  <a:cubicBezTo>
                    <a:pt x="1" y="1775"/>
                    <a:pt x="503" y="2294"/>
                    <a:pt x="1139" y="2294"/>
                  </a:cubicBezTo>
                  <a:cubicBezTo>
                    <a:pt x="1758" y="2294"/>
                    <a:pt x="2261" y="1792"/>
                    <a:pt x="2261" y="1139"/>
                  </a:cubicBezTo>
                  <a:cubicBezTo>
                    <a:pt x="2261" y="520"/>
                    <a:pt x="1758" y="1"/>
                    <a:pt x="1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34"/>
            <p:cNvSpPr/>
            <p:nvPr/>
          </p:nvSpPr>
          <p:spPr>
            <a:xfrm>
              <a:off x="1413300" y="3416500"/>
              <a:ext cx="56525" cy="57350"/>
            </a:xfrm>
            <a:custGeom>
              <a:avLst/>
              <a:gdLst/>
              <a:ahLst/>
              <a:cxnLst/>
              <a:rect l="l" t="t" r="r" b="b"/>
              <a:pathLst>
                <a:path w="2261" h="2294" extrusionOk="0">
                  <a:moveTo>
                    <a:pt x="1139" y="0"/>
                  </a:moveTo>
                  <a:cubicBezTo>
                    <a:pt x="503" y="0"/>
                    <a:pt x="0" y="519"/>
                    <a:pt x="0" y="1155"/>
                  </a:cubicBezTo>
                  <a:cubicBezTo>
                    <a:pt x="0" y="1775"/>
                    <a:pt x="503" y="2294"/>
                    <a:pt x="1139" y="2294"/>
                  </a:cubicBezTo>
                  <a:cubicBezTo>
                    <a:pt x="1741" y="2294"/>
                    <a:pt x="2260" y="1775"/>
                    <a:pt x="2260" y="1155"/>
                  </a:cubicBezTo>
                  <a:cubicBezTo>
                    <a:pt x="2260" y="519"/>
                    <a:pt x="1758" y="0"/>
                    <a:pt x="1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34"/>
            <p:cNvSpPr/>
            <p:nvPr/>
          </p:nvSpPr>
          <p:spPr>
            <a:xfrm>
              <a:off x="1384425" y="3358325"/>
              <a:ext cx="56525" cy="57775"/>
            </a:xfrm>
            <a:custGeom>
              <a:avLst/>
              <a:gdLst/>
              <a:ahLst/>
              <a:cxnLst/>
              <a:rect l="l" t="t" r="r" b="b"/>
              <a:pathLst>
                <a:path w="2261" h="2311" extrusionOk="0">
                  <a:moveTo>
                    <a:pt x="1139" y="1"/>
                  </a:moveTo>
                  <a:cubicBezTo>
                    <a:pt x="503" y="1"/>
                    <a:pt x="0" y="520"/>
                    <a:pt x="0" y="1156"/>
                  </a:cubicBezTo>
                  <a:cubicBezTo>
                    <a:pt x="0" y="1775"/>
                    <a:pt x="503" y="2311"/>
                    <a:pt x="1139" y="2311"/>
                  </a:cubicBezTo>
                  <a:cubicBezTo>
                    <a:pt x="1758" y="2311"/>
                    <a:pt x="2260" y="1809"/>
                    <a:pt x="2260" y="1156"/>
                  </a:cubicBezTo>
                  <a:cubicBezTo>
                    <a:pt x="2260" y="520"/>
                    <a:pt x="1758" y="1"/>
                    <a:pt x="1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34"/>
            <p:cNvSpPr/>
            <p:nvPr/>
          </p:nvSpPr>
          <p:spPr>
            <a:xfrm>
              <a:off x="1321225" y="3341600"/>
              <a:ext cx="56525" cy="57350"/>
            </a:xfrm>
            <a:custGeom>
              <a:avLst/>
              <a:gdLst/>
              <a:ahLst/>
              <a:cxnLst/>
              <a:rect l="l" t="t" r="r" b="b"/>
              <a:pathLst>
                <a:path w="2261" h="2294" extrusionOk="0">
                  <a:moveTo>
                    <a:pt x="1139" y="0"/>
                  </a:moveTo>
                  <a:cubicBezTo>
                    <a:pt x="503" y="0"/>
                    <a:pt x="1" y="519"/>
                    <a:pt x="1" y="1155"/>
                  </a:cubicBezTo>
                  <a:cubicBezTo>
                    <a:pt x="1" y="1775"/>
                    <a:pt x="503" y="2293"/>
                    <a:pt x="1139" y="2293"/>
                  </a:cubicBezTo>
                  <a:cubicBezTo>
                    <a:pt x="1758" y="2293"/>
                    <a:pt x="2261" y="1808"/>
                    <a:pt x="2261" y="1155"/>
                  </a:cubicBezTo>
                  <a:cubicBezTo>
                    <a:pt x="2261" y="519"/>
                    <a:pt x="1758" y="0"/>
                    <a:pt x="1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34"/>
            <p:cNvSpPr/>
            <p:nvPr/>
          </p:nvSpPr>
          <p:spPr>
            <a:xfrm>
              <a:off x="1307000" y="3405625"/>
              <a:ext cx="38950" cy="51075"/>
            </a:xfrm>
            <a:custGeom>
              <a:avLst/>
              <a:gdLst/>
              <a:ahLst/>
              <a:cxnLst/>
              <a:rect l="l" t="t" r="r" b="b"/>
              <a:pathLst>
                <a:path w="1558" h="2043" extrusionOk="0">
                  <a:moveTo>
                    <a:pt x="1039" y="0"/>
                  </a:moveTo>
                  <a:cubicBezTo>
                    <a:pt x="469" y="0"/>
                    <a:pt x="1" y="452"/>
                    <a:pt x="1" y="1021"/>
                  </a:cubicBezTo>
                  <a:cubicBezTo>
                    <a:pt x="1" y="1590"/>
                    <a:pt x="469" y="2042"/>
                    <a:pt x="1039" y="2042"/>
                  </a:cubicBezTo>
                  <a:cubicBezTo>
                    <a:pt x="1089" y="2042"/>
                    <a:pt x="1139" y="2042"/>
                    <a:pt x="1206" y="2026"/>
                  </a:cubicBezTo>
                  <a:cubicBezTo>
                    <a:pt x="1039" y="1825"/>
                    <a:pt x="955" y="1557"/>
                    <a:pt x="955" y="1272"/>
                  </a:cubicBezTo>
                  <a:cubicBezTo>
                    <a:pt x="955" y="787"/>
                    <a:pt x="1206" y="385"/>
                    <a:pt x="1557" y="134"/>
                  </a:cubicBezTo>
                  <a:cubicBezTo>
                    <a:pt x="1407" y="34"/>
                    <a:pt x="1223" y="0"/>
                    <a:pt x="10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34"/>
            <p:cNvSpPr/>
            <p:nvPr/>
          </p:nvSpPr>
          <p:spPr>
            <a:xfrm>
              <a:off x="1430025" y="3297650"/>
              <a:ext cx="37275" cy="73250"/>
            </a:xfrm>
            <a:custGeom>
              <a:avLst/>
              <a:gdLst/>
              <a:ahLst/>
              <a:cxnLst/>
              <a:rect l="l" t="t" r="r" b="b"/>
              <a:pathLst>
                <a:path w="1491" h="2930" extrusionOk="0">
                  <a:moveTo>
                    <a:pt x="670" y="1"/>
                  </a:moveTo>
                  <a:lnTo>
                    <a:pt x="218" y="319"/>
                  </a:lnTo>
                  <a:cubicBezTo>
                    <a:pt x="218" y="319"/>
                    <a:pt x="1173" y="1825"/>
                    <a:pt x="1" y="2863"/>
                  </a:cubicBezTo>
                  <a:lnTo>
                    <a:pt x="135" y="2930"/>
                  </a:lnTo>
                  <a:cubicBezTo>
                    <a:pt x="1491" y="1859"/>
                    <a:pt x="670" y="1"/>
                    <a:pt x="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0" name="Google Shape;11310;p34"/>
          <p:cNvGrpSpPr/>
          <p:nvPr/>
        </p:nvGrpSpPr>
        <p:grpSpPr>
          <a:xfrm>
            <a:off x="1368575" y="3806575"/>
            <a:ext cx="1273825" cy="283800"/>
            <a:chOff x="1530500" y="3761300"/>
            <a:chExt cx="1273825" cy="283800"/>
          </a:xfrm>
        </p:grpSpPr>
        <p:sp>
          <p:nvSpPr>
            <p:cNvPr id="11311" name="Google Shape;11311;p34"/>
            <p:cNvSpPr/>
            <p:nvPr/>
          </p:nvSpPr>
          <p:spPr>
            <a:xfrm>
              <a:off x="1530500" y="3918700"/>
              <a:ext cx="87900" cy="71575"/>
            </a:xfrm>
            <a:custGeom>
              <a:avLst/>
              <a:gdLst/>
              <a:ahLst/>
              <a:cxnLst/>
              <a:rect l="l" t="t" r="r" b="b"/>
              <a:pathLst>
                <a:path w="3516" h="2863" extrusionOk="0">
                  <a:moveTo>
                    <a:pt x="1992" y="1"/>
                  </a:moveTo>
                  <a:cubicBezTo>
                    <a:pt x="962" y="1"/>
                    <a:pt x="1" y="453"/>
                    <a:pt x="1" y="453"/>
                  </a:cubicBezTo>
                  <a:cubicBezTo>
                    <a:pt x="1" y="453"/>
                    <a:pt x="905" y="1373"/>
                    <a:pt x="1189" y="2578"/>
                  </a:cubicBezTo>
                  <a:cubicBezTo>
                    <a:pt x="1240" y="2779"/>
                    <a:pt x="1301" y="2862"/>
                    <a:pt x="1374" y="2862"/>
                  </a:cubicBezTo>
                  <a:cubicBezTo>
                    <a:pt x="1736" y="2862"/>
                    <a:pt x="2388" y="823"/>
                    <a:pt x="3516" y="670"/>
                  </a:cubicBezTo>
                  <a:lnTo>
                    <a:pt x="3281" y="319"/>
                  </a:lnTo>
                  <a:cubicBezTo>
                    <a:pt x="2886" y="83"/>
                    <a:pt x="2433" y="1"/>
                    <a:pt x="19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34"/>
            <p:cNvSpPr/>
            <p:nvPr/>
          </p:nvSpPr>
          <p:spPr>
            <a:xfrm>
              <a:off x="1597450" y="3901375"/>
              <a:ext cx="40200" cy="51850"/>
            </a:xfrm>
            <a:custGeom>
              <a:avLst/>
              <a:gdLst/>
              <a:ahLst/>
              <a:cxnLst/>
              <a:rect l="l" t="t" r="r" b="b"/>
              <a:pathLst>
                <a:path w="1608" h="2074" extrusionOk="0">
                  <a:moveTo>
                    <a:pt x="668" y="0"/>
                  </a:moveTo>
                  <a:cubicBezTo>
                    <a:pt x="641" y="0"/>
                    <a:pt x="614" y="2"/>
                    <a:pt x="587" y="7"/>
                  </a:cubicBezTo>
                  <a:cubicBezTo>
                    <a:pt x="202" y="91"/>
                    <a:pt x="1" y="610"/>
                    <a:pt x="118" y="1179"/>
                  </a:cubicBezTo>
                  <a:cubicBezTo>
                    <a:pt x="242" y="1691"/>
                    <a:pt x="596" y="2073"/>
                    <a:pt x="941" y="2073"/>
                  </a:cubicBezTo>
                  <a:cubicBezTo>
                    <a:pt x="968" y="2073"/>
                    <a:pt x="995" y="2071"/>
                    <a:pt x="1022" y="2066"/>
                  </a:cubicBezTo>
                  <a:cubicBezTo>
                    <a:pt x="1407" y="2016"/>
                    <a:pt x="1608" y="1464"/>
                    <a:pt x="1491" y="894"/>
                  </a:cubicBezTo>
                  <a:cubicBezTo>
                    <a:pt x="1366" y="383"/>
                    <a:pt x="1012"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34"/>
            <p:cNvSpPr/>
            <p:nvPr/>
          </p:nvSpPr>
          <p:spPr>
            <a:xfrm>
              <a:off x="1607925" y="3761300"/>
              <a:ext cx="854100" cy="281700"/>
            </a:xfrm>
            <a:custGeom>
              <a:avLst/>
              <a:gdLst/>
              <a:ahLst/>
              <a:cxnLst/>
              <a:rect l="l" t="t" r="r" b="b"/>
              <a:pathLst>
                <a:path w="34164" h="11268" extrusionOk="0">
                  <a:moveTo>
                    <a:pt x="19072" y="1"/>
                  </a:moveTo>
                  <a:cubicBezTo>
                    <a:pt x="16727" y="1"/>
                    <a:pt x="7490" y="90"/>
                    <a:pt x="4503" y="1459"/>
                  </a:cubicBezTo>
                  <a:cubicBezTo>
                    <a:pt x="2996" y="2145"/>
                    <a:pt x="0" y="4121"/>
                    <a:pt x="0" y="6447"/>
                  </a:cubicBezTo>
                  <a:cubicBezTo>
                    <a:pt x="0" y="8155"/>
                    <a:pt x="2896" y="11268"/>
                    <a:pt x="5474" y="11268"/>
                  </a:cubicBezTo>
                  <a:lnTo>
                    <a:pt x="31737" y="11268"/>
                  </a:lnTo>
                  <a:cubicBezTo>
                    <a:pt x="34164" y="11268"/>
                    <a:pt x="23518" y="3"/>
                    <a:pt x="19618" y="3"/>
                  </a:cubicBezTo>
                  <a:cubicBezTo>
                    <a:pt x="19618" y="3"/>
                    <a:pt x="19422" y="1"/>
                    <a:pt x="19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34"/>
            <p:cNvSpPr/>
            <p:nvPr/>
          </p:nvSpPr>
          <p:spPr>
            <a:xfrm>
              <a:off x="1662325" y="3772650"/>
              <a:ext cx="356550" cy="73825"/>
            </a:xfrm>
            <a:custGeom>
              <a:avLst/>
              <a:gdLst/>
              <a:ahLst/>
              <a:cxnLst/>
              <a:rect l="l" t="t" r="r" b="b"/>
              <a:pathLst>
                <a:path w="14262" h="2953" extrusionOk="0">
                  <a:moveTo>
                    <a:pt x="14262" y="1"/>
                  </a:moveTo>
                  <a:lnTo>
                    <a:pt x="14262" y="1"/>
                  </a:lnTo>
                  <a:cubicBezTo>
                    <a:pt x="10713" y="85"/>
                    <a:pt x="4687" y="352"/>
                    <a:pt x="2344" y="1440"/>
                  </a:cubicBezTo>
                  <a:cubicBezTo>
                    <a:pt x="1708" y="1742"/>
                    <a:pt x="837" y="2261"/>
                    <a:pt x="0" y="2930"/>
                  </a:cubicBezTo>
                  <a:cubicBezTo>
                    <a:pt x="397" y="2945"/>
                    <a:pt x="804" y="2953"/>
                    <a:pt x="1221" y="2953"/>
                  </a:cubicBezTo>
                  <a:cubicBezTo>
                    <a:pt x="2192" y="2953"/>
                    <a:pt x="3214" y="2912"/>
                    <a:pt x="4269" y="2830"/>
                  </a:cubicBezTo>
                  <a:cubicBezTo>
                    <a:pt x="8955" y="2445"/>
                    <a:pt x="12872" y="1273"/>
                    <a:pt x="1426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34"/>
            <p:cNvSpPr/>
            <p:nvPr/>
          </p:nvSpPr>
          <p:spPr>
            <a:xfrm>
              <a:off x="1609600" y="3833750"/>
              <a:ext cx="832400" cy="208850"/>
            </a:xfrm>
            <a:custGeom>
              <a:avLst/>
              <a:gdLst/>
              <a:ahLst/>
              <a:cxnLst/>
              <a:rect l="l" t="t" r="r" b="b"/>
              <a:pathLst>
                <a:path w="33296" h="8354" extrusionOk="0">
                  <a:moveTo>
                    <a:pt x="24623" y="1"/>
                  </a:moveTo>
                  <a:cubicBezTo>
                    <a:pt x="21258" y="1490"/>
                    <a:pt x="16488" y="2763"/>
                    <a:pt x="11098" y="3482"/>
                  </a:cubicBezTo>
                  <a:cubicBezTo>
                    <a:pt x="8263" y="3856"/>
                    <a:pt x="5541" y="4034"/>
                    <a:pt x="3070" y="4034"/>
                  </a:cubicBezTo>
                  <a:cubicBezTo>
                    <a:pt x="1996" y="4034"/>
                    <a:pt x="969" y="4000"/>
                    <a:pt x="0" y="3934"/>
                  </a:cubicBezTo>
                  <a:lnTo>
                    <a:pt x="0" y="3934"/>
                  </a:lnTo>
                  <a:cubicBezTo>
                    <a:pt x="385" y="5692"/>
                    <a:pt x="3047" y="8353"/>
                    <a:pt x="5440" y="8353"/>
                  </a:cubicBezTo>
                  <a:lnTo>
                    <a:pt x="31686" y="8353"/>
                  </a:lnTo>
                  <a:cubicBezTo>
                    <a:pt x="31689" y="8353"/>
                    <a:pt x="31692" y="8353"/>
                    <a:pt x="31694" y="8353"/>
                  </a:cubicBezTo>
                  <a:cubicBezTo>
                    <a:pt x="33295" y="8353"/>
                    <a:pt x="28884" y="3343"/>
                    <a:pt x="2462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34"/>
            <p:cNvSpPr/>
            <p:nvPr/>
          </p:nvSpPr>
          <p:spPr>
            <a:xfrm>
              <a:off x="2063625" y="3763775"/>
              <a:ext cx="383750" cy="279325"/>
            </a:xfrm>
            <a:custGeom>
              <a:avLst/>
              <a:gdLst/>
              <a:ahLst/>
              <a:cxnLst/>
              <a:rect l="l" t="t" r="r" b="b"/>
              <a:pathLst>
                <a:path w="15350" h="11173" extrusionOk="0">
                  <a:moveTo>
                    <a:pt x="1580" y="0"/>
                  </a:moveTo>
                  <a:cubicBezTo>
                    <a:pt x="1196" y="0"/>
                    <a:pt x="912" y="99"/>
                    <a:pt x="754" y="306"/>
                  </a:cubicBezTo>
                  <a:cubicBezTo>
                    <a:pt x="1" y="1310"/>
                    <a:pt x="2461" y="4490"/>
                    <a:pt x="6294" y="7403"/>
                  </a:cubicBezTo>
                  <a:cubicBezTo>
                    <a:pt x="9324" y="9715"/>
                    <a:pt x="12291" y="11173"/>
                    <a:pt x="13762" y="11173"/>
                  </a:cubicBezTo>
                  <a:cubicBezTo>
                    <a:pt x="14144" y="11173"/>
                    <a:pt x="14425" y="11075"/>
                    <a:pt x="14580" y="10868"/>
                  </a:cubicBezTo>
                  <a:cubicBezTo>
                    <a:pt x="15350" y="9880"/>
                    <a:pt x="12873" y="6700"/>
                    <a:pt x="9056" y="3771"/>
                  </a:cubicBezTo>
                  <a:cubicBezTo>
                    <a:pt x="6026" y="1458"/>
                    <a:pt x="3060"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34"/>
            <p:cNvSpPr/>
            <p:nvPr/>
          </p:nvSpPr>
          <p:spPr>
            <a:xfrm>
              <a:off x="2188750" y="3841850"/>
              <a:ext cx="277875" cy="201150"/>
            </a:xfrm>
            <a:custGeom>
              <a:avLst/>
              <a:gdLst/>
              <a:ahLst/>
              <a:cxnLst/>
              <a:rect l="l" t="t" r="r" b="b"/>
              <a:pathLst>
                <a:path w="11115" h="8046" extrusionOk="0">
                  <a:moveTo>
                    <a:pt x="990" y="0"/>
                  </a:moveTo>
                  <a:cubicBezTo>
                    <a:pt x="834" y="0"/>
                    <a:pt x="718" y="30"/>
                    <a:pt x="653" y="95"/>
                  </a:cubicBezTo>
                  <a:cubicBezTo>
                    <a:pt x="0" y="731"/>
                    <a:pt x="218" y="3443"/>
                    <a:pt x="620" y="3761"/>
                  </a:cubicBezTo>
                  <a:cubicBezTo>
                    <a:pt x="3582" y="6205"/>
                    <a:pt x="6746" y="8046"/>
                    <a:pt x="8755" y="8046"/>
                  </a:cubicBezTo>
                  <a:cubicBezTo>
                    <a:pt x="11115" y="8046"/>
                    <a:pt x="9575" y="5535"/>
                    <a:pt x="6194" y="2472"/>
                  </a:cubicBezTo>
                  <a:cubicBezTo>
                    <a:pt x="5081" y="1447"/>
                    <a:pt x="2074" y="0"/>
                    <a:pt x="99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34"/>
            <p:cNvSpPr/>
            <p:nvPr/>
          </p:nvSpPr>
          <p:spPr>
            <a:xfrm>
              <a:off x="2200725" y="3812350"/>
              <a:ext cx="38050" cy="30700"/>
            </a:xfrm>
            <a:custGeom>
              <a:avLst/>
              <a:gdLst/>
              <a:ahLst/>
              <a:cxnLst/>
              <a:rect l="l" t="t" r="r" b="b"/>
              <a:pathLst>
                <a:path w="1522" h="1228" extrusionOk="0">
                  <a:moveTo>
                    <a:pt x="172" y="0"/>
                  </a:moveTo>
                  <a:cubicBezTo>
                    <a:pt x="1" y="0"/>
                    <a:pt x="93" y="241"/>
                    <a:pt x="392" y="555"/>
                  </a:cubicBezTo>
                  <a:cubicBezTo>
                    <a:pt x="693" y="890"/>
                    <a:pt x="1112" y="1175"/>
                    <a:pt x="1329" y="1225"/>
                  </a:cubicBezTo>
                  <a:cubicBezTo>
                    <a:pt x="1341" y="1227"/>
                    <a:pt x="1352" y="1228"/>
                    <a:pt x="1362" y="1228"/>
                  </a:cubicBezTo>
                  <a:cubicBezTo>
                    <a:pt x="1521" y="1228"/>
                    <a:pt x="1444" y="987"/>
                    <a:pt x="1145" y="673"/>
                  </a:cubicBezTo>
                  <a:cubicBezTo>
                    <a:pt x="827" y="338"/>
                    <a:pt x="409" y="53"/>
                    <a:pt x="208" y="3"/>
                  </a:cubicBezTo>
                  <a:cubicBezTo>
                    <a:pt x="195" y="1"/>
                    <a:pt x="183" y="0"/>
                    <a:pt x="17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34"/>
            <p:cNvSpPr/>
            <p:nvPr/>
          </p:nvSpPr>
          <p:spPr>
            <a:xfrm>
              <a:off x="2255575" y="3939125"/>
              <a:ext cx="36850" cy="28175"/>
            </a:xfrm>
            <a:custGeom>
              <a:avLst/>
              <a:gdLst/>
              <a:ahLst/>
              <a:cxnLst/>
              <a:rect l="l" t="t" r="r" b="b"/>
              <a:pathLst>
                <a:path w="1474" h="1127" extrusionOk="0">
                  <a:moveTo>
                    <a:pt x="168" y="1"/>
                  </a:moveTo>
                  <a:cubicBezTo>
                    <a:pt x="0" y="1"/>
                    <a:pt x="92" y="225"/>
                    <a:pt x="374" y="523"/>
                  </a:cubicBezTo>
                  <a:cubicBezTo>
                    <a:pt x="658" y="841"/>
                    <a:pt x="1060" y="1109"/>
                    <a:pt x="1278" y="1125"/>
                  </a:cubicBezTo>
                  <a:cubicBezTo>
                    <a:pt x="1285" y="1126"/>
                    <a:pt x="1292" y="1126"/>
                    <a:pt x="1298" y="1126"/>
                  </a:cubicBezTo>
                  <a:cubicBezTo>
                    <a:pt x="1473" y="1126"/>
                    <a:pt x="1401" y="913"/>
                    <a:pt x="1110" y="606"/>
                  </a:cubicBezTo>
                  <a:cubicBezTo>
                    <a:pt x="809" y="288"/>
                    <a:pt x="407" y="21"/>
                    <a:pt x="206" y="4"/>
                  </a:cubicBezTo>
                  <a:cubicBezTo>
                    <a:pt x="193" y="2"/>
                    <a:pt x="180" y="1"/>
                    <a:pt x="16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34"/>
            <p:cNvSpPr/>
            <p:nvPr/>
          </p:nvSpPr>
          <p:spPr>
            <a:xfrm>
              <a:off x="2365475" y="3986050"/>
              <a:ext cx="36975" cy="28525"/>
            </a:xfrm>
            <a:custGeom>
              <a:avLst/>
              <a:gdLst/>
              <a:ahLst/>
              <a:cxnLst/>
              <a:rect l="l" t="t" r="r" b="b"/>
              <a:pathLst>
                <a:path w="1479" h="1141" extrusionOk="0">
                  <a:moveTo>
                    <a:pt x="177" y="1"/>
                  </a:moveTo>
                  <a:cubicBezTo>
                    <a:pt x="1" y="1"/>
                    <a:pt x="88" y="229"/>
                    <a:pt x="363" y="520"/>
                  </a:cubicBezTo>
                  <a:cubicBezTo>
                    <a:pt x="665" y="838"/>
                    <a:pt x="1066" y="1106"/>
                    <a:pt x="1267" y="1140"/>
                  </a:cubicBezTo>
                  <a:cubicBezTo>
                    <a:pt x="1275" y="1140"/>
                    <a:pt x="1282" y="1141"/>
                    <a:pt x="1288" y="1141"/>
                  </a:cubicBezTo>
                  <a:cubicBezTo>
                    <a:pt x="1479" y="1141"/>
                    <a:pt x="1391" y="911"/>
                    <a:pt x="1100" y="604"/>
                  </a:cubicBezTo>
                  <a:cubicBezTo>
                    <a:pt x="815" y="303"/>
                    <a:pt x="414" y="18"/>
                    <a:pt x="196" y="2"/>
                  </a:cubicBezTo>
                  <a:cubicBezTo>
                    <a:pt x="189" y="1"/>
                    <a:pt x="183" y="1"/>
                    <a:pt x="17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34"/>
            <p:cNvSpPr/>
            <p:nvPr/>
          </p:nvSpPr>
          <p:spPr>
            <a:xfrm>
              <a:off x="2173275" y="3835850"/>
              <a:ext cx="413450" cy="207275"/>
            </a:xfrm>
            <a:custGeom>
              <a:avLst/>
              <a:gdLst/>
              <a:ahLst/>
              <a:cxnLst/>
              <a:rect l="l" t="t" r="r" b="b"/>
              <a:pathLst>
                <a:path w="16538" h="8291" extrusionOk="0">
                  <a:moveTo>
                    <a:pt x="2360" y="0"/>
                  </a:moveTo>
                  <a:cubicBezTo>
                    <a:pt x="0" y="0"/>
                    <a:pt x="1507" y="1842"/>
                    <a:pt x="4838" y="4152"/>
                  </a:cubicBezTo>
                  <a:cubicBezTo>
                    <a:pt x="8135" y="6428"/>
                    <a:pt x="12002" y="8286"/>
                    <a:pt x="14378" y="8286"/>
                  </a:cubicBezTo>
                  <a:cubicBezTo>
                    <a:pt x="14531" y="8286"/>
                    <a:pt x="14716" y="8290"/>
                    <a:pt x="14899" y="8290"/>
                  </a:cubicBezTo>
                  <a:cubicBezTo>
                    <a:pt x="15220" y="8290"/>
                    <a:pt x="15533" y="8277"/>
                    <a:pt x="15651" y="8202"/>
                  </a:cubicBezTo>
                  <a:cubicBezTo>
                    <a:pt x="16538" y="7700"/>
                    <a:pt x="14630" y="6026"/>
                    <a:pt x="11901" y="4152"/>
                  </a:cubicBezTo>
                  <a:cubicBezTo>
                    <a:pt x="8604" y="1875"/>
                    <a:pt x="4737" y="0"/>
                    <a:pt x="23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34"/>
            <p:cNvSpPr/>
            <p:nvPr/>
          </p:nvSpPr>
          <p:spPr>
            <a:xfrm>
              <a:off x="2248600" y="3873100"/>
              <a:ext cx="338125" cy="170025"/>
            </a:xfrm>
            <a:custGeom>
              <a:avLst/>
              <a:gdLst/>
              <a:ahLst/>
              <a:cxnLst/>
              <a:rect l="l" t="t" r="r" b="b"/>
              <a:pathLst>
                <a:path w="13525" h="6801" extrusionOk="0">
                  <a:moveTo>
                    <a:pt x="4335" y="0"/>
                  </a:moveTo>
                  <a:cubicBezTo>
                    <a:pt x="3699" y="770"/>
                    <a:pt x="2109" y="1322"/>
                    <a:pt x="234" y="1322"/>
                  </a:cubicBezTo>
                  <a:lnTo>
                    <a:pt x="0" y="1322"/>
                  </a:lnTo>
                  <a:cubicBezTo>
                    <a:pt x="502" y="1741"/>
                    <a:pt x="1105" y="2193"/>
                    <a:pt x="1808" y="2662"/>
                  </a:cubicBezTo>
                  <a:cubicBezTo>
                    <a:pt x="5105" y="4938"/>
                    <a:pt x="8972" y="6796"/>
                    <a:pt x="11349" y="6796"/>
                  </a:cubicBezTo>
                  <a:cubicBezTo>
                    <a:pt x="11501" y="6796"/>
                    <a:pt x="11686" y="6800"/>
                    <a:pt x="11869" y="6800"/>
                  </a:cubicBezTo>
                  <a:cubicBezTo>
                    <a:pt x="12190" y="6800"/>
                    <a:pt x="12504" y="6787"/>
                    <a:pt x="12621" y="6712"/>
                  </a:cubicBezTo>
                  <a:cubicBezTo>
                    <a:pt x="13525" y="6210"/>
                    <a:pt x="11617" y="4536"/>
                    <a:pt x="8888" y="2662"/>
                  </a:cubicBezTo>
                  <a:cubicBezTo>
                    <a:pt x="7432" y="1657"/>
                    <a:pt x="5842" y="720"/>
                    <a:pt x="433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34"/>
            <p:cNvSpPr/>
            <p:nvPr/>
          </p:nvSpPr>
          <p:spPr>
            <a:xfrm>
              <a:off x="2220550" y="3836175"/>
              <a:ext cx="370375" cy="206925"/>
            </a:xfrm>
            <a:custGeom>
              <a:avLst/>
              <a:gdLst/>
              <a:ahLst/>
              <a:cxnLst/>
              <a:rect l="l" t="t" r="r" b="b"/>
              <a:pathLst>
                <a:path w="14815" h="8277" extrusionOk="0">
                  <a:moveTo>
                    <a:pt x="1419" y="1"/>
                  </a:moveTo>
                  <a:cubicBezTo>
                    <a:pt x="950" y="1"/>
                    <a:pt x="630" y="109"/>
                    <a:pt x="503" y="339"/>
                  </a:cubicBezTo>
                  <a:cubicBezTo>
                    <a:pt x="1" y="1243"/>
                    <a:pt x="2695" y="3670"/>
                    <a:pt x="6512" y="5762"/>
                  </a:cubicBezTo>
                  <a:cubicBezTo>
                    <a:pt x="9360" y="7336"/>
                    <a:pt x="12031" y="8276"/>
                    <a:pt x="13412" y="8276"/>
                  </a:cubicBezTo>
                  <a:cubicBezTo>
                    <a:pt x="13881" y="8276"/>
                    <a:pt x="14201" y="8168"/>
                    <a:pt x="14329" y="7938"/>
                  </a:cubicBezTo>
                  <a:cubicBezTo>
                    <a:pt x="14814" y="7034"/>
                    <a:pt x="12119" y="4607"/>
                    <a:pt x="8303" y="2498"/>
                  </a:cubicBezTo>
                  <a:cubicBezTo>
                    <a:pt x="5456" y="937"/>
                    <a:pt x="2795" y="1"/>
                    <a:pt x="1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34"/>
            <p:cNvSpPr/>
            <p:nvPr/>
          </p:nvSpPr>
          <p:spPr>
            <a:xfrm>
              <a:off x="2312600" y="3855525"/>
              <a:ext cx="305925" cy="189575"/>
            </a:xfrm>
            <a:custGeom>
              <a:avLst/>
              <a:gdLst/>
              <a:ahLst/>
              <a:cxnLst/>
              <a:rect l="l" t="t" r="r" b="b"/>
              <a:pathLst>
                <a:path w="12237" h="7583" extrusionOk="0">
                  <a:moveTo>
                    <a:pt x="938" y="0"/>
                  </a:moveTo>
                  <a:lnTo>
                    <a:pt x="938" y="0"/>
                  </a:lnTo>
                  <a:cubicBezTo>
                    <a:pt x="1" y="435"/>
                    <a:pt x="101" y="2193"/>
                    <a:pt x="1039" y="3950"/>
                  </a:cubicBezTo>
                  <a:cubicBezTo>
                    <a:pt x="4169" y="5992"/>
                    <a:pt x="7667" y="7583"/>
                    <a:pt x="9877" y="7583"/>
                  </a:cubicBezTo>
                  <a:cubicBezTo>
                    <a:pt x="12237" y="7583"/>
                    <a:pt x="10730" y="5741"/>
                    <a:pt x="7399" y="3448"/>
                  </a:cubicBezTo>
                  <a:cubicBezTo>
                    <a:pt x="5290" y="2009"/>
                    <a:pt x="2964" y="720"/>
                    <a:pt x="93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34"/>
            <p:cNvSpPr/>
            <p:nvPr/>
          </p:nvSpPr>
          <p:spPr>
            <a:xfrm>
              <a:off x="2303400" y="3858025"/>
              <a:ext cx="43975" cy="25550"/>
            </a:xfrm>
            <a:custGeom>
              <a:avLst/>
              <a:gdLst/>
              <a:ahLst/>
              <a:cxnLst/>
              <a:rect l="l" t="t" r="r" b="b"/>
              <a:pathLst>
                <a:path w="1759" h="1022" extrusionOk="0">
                  <a:moveTo>
                    <a:pt x="218" y="1"/>
                  </a:moveTo>
                  <a:cubicBezTo>
                    <a:pt x="1" y="1"/>
                    <a:pt x="135" y="235"/>
                    <a:pt x="486" y="519"/>
                  </a:cubicBezTo>
                  <a:cubicBezTo>
                    <a:pt x="838" y="821"/>
                    <a:pt x="1323" y="1022"/>
                    <a:pt x="1541" y="1022"/>
                  </a:cubicBezTo>
                  <a:cubicBezTo>
                    <a:pt x="1758" y="1022"/>
                    <a:pt x="1641" y="787"/>
                    <a:pt x="1256" y="503"/>
                  </a:cubicBezTo>
                  <a:cubicBezTo>
                    <a:pt x="905" y="201"/>
                    <a:pt x="419" y="1"/>
                    <a:pt x="21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34"/>
            <p:cNvSpPr/>
            <p:nvPr/>
          </p:nvSpPr>
          <p:spPr>
            <a:xfrm>
              <a:off x="2381650" y="3950075"/>
              <a:ext cx="40625" cy="23975"/>
            </a:xfrm>
            <a:custGeom>
              <a:avLst/>
              <a:gdLst/>
              <a:ahLst/>
              <a:cxnLst/>
              <a:rect l="l" t="t" r="r" b="b"/>
              <a:pathLst>
                <a:path w="1625" h="959" extrusionOk="0">
                  <a:moveTo>
                    <a:pt x="228" y="0"/>
                  </a:moveTo>
                  <a:cubicBezTo>
                    <a:pt x="219" y="0"/>
                    <a:pt x="210" y="0"/>
                    <a:pt x="202" y="1"/>
                  </a:cubicBezTo>
                  <a:cubicBezTo>
                    <a:pt x="1" y="18"/>
                    <a:pt x="118" y="235"/>
                    <a:pt x="453" y="503"/>
                  </a:cubicBezTo>
                  <a:cubicBezTo>
                    <a:pt x="765" y="753"/>
                    <a:pt x="1164" y="958"/>
                    <a:pt x="1393" y="958"/>
                  </a:cubicBezTo>
                  <a:cubicBezTo>
                    <a:pt x="1410" y="958"/>
                    <a:pt x="1425" y="957"/>
                    <a:pt x="1440" y="955"/>
                  </a:cubicBezTo>
                  <a:cubicBezTo>
                    <a:pt x="1625" y="955"/>
                    <a:pt x="1524" y="737"/>
                    <a:pt x="1189" y="453"/>
                  </a:cubicBezTo>
                  <a:cubicBezTo>
                    <a:pt x="868" y="196"/>
                    <a:pt x="453" y="0"/>
                    <a:pt x="22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34"/>
            <p:cNvSpPr/>
            <p:nvPr/>
          </p:nvSpPr>
          <p:spPr>
            <a:xfrm>
              <a:off x="2502600" y="3989825"/>
              <a:ext cx="41025" cy="23975"/>
            </a:xfrm>
            <a:custGeom>
              <a:avLst/>
              <a:gdLst/>
              <a:ahLst/>
              <a:cxnLst/>
              <a:rect l="l" t="t" r="r" b="b"/>
              <a:pathLst>
                <a:path w="1641" h="959" extrusionOk="0">
                  <a:moveTo>
                    <a:pt x="243" y="0"/>
                  </a:moveTo>
                  <a:cubicBezTo>
                    <a:pt x="234" y="0"/>
                    <a:pt x="226" y="0"/>
                    <a:pt x="218" y="1"/>
                  </a:cubicBezTo>
                  <a:cubicBezTo>
                    <a:pt x="0" y="18"/>
                    <a:pt x="134" y="235"/>
                    <a:pt x="469" y="503"/>
                  </a:cubicBezTo>
                  <a:cubicBezTo>
                    <a:pt x="781" y="753"/>
                    <a:pt x="1180" y="959"/>
                    <a:pt x="1409" y="959"/>
                  </a:cubicBezTo>
                  <a:cubicBezTo>
                    <a:pt x="1426" y="959"/>
                    <a:pt x="1442" y="958"/>
                    <a:pt x="1457" y="955"/>
                  </a:cubicBezTo>
                  <a:cubicBezTo>
                    <a:pt x="1641" y="939"/>
                    <a:pt x="1540" y="704"/>
                    <a:pt x="1205" y="453"/>
                  </a:cubicBezTo>
                  <a:cubicBezTo>
                    <a:pt x="884" y="196"/>
                    <a:pt x="454" y="0"/>
                    <a:pt x="24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34"/>
            <p:cNvSpPr/>
            <p:nvPr/>
          </p:nvSpPr>
          <p:spPr>
            <a:xfrm>
              <a:off x="2274125" y="3890250"/>
              <a:ext cx="43525" cy="25125"/>
            </a:xfrm>
            <a:custGeom>
              <a:avLst/>
              <a:gdLst/>
              <a:ahLst/>
              <a:cxnLst/>
              <a:rect l="l" t="t" r="r" b="b"/>
              <a:pathLst>
                <a:path w="1741" h="1005" extrusionOk="0">
                  <a:moveTo>
                    <a:pt x="218" y="0"/>
                  </a:moveTo>
                  <a:cubicBezTo>
                    <a:pt x="0" y="0"/>
                    <a:pt x="134" y="235"/>
                    <a:pt x="502" y="503"/>
                  </a:cubicBezTo>
                  <a:cubicBezTo>
                    <a:pt x="887" y="787"/>
                    <a:pt x="1339" y="1005"/>
                    <a:pt x="1557" y="1005"/>
                  </a:cubicBezTo>
                  <a:cubicBezTo>
                    <a:pt x="1741" y="1005"/>
                    <a:pt x="1624" y="804"/>
                    <a:pt x="1255" y="503"/>
                  </a:cubicBezTo>
                  <a:cubicBezTo>
                    <a:pt x="887" y="235"/>
                    <a:pt x="419" y="0"/>
                    <a:pt x="218"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34"/>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34"/>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34"/>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34"/>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34"/>
            <p:cNvSpPr/>
            <p:nvPr/>
          </p:nvSpPr>
          <p:spPr>
            <a:xfrm>
              <a:off x="2154175" y="3853825"/>
              <a:ext cx="39450" cy="29775"/>
            </a:xfrm>
            <a:custGeom>
              <a:avLst/>
              <a:gdLst/>
              <a:ahLst/>
              <a:cxnLst/>
              <a:rect l="l" t="t" r="r" b="b"/>
              <a:pathLst>
                <a:path w="1578" h="1191" extrusionOk="0">
                  <a:moveTo>
                    <a:pt x="174" y="0"/>
                  </a:moveTo>
                  <a:cubicBezTo>
                    <a:pt x="0" y="0"/>
                    <a:pt x="90" y="214"/>
                    <a:pt x="413" y="537"/>
                  </a:cubicBezTo>
                  <a:cubicBezTo>
                    <a:pt x="731" y="872"/>
                    <a:pt x="1166" y="1156"/>
                    <a:pt x="1367" y="1190"/>
                  </a:cubicBezTo>
                  <a:cubicBezTo>
                    <a:pt x="1374" y="1190"/>
                    <a:pt x="1382" y="1190"/>
                    <a:pt x="1389" y="1190"/>
                  </a:cubicBezTo>
                  <a:cubicBezTo>
                    <a:pt x="1578" y="1190"/>
                    <a:pt x="1488" y="977"/>
                    <a:pt x="1166" y="654"/>
                  </a:cubicBezTo>
                  <a:cubicBezTo>
                    <a:pt x="848" y="319"/>
                    <a:pt x="413" y="35"/>
                    <a:pt x="195" y="1"/>
                  </a:cubicBezTo>
                  <a:cubicBezTo>
                    <a:pt x="188" y="1"/>
                    <a:pt x="181" y="0"/>
                    <a:pt x="174"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34"/>
            <p:cNvSpPr/>
            <p:nvPr/>
          </p:nvSpPr>
          <p:spPr>
            <a:xfrm>
              <a:off x="2117325" y="3785200"/>
              <a:ext cx="38400" cy="29900"/>
            </a:xfrm>
            <a:custGeom>
              <a:avLst/>
              <a:gdLst/>
              <a:ahLst/>
              <a:cxnLst/>
              <a:rect l="l" t="t" r="r" b="b"/>
              <a:pathLst>
                <a:path w="1536" h="1196" extrusionOk="0">
                  <a:moveTo>
                    <a:pt x="192" y="0"/>
                  </a:moveTo>
                  <a:cubicBezTo>
                    <a:pt x="1" y="0"/>
                    <a:pt x="89" y="230"/>
                    <a:pt x="397" y="553"/>
                  </a:cubicBezTo>
                  <a:cubicBezTo>
                    <a:pt x="715" y="888"/>
                    <a:pt x="1150" y="1173"/>
                    <a:pt x="1334" y="1189"/>
                  </a:cubicBezTo>
                  <a:cubicBezTo>
                    <a:pt x="1353" y="1194"/>
                    <a:pt x="1369" y="1196"/>
                    <a:pt x="1384" y="1196"/>
                  </a:cubicBezTo>
                  <a:cubicBezTo>
                    <a:pt x="1536" y="1196"/>
                    <a:pt x="1441" y="960"/>
                    <a:pt x="1150" y="654"/>
                  </a:cubicBezTo>
                  <a:cubicBezTo>
                    <a:pt x="832" y="319"/>
                    <a:pt x="397" y="18"/>
                    <a:pt x="213" y="1"/>
                  </a:cubicBezTo>
                  <a:cubicBezTo>
                    <a:pt x="205" y="0"/>
                    <a:pt x="198" y="0"/>
                    <a:pt x="19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34"/>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34"/>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34"/>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34"/>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34"/>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34"/>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3006"/>
        <p:cNvGrpSpPr/>
        <p:nvPr/>
      </p:nvGrpSpPr>
      <p:grpSpPr>
        <a:xfrm>
          <a:off x="0" y="0"/>
          <a:ext cx="0" cy="0"/>
          <a:chOff x="0" y="0"/>
          <a:chExt cx="0" cy="0"/>
        </a:xfrm>
      </p:grpSpPr>
      <p:sp>
        <p:nvSpPr>
          <p:cNvPr id="13007" name="Google Shape;13007;p52"/>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PIZZA </a:t>
            </a:r>
            <a:r>
              <a:rPr lang="en">
                <a:solidFill>
                  <a:schemeClr val="accent5"/>
                </a:solidFill>
              </a:rPr>
              <a:t>LOVERS</a:t>
            </a:r>
            <a:endParaRPr b="1">
              <a:solidFill>
                <a:schemeClr val="accent5"/>
              </a:solidFill>
            </a:endParaRPr>
          </a:p>
        </p:txBody>
      </p:sp>
      <p:sp>
        <p:nvSpPr>
          <p:cNvPr id="13008" name="Google Shape;13008;p52"/>
          <p:cNvSpPr txBox="1"/>
          <p:nvPr/>
        </p:nvSpPr>
        <p:spPr>
          <a:xfrm>
            <a:off x="1211600" y="1347835"/>
            <a:ext cx="1692600" cy="509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accent5"/>
                </a:solidFill>
                <a:latin typeface="Poppins"/>
                <a:ea typeface="Poppins"/>
                <a:cs typeface="Poppins"/>
                <a:sym typeface="Poppins"/>
              </a:rPr>
              <a:t>Women</a:t>
            </a:r>
            <a:endParaRPr sz="2200" b="1">
              <a:solidFill>
                <a:schemeClr val="accent5"/>
              </a:solidFill>
              <a:latin typeface="Poppins"/>
              <a:ea typeface="Poppins"/>
              <a:cs typeface="Poppins"/>
              <a:sym typeface="Poppins"/>
            </a:endParaRPr>
          </a:p>
        </p:txBody>
      </p:sp>
      <p:sp>
        <p:nvSpPr>
          <p:cNvPr id="13009" name="Google Shape;13009;p52"/>
          <p:cNvSpPr txBox="1"/>
          <p:nvPr/>
        </p:nvSpPr>
        <p:spPr>
          <a:xfrm>
            <a:off x="1211600" y="1781051"/>
            <a:ext cx="1692600" cy="59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Epilogue"/>
                <a:ea typeface="Epilogue"/>
                <a:cs typeface="Epilogue"/>
                <a:sym typeface="Epilogue"/>
              </a:rPr>
              <a:t>Mercury is the smallest planet</a:t>
            </a:r>
            <a:endParaRPr>
              <a:solidFill>
                <a:schemeClr val="dk1"/>
              </a:solidFill>
              <a:latin typeface="Epilogue"/>
              <a:ea typeface="Epilogue"/>
              <a:cs typeface="Epilogue"/>
              <a:sym typeface="Epilogue"/>
            </a:endParaRPr>
          </a:p>
        </p:txBody>
      </p:sp>
      <p:sp>
        <p:nvSpPr>
          <p:cNvPr id="13010" name="Google Shape;13010;p52"/>
          <p:cNvSpPr txBox="1"/>
          <p:nvPr/>
        </p:nvSpPr>
        <p:spPr>
          <a:xfrm>
            <a:off x="1211600" y="2460621"/>
            <a:ext cx="1692600" cy="509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accent5"/>
                </a:solidFill>
                <a:latin typeface="Poppins"/>
                <a:ea typeface="Poppins"/>
                <a:cs typeface="Poppins"/>
                <a:sym typeface="Poppins"/>
              </a:rPr>
              <a:t>Men</a:t>
            </a:r>
            <a:endParaRPr sz="2200" b="1">
              <a:solidFill>
                <a:schemeClr val="accent5"/>
              </a:solidFill>
              <a:latin typeface="Poppins"/>
              <a:ea typeface="Poppins"/>
              <a:cs typeface="Poppins"/>
              <a:sym typeface="Poppins"/>
            </a:endParaRPr>
          </a:p>
        </p:txBody>
      </p:sp>
      <p:sp>
        <p:nvSpPr>
          <p:cNvPr id="13011" name="Google Shape;13011;p52"/>
          <p:cNvSpPr txBox="1"/>
          <p:nvPr/>
        </p:nvSpPr>
        <p:spPr>
          <a:xfrm>
            <a:off x="1211600" y="2893799"/>
            <a:ext cx="1692600" cy="59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Epilogue"/>
                <a:ea typeface="Epilogue"/>
                <a:cs typeface="Epilogue"/>
                <a:sym typeface="Epilogue"/>
              </a:rPr>
              <a:t>Venus has a beautiful name</a:t>
            </a:r>
            <a:endParaRPr>
              <a:solidFill>
                <a:schemeClr val="dk1"/>
              </a:solidFill>
              <a:latin typeface="Epilogue"/>
              <a:ea typeface="Epilogue"/>
              <a:cs typeface="Epilogue"/>
              <a:sym typeface="Epilogue"/>
            </a:endParaRPr>
          </a:p>
        </p:txBody>
      </p:sp>
      <p:sp>
        <p:nvSpPr>
          <p:cNvPr id="13012" name="Google Shape;13012;p52"/>
          <p:cNvSpPr/>
          <p:nvPr/>
        </p:nvSpPr>
        <p:spPr>
          <a:xfrm>
            <a:off x="3124199" y="1489150"/>
            <a:ext cx="5163720" cy="2907960"/>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52"/>
          <p:cNvSpPr/>
          <p:nvPr/>
        </p:nvSpPr>
        <p:spPr>
          <a:xfrm>
            <a:off x="800838" y="1402285"/>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52"/>
          <p:cNvSpPr/>
          <p:nvPr/>
        </p:nvSpPr>
        <p:spPr>
          <a:xfrm>
            <a:off x="800850" y="2517011"/>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52"/>
          <p:cNvSpPr/>
          <p:nvPr/>
        </p:nvSpPr>
        <p:spPr>
          <a:xfrm>
            <a:off x="3277338" y="247703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2"/>
          <p:cNvSpPr/>
          <p:nvPr/>
        </p:nvSpPr>
        <p:spPr>
          <a:xfrm>
            <a:off x="3610713" y="331523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52"/>
          <p:cNvSpPr/>
          <p:nvPr/>
        </p:nvSpPr>
        <p:spPr>
          <a:xfrm>
            <a:off x="4515588" y="2571738"/>
            <a:ext cx="400500" cy="4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52"/>
          <p:cNvSpPr/>
          <p:nvPr/>
        </p:nvSpPr>
        <p:spPr>
          <a:xfrm>
            <a:off x="4858488" y="358138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2"/>
          <p:cNvSpPr/>
          <p:nvPr/>
        </p:nvSpPr>
        <p:spPr>
          <a:xfrm>
            <a:off x="5505800" y="199853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52"/>
          <p:cNvSpPr/>
          <p:nvPr/>
        </p:nvSpPr>
        <p:spPr>
          <a:xfrm>
            <a:off x="6610700" y="247703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52"/>
          <p:cNvSpPr/>
          <p:nvPr/>
        </p:nvSpPr>
        <p:spPr>
          <a:xfrm>
            <a:off x="6782150" y="3672188"/>
            <a:ext cx="400500" cy="4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2"/>
          <p:cNvSpPr/>
          <p:nvPr/>
        </p:nvSpPr>
        <p:spPr>
          <a:xfrm>
            <a:off x="6210200" y="3757913"/>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2"/>
          <p:cNvSpPr/>
          <p:nvPr/>
        </p:nvSpPr>
        <p:spPr>
          <a:xfrm>
            <a:off x="6610700" y="4158413"/>
            <a:ext cx="400500" cy="4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2"/>
          <p:cNvSpPr/>
          <p:nvPr/>
        </p:nvSpPr>
        <p:spPr>
          <a:xfrm>
            <a:off x="7315550" y="270108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2"/>
          <p:cNvSpPr/>
          <p:nvPr/>
        </p:nvSpPr>
        <p:spPr>
          <a:xfrm>
            <a:off x="7011200" y="310158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52"/>
          <p:cNvSpPr/>
          <p:nvPr/>
        </p:nvSpPr>
        <p:spPr>
          <a:xfrm>
            <a:off x="3277350" y="20765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52"/>
          <p:cNvSpPr/>
          <p:nvPr/>
        </p:nvSpPr>
        <p:spPr>
          <a:xfrm>
            <a:off x="3210225" y="305268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2"/>
          <p:cNvSpPr/>
          <p:nvPr/>
        </p:nvSpPr>
        <p:spPr>
          <a:xfrm>
            <a:off x="4248450" y="310158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52"/>
          <p:cNvSpPr/>
          <p:nvPr/>
        </p:nvSpPr>
        <p:spPr>
          <a:xfrm>
            <a:off x="4371725" y="194408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52"/>
          <p:cNvSpPr/>
          <p:nvPr/>
        </p:nvSpPr>
        <p:spPr>
          <a:xfrm>
            <a:off x="5409950" y="28775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52"/>
          <p:cNvSpPr/>
          <p:nvPr/>
        </p:nvSpPr>
        <p:spPr>
          <a:xfrm>
            <a:off x="5906300" y="3757913"/>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2"/>
          <p:cNvSpPr/>
          <p:nvPr/>
        </p:nvSpPr>
        <p:spPr>
          <a:xfrm>
            <a:off x="6430175" y="38634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52"/>
          <p:cNvSpPr/>
          <p:nvPr/>
        </p:nvSpPr>
        <p:spPr>
          <a:xfrm>
            <a:off x="6830675" y="33987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52"/>
          <p:cNvSpPr/>
          <p:nvPr/>
        </p:nvSpPr>
        <p:spPr>
          <a:xfrm>
            <a:off x="7106900" y="28775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52"/>
          <p:cNvSpPr/>
          <p:nvPr/>
        </p:nvSpPr>
        <p:spPr>
          <a:xfrm>
            <a:off x="7411700" y="24770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2"/>
          <p:cNvSpPr/>
          <p:nvPr/>
        </p:nvSpPr>
        <p:spPr>
          <a:xfrm>
            <a:off x="6830675" y="23563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52"/>
          <p:cNvSpPr txBox="1"/>
          <p:nvPr/>
        </p:nvSpPr>
        <p:spPr>
          <a:xfrm>
            <a:off x="1211600" y="3573407"/>
            <a:ext cx="1692600" cy="509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accent5"/>
                </a:solidFill>
                <a:latin typeface="Poppins"/>
                <a:ea typeface="Poppins"/>
                <a:cs typeface="Poppins"/>
                <a:sym typeface="Poppins"/>
              </a:rPr>
              <a:t>Other</a:t>
            </a:r>
            <a:endParaRPr sz="2200" b="1">
              <a:solidFill>
                <a:schemeClr val="accent5"/>
              </a:solidFill>
              <a:latin typeface="Poppins"/>
              <a:ea typeface="Poppins"/>
              <a:cs typeface="Poppins"/>
              <a:sym typeface="Poppins"/>
            </a:endParaRPr>
          </a:p>
        </p:txBody>
      </p:sp>
      <p:sp>
        <p:nvSpPr>
          <p:cNvPr id="13038" name="Google Shape;13038;p52"/>
          <p:cNvSpPr txBox="1"/>
          <p:nvPr/>
        </p:nvSpPr>
        <p:spPr>
          <a:xfrm>
            <a:off x="1211600" y="4006548"/>
            <a:ext cx="1692600" cy="59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Epilogue"/>
                <a:ea typeface="Epilogue"/>
                <a:cs typeface="Epilogue"/>
                <a:sym typeface="Epilogue"/>
              </a:rPr>
              <a:t>Mars is actually a very cold place</a:t>
            </a:r>
            <a:endParaRPr>
              <a:solidFill>
                <a:schemeClr val="dk1"/>
              </a:solidFill>
              <a:latin typeface="Epilogue"/>
              <a:ea typeface="Epilogue"/>
              <a:cs typeface="Epilogue"/>
              <a:sym typeface="Epilogue"/>
            </a:endParaRPr>
          </a:p>
        </p:txBody>
      </p:sp>
      <p:sp>
        <p:nvSpPr>
          <p:cNvPr id="13039" name="Google Shape;13039;p52"/>
          <p:cNvSpPr/>
          <p:nvPr/>
        </p:nvSpPr>
        <p:spPr>
          <a:xfrm>
            <a:off x="800850" y="3631738"/>
            <a:ext cx="400500" cy="4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48330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10854"/>
        <p:cNvGrpSpPr/>
        <p:nvPr/>
      </p:nvGrpSpPr>
      <p:grpSpPr>
        <a:xfrm>
          <a:off x="0" y="0"/>
          <a:ext cx="0" cy="0"/>
          <a:chOff x="0" y="0"/>
          <a:chExt cx="0" cy="0"/>
        </a:xfrm>
      </p:grpSpPr>
      <p:graphicFrame>
        <p:nvGraphicFramePr>
          <p:cNvPr id="10855" name="Google Shape;10855;p29"/>
          <p:cNvGraphicFramePr/>
          <p:nvPr/>
        </p:nvGraphicFramePr>
        <p:xfrm>
          <a:off x="713250" y="1939294"/>
          <a:ext cx="7717500" cy="2044225"/>
        </p:xfrm>
        <a:graphic>
          <a:graphicData uri="http://schemas.openxmlformats.org/drawingml/2006/table">
            <a:tbl>
              <a:tblPr>
                <a:noFill/>
                <a:tableStyleId>{C0B723EF-9604-4EAF-B621-77B67FA21246}</a:tableStyleId>
              </a:tblPr>
              <a:tblGrid>
                <a:gridCol w="2309025">
                  <a:extLst>
                    <a:ext uri="{9D8B030D-6E8A-4147-A177-3AD203B41FA5}">
                      <a16:colId xmlns:a16="http://schemas.microsoft.com/office/drawing/2014/main" val="20000"/>
                    </a:ext>
                  </a:extLst>
                </a:gridCol>
                <a:gridCol w="5408475">
                  <a:extLst>
                    <a:ext uri="{9D8B030D-6E8A-4147-A177-3AD203B41FA5}">
                      <a16:colId xmlns:a16="http://schemas.microsoft.com/office/drawing/2014/main" val="20001"/>
                    </a:ext>
                  </a:extLst>
                </a:gridCol>
              </a:tblGrid>
              <a:tr h="444175">
                <a:tc>
                  <a:txBody>
                    <a:bodyPr/>
                    <a:lstStyle/>
                    <a:p>
                      <a:pPr marL="0" lvl="0" indent="0" algn="l" rtl="0">
                        <a:spcBef>
                          <a:spcPts val="0"/>
                        </a:spcBef>
                        <a:spcAft>
                          <a:spcPts val="0"/>
                        </a:spcAft>
                        <a:buNone/>
                      </a:pPr>
                      <a:r>
                        <a:rPr lang="en" sz="900">
                          <a:solidFill>
                            <a:schemeClr val="hlink"/>
                          </a:solidFill>
                          <a:uFill>
                            <a:noFill/>
                          </a:uFill>
                          <a:latin typeface="Epilogue Black"/>
                          <a:ea typeface="Epilogue Black"/>
                          <a:cs typeface="Epilogue Black"/>
                          <a:sym typeface="Epilogue Black"/>
                          <a:hlinkClick r:id="rId3" action="ppaction://hlinksldjump"/>
                        </a:rPr>
                        <a:t>Fonts</a:t>
                      </a:r>
                      <a:endParaRPr sz="900">
                        <a:solidFill>
                          <a:schemeClr val="dk1"/>
                        </a:solidFill>
                        <a:latin typeface="Epilogue Black"/>
                        <a:ea typeface="Epilogue Black"/>
                        <a:cs typeface="Epilogue Black"/>
                        <a:sym typeface="Epilogue Black"/>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900">
                          <a:solidFill>
                            <a:schemeClr val="dk1"/>
                          </a:solidFill>
                          <a:latin typeface="Epilogue"/>
                          <a:ea typeface="Epilogue"/>
                          <a:cs typeface="Epilogue"/>
                          <a:sym typeface="Epilogue"/>
                        </a:rPr>
                        <a:t>To view this template correctly in PowerPoint, download and install the fonts we used</a:t>
                      </a:r>
                      <a:endParaRPr sz="90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319250">
                <a:tc>
                  <a:txBody>
                    <a:bodyPr/>
                    <a:lstStyle/>
                    <a:p>
                      <a:pPr marL="0" lvl="0" indent="0" algn="l" rtl="0">
                        <a:spcBef>
                          <a:spcPts val="0"/>
                        </a:spcBef>
                        <a:spcAft>
                          <a:spcPts val="0"/>
                        </a:spcAft>
                        <a:buNone/>
                      </a:pPr>
                      <a:r>
                        <a:rPr lang="en" sz="900">
                          <a:solidFill>
                            <a:schemeClr val="dk1"/>
                          </a:solidFill>
                          <a:uFill>
                            <a:noFill/>
                          </a:uFill>
                          <a:latin typeface="Epilogue Black"/>
                          <a:ea typeface="Epilogue Black"/>
                          <a:cs typeface="Epilogue Black"/>
                          <a:sym typeface="Epilogue Black"/>
                          <a:hlinkClick r:id="rId4" action="ppaction://hlinksldjump">
                            <a:extLst>
                              <a:ext uri="{A12FA001-AC4F-418D-AE19-62706E023703}">
                                <ahyp:hlinkClr xmlns:ahyp="http://schemas.microsoft.com/office/drawing/2018/hyperlinkcolor" val="tx"/>
                              </a:ext>
                            </a:extLst>
                          </a:hlinkClick>
                        </a:rPr>
                        <a:t>Used</a:t>
                      </a:r>
                      <a:r>
                        <a:rPr lang="en" sz="900">
                          <a:solidFill>
                            <a:schemeClr val="dk1"/>
                          </a:solidFill>
                          <a:latin typeface="Epilogue Black"/>
                          <a:ea typeface="Epilogue Black"/>
                          <a:cs typeface="Epilogue Black"/>
                          <a:sym typeface="Epilogue Black"/>
                        </a:rPr>
                        <a:t> and </a:t>
                      </a:r>
                      <a:r>
                        <a:rPr lang="en" sz="900">
                          <a:solidFill>
                            <a:schemeClr val="dk1"/>
                          </a:solidFill>
                          <a:uFill>
                            <a:noFill/>
                          </a:uFill>
                          <a:latin typeface="Epilogue Black"/>
                          <a:ea typeface="Epilogue Black"/>
                          <a:cs typeface="Epilogue Black"/>
                          <a:sym typeface="Epilogue Black"/>
                          <a:hlinkClick r:id="rId5" action="ppaction://hlinksldjump">
                            <a:extLst>
                              <a:ext uri="{A12FA001-AC4F-418D-AE19-62706E023703}">
                                <ahyp:hlinkClr xmlns:ahyp="http://schemas.microsoft.com/office/drawing/2018/hyperlinkcolor" val="tx"/>
                              </a:ext>
                            </a:extLst>
                          </a:hlinkClick>
                        </a:rPr>
                        <a:t>alternative resources</a:t>
                      </a:r>
                      <a:endParaRPr sz="900">
                        <a:solidFill>
                          <a:schemeClr val="dk1"/>
                        </a:solidFill>
                        <a:latin typeface="Epilogue Black"/>
                        <a:ea typeface="Epilogue Black"/>
                        <a:cs typeface="Epilogue Black"/>
                        <a:sym typeface="Epilogue Black"/>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900">
                          <a:solidFill>
                            <a:schemeClr val="dk1"/>
                          </a:solidFill>
                          <a:latin typeface="Epilogue"/>
                          <a:ea typeface="Epilogue"/>
                          <a:cs typeface="Epilogue"/>
                          <a:sym typeface="Epilogue"/>
                        </a:rPr>
                        <a:t>An assortment of graphic resources that are suitable for use in this presentation</a:t>
                      </a:r>
                      <a:endParaRPr sz="90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319250">
                <a:tc>
                  <a:txBody>
                    <a:bodyPr/>
                    <a:lstStyle/>
                    <a:p>
                      <a:pPr marL="0" lvl="0" indent="0" algn="l" rtl="0">
                        <a:spcBef>
                          <a:spcPts val="0"/>
                        </a:spcBef>
                        <a:spcAft>
                          <a:spcPts val="0"/>
                        </a:spcAft>
                        <a:buNone/>
                      </a:pPr>
                      <a:r>
                        <a:rPr lang="en" sz="900">
                          <a:solidFill>
                            <a:schemeClr val="dk1"/>
                          </a:solidFill>
                          <a:uFill>
                            <a:noFill/>
                          </a:uFill>
                          <a:latin typeface="Epilogue Black"/>
                          <a:ea typeface="Epilogue Black"/>
                          <a:cs typeface="Epilogue Black"/>
                          <a:sym typeface="Epilogue Black"/>
                          <a:hlinkClick r:id="rId6" action="ppaction://hlinksldjump">
                            <a:extLst>
                              <a:ext uri="{A12FA001-AC4F-418D-AE19-62706E023703}">
                                <ahyp:hlinkClr xmlns:ahyp="http://schemas.microsoft.com/office/drawing/2018/hyperlinkcolor" val="tx"/>
                              </a:ext>
                            </a:extLst>
                          </a:hlinkClick>
                        </a:rPr>
                        <a:t>Thanks</a:t>
                      </a:r>
                      <a:r>
                        <a:rPr lang="en" sz="900">
                          <a:solidFill>
                            <a:schemeClr val="dk1"/>
                          </a:solidFill>
                          <a:latin typeface="Epilogue Black"/>
                          <a:ea typeface="Epilogue Black"/>
                          <a:cs typeface="Epilogue Black"/>
                          <a:sym typeface="Epilogue Black"/>
                        </a:rPr>
                        <a:t> slide</a:t>
                      </a:r>
                      <a:endParaRPr sz="900">
                        <a:solidFill>
                          <a:schemeClr val="dk1"/>
                        </a:solidFill>
                        <a:latin typeface="Epilogue Black"/>
                        <a:ea typeface="Epilogue Black"/>
                        <a:cs typeface="Epilogue Black"/>
                        <a:sym typeface="Epilogue Black"/>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900">
                          <a:solidFill>
                            <a:schemeClr val="dk1"/>
                          </a:solidFill>
                          <a:latin typeface="Epilogue"/>
                          <a:ea typeface="Epilogue"/>
                          <a:cs typeface="Epilogue"/>
                          <a:sym typeface="Epilogue"/>
                        </a:rPr>
                        <a:t>You must keep it so that proper credits for our design are given</a:t>
                      </a:r>
                      <a:endParaRPr sz="90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319250">
                <a:tc>
                  <a:txBody>
                    <a:bodyPr/>
                    <a:lstStyle/>
                    <a:p>
                      <a:pPr marL="0" lvl="0" indent="0" algn="l" rtl="0">
                        <a:spcBef>
                          <a:spcPts val="0"/>
                        </a:spcBef>
                        <a:spcAft>
                          <a:spcPts val="0"/>
                        </a:spcAft>
                        <a:buNone/>
                      </a:pPr>
                      <a:r>
                        <a:rPr lang="en" sz="900">
                          <a:solidFill>
                            <a:schemeClr val="hlink"/>
                          </a:solidFill>
                          <a:uFill>
                            <a:noFill/>
                          </a:uFill>
                          <a:latin typeface="Epilogue Black"/>
                          <a:ea typeface="Epilogue Black"/>
                          <a:cs typeface="Epilogue Black"/>
                          <a:sym typeface="Epilogue Black"/>
                          <a:hlinkClick r:id="rId3" action="ppaction://hlinksldjump"/>
                        </a:rPr>
                        <a:t>Colors</a:t>
                      </a:r>
                      <a:endParaRPr sz="900">
                        <a:solidFill>
                          <a:schemeClr val="dk1"/>
                        </a:solidFill>
                        <a:latin typeface="Epilogue Black"/>
                        <a:ea typeface="Epilogue Black"/>
                        <a:cs typeface="Epilogue Black"/>
                        <a:sym typeface="Epilogue Black"/>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900">
                          <a:solidFill>
                            <a:schemeClr val="dk1"/>
                          </a:solidFill>
                          <a:latin typeface="Epilogue"/>
                          <a:ea typeface="Epilogue"/>
                          <a:cs typeface="Epilogue"/>
                          <a:sym typeface="Epilogue"/>
                        </a:rPr>
                        <a:t>All the colors used in this presentation</a:t>
                      </a:r>
                      <a:endParaRPr sz="90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319250">
                <a:tc>
                  <a:txBody>
                    <a:bodyPr/>
                    <a:lstStyle/>
                    <a:p>
                      <a:pPr marL="0" lvl="0" indent="0" algn="l" rtl="0">
                        <a:spcBef>
                          <a:spcPts val="0"/>
                        </a:spcBef>
                        <a:spcAft>
                          <a:spcPts val="0"/>
                        </a:spcAft>
                        <a:buNone/>
                      </a:pPr>
                      <a:r>
                        <a:rPr lang="en" sz="900">
                          <a:solidFill>
                            <a:schemeClr val="hlink"/>
                          </a:solidFill>
                          <a:uFill>
                            <a:noFill/>
                          </a:uFill>
                          <a:latin typeface="Epilogue Black"/>
                          <a:ea typeface="Epilogue Black"/>
                          <a:cs typeface="Epilogue Black"/>
                          <a:sym typeface="Epilogue Black"/>
                          <a:hlinkClick r:id="rId7" action="ppaction://hlinksldjump"/>
                        </a:rPr>
                        <a:t>Infographic resources</a:t>
                      </a:r>
                      <a:endParaRPr sz="900">
                        <a:solidFill>
                          <a:schemeClr val="dk1"/>
                        </a:solidFill>
                        <a:latin typeface="Epilogue Black"/>
                        <a:ea typeface="Epilogue Black"/>
                        <a:cs typeface="Epilogue Black"/>
                        <a:sym typeface="Epilogue Black"/>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900">
                          <a:solidFill>
                            <a:schemeClr val="dk1"/>
                          </a:solidFill>
                          <a:latin typeface="Epilogue"/>
                          <a:ea typeface="Epilogue"/>
                          <a:cs typeface="Epilogue"/>
                          <a:sym typeface="Epilogue"/>
                        </a:rPr>
                        <a:t>These can be used in the template, and their size and color can be edited</a:t>
                      </a:r>
                      <a:endParaRPr sz="90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319250">
                <a:tc>
                  <a:txBody>
                    <a:bodyPr/>
                    <a:lstStyle/>
                    <a:p>
                      <a:pPr marL="0" lvl="0" indent="0" algn="l" rtl="0">
                        <a:spcBef>
                          <a:spcPts val="0"/>
                        </a:spcBef>
                        <a:spcAft>
                          <a:spcPts val="0"/>
                        </a:spcAft>
                        <a:buNone/>
                      </a:pPr>
                      <a:r>
                        <a:rPr lang="en" sz="900">
                          <a:solidFill>
                            <a:schemeClr val="hlink"/>
                          </a:solidFill>
                          <a:uFill>
                            <a:noFill/>
                          </a:uFill>
                          <a:latin typeface="Epilogue Black"/>
                          <a:ea typeface="Epilogue Black"/>
                          <a:cs typeface="Epilogue Black"/>
                          <a:sym typeface="Epilogue Black"/>
                          <a:hlinkClick r:id="rId8" action="ppaction://hlinksldjump"/>
                        </a:rPr>
                        <a:t>Customizable icons</a:t>
                      </a:r>
                      <a:endParaRPr sz="900">
                        <a:solidFill>
                          <a:schemeClr val="dk1"/>
                        </a:solidFill>
                        <a:latin typeface="Epilogue Black"/>
                        <a:ea typeface="Epilogue Black"/>
                        <a:cs typeface="Epilogue Black"/>
                        <a:sym typeface="Epilogue Black"/>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1600"/>
                        </a:spcAft>
                        <a:buNone/>
                      </a:pPr>
                      <a:r>
                        <a:rPr lang="en" sz="900">
                          <a:solidFill>
                            <a:schemeClr val="dk1"/>
                          </a:solidFill>
                          <a:latin typeface="Epilogue"/>
                          <a:ea typeface="Epilogue"/>
                          <a:cs typeface="Epilogue"/>
                          <a:sym typeface="Epilogue"/>
                        </a:rPr>
                        <a:t>They are sorted by theme so you can use them in all kinds of presentations</a:t>
                      </a:r>
                      <a:endParaRPr sz="90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0856" name="Google Shape;10856;p29"/>
          <p:cNvSpPr txBox="1"/>
          <p:nvPr/>
        </p:nvSpPr>
        <p:spPr>
          <a:xfrm>
            <a:off x="713225" y="1282213"/>
            <a:ext cx="7717500" cy="47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b="1">
                <a:solidFill>
                  <a:schemeClr val="dk1"/>
                </a:solidFill>
                <a:latin typeface="Epilogue"/>
                <a:ea typeface="Epilogue"/>
                <a:cs typeface="Epilogue"/>
                <a:sym typeface="Epilogue"/>
              </a:rPr>
              <a:t>This is a slide structure based on a marketing campaign presentation</a:t>
            </a:r>
            <a:endParaRPr sz="1200" b="1">
              <a:solidFill>
                <a:schemeClr val="dk1"/>
              </a:solidFill>
              <a:latin typeface="Epilogue"/>
              <a:ea typeface="Epilogue"/>
              <a:cs typeface="Epilogue"/>
              <a:sym typeface="Epilogue"/>
            </a:endParaRPr>
          </a:p>
          <a:p>
            <a:pPr marL="0" lvl="0" indent="0" algn="l" rtl="0">
              <a:spcBef>
                <a:spcPts val="0"/>
              </a:spcBef>
              <a:spcAft>
                <a:spcPts val="0"/>
              </a:spcAft>
              <a:buNone/>
            </a:pPr>
            <a:r>
              <a:rPr lang="en" sz="1200">
                <a:solidFill>
                  <a:schemeClr val="dk1"/>
                </a:solidFill>
                <a:latin typeface="Epilogue"/>
                <a:ea typeface="Epilogue"/>
                <a:cs typeface="Epilogue"/>
                <a:sym typeface="Epilogue"/>
              </a:rPr>
              <a:t>You can delete this slide when you’re done editing the presentation</a:t>
            </a:r>
            <a:endParaRPr sz="1200" b="1">
              <a:solidFill>
                <a:schemeClr val="dk1"/>
              </a:solidFill>
              <a:latin typeface="Epilogue"/>
              <a:ea typeface="Epilogue"/>
              <a:cs typeface="Epilogue"/>
              <a:sym typeface="Epilogue"/>
            </a:endParaRPr>
          </a:p>
        </p:txBody>
      </p:sp>
      <p:sp>
        <p:nvSpPr>
          <p:cNvPr id="10857" name="Google Shape;10857;p29"/>
          <p:cNvSpPr txBox="1"/>
          <p:nvPr/>
        </p:nvSpPr>
        <p:spPr>
          <a:xfrm>
            <a:off x="713250" y="4160900"/>
            <a:ext cx="3569100" cy="43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Epilogue"/>
                <a:ea typeface="Epilogue"/>
                <a:cs typeface="Epilogue"/>
                <a:sym typeface="Epilogue"/>
              </a:rPr>
              <a:t>For more info:</a:t>
            </a:r>
            <a:br>
              <a:rPr lang="en" sz="1000" b="1">
                <a:solidFill>
                  <a:schemeClr val="dk1"/>
                </a:solidFill>
                <a:latin typeface="Epilogue"/>
                <a:ea typeface="Epilogue"/>
                <a:cs typeface="Epilogue"/>
                <a:sym typeface="Epilogue"/>
              </a:rPr>
            </a:br>
            <a:r>
              <a:rPr lang="en" sz="1000" b="1">
                <a:solidFill>
                  <a:schemeClr val="dk1"/>
                </a:solidFill>
                <a:uFill>
                  <a:noFill/>
                </a:uFill>
                <a:latin typeface="Epilogue"/>
                <a:ea typeface="Epilogue"/>
                <a:cs typeface="Epilogue"/>
                <a:sym typeface="Epilogue"/>
                <a:hlinkClick r:id="rId9">
                  <a:extLst>
                    <a:ext uri="{A12FA001-AC4F-418D-AE19-62706E023703}">
                      <ahyp:hlinkClr xmlns:ahyp="http://schemas.microsoft.com/office/drawing/2018/hyperlinkcolor" val="tx"/>
                    </a:ext>
                  </a:extLst>
                </a:hlinkClick>
              </a:rPr>
              <a:t>SLIDESGO </a:t>
            </a:r>
            <a:r>
              <a:rPr lang="en" sz="1000" b="1">
                <a:solidFill>
                  <a:schemeClr val="dk1"/>
                </a:solidFill>
                <a:latin typeface="Epilogue"/>
                <a:ea typeface="Epilogue"/>
                <a:cs typeface="Epilogue"/>
                <a:sym typeface="Epilogue"/>
              </a:rPr>
              <a:t> |  </a:t>
            </a:r>
            <a:r>
              <a:rPr lang="en" sz="1000" b="1">
                <a:solidFill>
                  <a:schemeClr val="dk1"/>
                </a:solidFill>
                <a:uFill>
                  <a:noFill/>
                </a:uFill>
                <a:latin typeface="Epilogue"/>
                <a:ea typeface="Epilogue"/>
                <a:cs typeface="Epilogue"/>
                <a:sym typeface="Epilogue"/>
                <a:hlinkClick r:id="rId10">
                  <a:extLst>
                    <a:ext uri="{A12FA001-AC4F-418D-AE19-62706E023703}">
                      <ahyp:hlinkClr xmlns:ahyp="http://schemas.microsoft.com/office/drawing/2018/hyperlinkcolor" val="tx"/>
                    </a:ext>
                  </a:extLst>
                </a:hlinkClick>
              </a:rPr>
              <a:t>SLIDESGO SCHOOL</a:t>
            </a:r>
            <a:r>
              <a:rPr lang="en" sz="1000" b="1">
                <a:solidFill>
                  <a:schemeClr val="dk1"/>
                </a:solidFill>
                <a:latin typeface="Epilogue"/>
                <a:ea typeface="Epilogue"/>
                <a:cs typeface="Epilogue"/>
                <a:sym typeface="Epilogue"/>
              </a:rPr>
              <a:t>  |  </a:t>
            </a:r>
            <a:r>
              <a:rPr lang="en" sz="1000" b="1">
                <a:solidFill>
                  <a:schemeClr val="dk1"/>
                </a:solidFill>
                <a:uFill>
                  <a:noFill/>
                </a:uFill>
                <a:latin typeface="Epilogue"/>
                <a:ea typeface="Epilogue"/>
                <a:cs typeface="Epilogue"/>
                <a:sym typeface="Epilogue"/>
                <a:hlinkClick r:id="rId11">
                  <a:extLst>
                    <a:ext uri="{A12FA001-AC4F-418D-AE19-62706E023703}">
                      <ahyp:hlinkClr xmlns:ahyp="http://schemas.microsoft.com/office/drawing/2018/hyperlinkcolor" val="tx"/>
                    </a:ext>
                  </a:extLst>
                </a:hlinkClick>
              </a:rPr>
              <a:t>FAQS</a:t>
            </a:r>
            <a:endParaRPr sz="1000">
              <a:solidFill>
                <a:schemeClr val="dk1"/>
              </a:solidFill>
              <a:latin typeface="Epilogue"/>
              <a:ea typeface="Epilogue"/>
              <a:cs typeface="Epilogue"/>
              <a:sym typeface="Epilogue"/>
            </a:endParaRPr>
          </a:p>
        </p:txBody>
      </p:sp>
      <p:sp>
        <p:nvSpPr>
          <p:cNvPr id="10858" name="Google Shape;10858;p29"/>
          <p:cNvSpPr txBox="1"/>
          <p:nvPr/>
        </p:nvSpPr>
        <p:spPr>
          <a:xfrm>
            <a:off x="4861726" y="4160900"/>
            <a:ext cx="3569100" cy="43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chemeClr val="dk1"/>
                </a:solidFill>
                <a:latin typeface="Epilogue"/>
                <a:ea typeface="Epilogue"/>
                <a:cs typeface="Epilogue"/>
                <a:sym typeface="Epilogue"/>
              </a:rPr>
              <a:t>You can visit our sister projects:</a:t>
            </a:r>
            <a:br>
              <a:rPr lang="en" sz="1000" b="1">
                <a:solidFill>
                  <a:schemeClr val="dk1"/>
                </a:solidFill>
                <a:latin typeface="Epilogue"/>
                <a:ea typeface="Epilogue"/>
                <a:cs typeface="Epilogue"/>
                <a:sym typeface="Epilogue"/>
              </a:rPr>
            </a:br>
            <a:r>
              <a:rPr lang="en" sz="1000" b="1">
                <a:solidFill>
                  <a:schemeClr val="dk1"/>
                </a:solidFill>
                <a:uFill>
                  <a:noFill/>
                </a:uFill>
                <a:latin typeface="Epilogue"/>
                <a:ea typeface="Epilogue"/>
                <a:cs typeface="Epilogue"/>
                <a:sym typeface="Epilogue"/>
                <a:hlinkClick r:id="rId12">
                  <a:extLst>
                    <a:ext uri="{A12FA001-AC4F-418D-AE19-62706E023703}">
                      <ahyp:hlinkClr xmlns:ahyp="http://schemas.microsoft.com/office/drawing/2018/hyperlinkcolor" val="tx"/>
                    </a:ext>
                  </a:extLst>
                </a:hlinkClick>
              </a:rPr>
              <a:t>FREEPIK</a:t>
            </a:r>
            <a:r>
              <a:rPr lang="en" sz="1000" b="1">
                <a:solidFill>
                  <a:schemeClr val="dk1"/>
                </a:solidFill>
                <a:latin typeface="Epilogue"/>
                <a:ea typeface="Epilogue"/>
                <a:cs typeface="Epilogue"/>
                <a:sym typeface="Epilogue"/>
              </a:rPr>
              <a:t> | </a:t>
            </a:r>
            <a:r>
              <a:rPr lang="en" sz="1000" b="1">
                <a:solidFill>
                  <a:schemeClr val="dk1"/>
                </a:solidFill>
                <a:uFill>
                  <a:noFill/>
                </a:uFill>
                <a:latin typeface="Epilogue"/>
                <a:ea typeface="Epilogue"/>
                <a:cs typeface="Epilogue"/>
                <a:sym typeface="Epilogue"/>
                <a:hlinkClick r:id="rId13">
                  <a:extLst>
                    <a:ext uri="{A12FA001-AC4F-418D-AE19-62706E023703}">
                      <ahyp:hlinkClr xmlns:ahyp="http://schemas.microsoft.com/office/drawing/2018/hyperlinkcolor" val="tx"/>
                    </a:ext>
                  </a:extLst>
                </a:hlinkClick>
              </a:rPr>
              <a:t>FLATICON</a:t>
            </a:r>
            <a:r>
              <a:rPr lang="en" sz="1000" b="1">
                <a:solidFill>
                  <a:schemeClr val="dk1"/>
                </a:solidFill>
                <a:latin typeface="Epilogue"/>
                <a:ea typeface="Epilogue"/>
                <a:cs typeface="Epilogue"/>
                <a:sym typeface="Epilogue"/>
              </a:rPr>
              <a:t> | </a:t>
            </a:r>
            <a:r>
              <a:rPr lang="en" sz="1000" b="1">
                <a:solidFill>
                  <a:schemeClr val="dk1"/>
                </a:solidFill>
                <a:uFill>
                  <a:noFill/>
                </a:uFill>
                <a:latin typeface="Epilogue"/>
                <a:ea typeface="Epilogue"/>
                <a:cs typeface="Epilogue"/>
                <a:sym typeface="Epilogue"/>
                <a:hlinkClick r:id="rId14">
                  <a:extLst>
                    <a:ext uri="{A12FA001-AC4F-418D-AE19-62706E023703}">
                      <ahyp:hlinkClr xmlns:ahyp="http://schemas.microsoft.com/office/drawing/2018/hyperlinkcolor" val="tx"/>
                    </a:ext>
                  </a:extLst>
                </a:hlinkClick>
              </a:rPr>
              <a:t>STORYSET</a:t>
            </a:r>
            <a:r>
              <a:rPr lang="en" sz="1000" b="1">
                <a:solidFill>
                  <a:schemeClr val="dk1"/>
                </a:solidFill>
                <a:latin typeface="Epilogue"/>
                <a:ea typeface="Epilogue"/>
                <a:cs typeface="Epilogue"/>
                <a:sym typeface="Epilogue"/>
              </a:rPr>
              <a:t> | </a:t>
            </a:r>
            <a:r>
              <a:rPr lang="en" sz="1000" b="1">
                <a:solidFill>
                  <a:schemeClr val="dk1"/>
                </a:solidFill>
                <a:uFill>
                  <a:noFill/>
                </a:uFill>
                <a:latin typeface="Epilogue"/>
                <a:ea typeface="Epilogue"/>
                <a:cs typeface="Epilogue"/>
                <a:sym typeface="Epilogue"/>
                <a:hlinkClick r:id="rId15">
                  <a:extLst>
                    <a:ext uri="{A12FA001-AC4F-418D-AE19-62706E023703}">
                      <ahyp:hlinkClr xmlns:ahyp="http://schemas.microsoft.com/office/drawing/2018/hyperlinkcolor" val="tx"/>
                    </a:ext>
                  </a:extLst>
                </a:hlinkClick>
              </a:rPr>
              <a:t>WEPIK </a:t>
            </a:r>
            <a:r>
              <a:rPr lang="en" sz="1000" b="1">
                <a:solidFill>
                  <a:schemeClr val="dk1"/>
                </a:solidFill>
                <a:latin typeface="Epilogue"/>
                <a:ea typeface="Epilogue"/>
                <a:cs typeface="Epilogue"/>
                <a:sym typeface="Epilogue"/>
              </a:rPr>
              <a:t>| </a:t>
            </a:r>
            <a:r>
              <a:rPr lang="en" sz="1000" b="1">
                <a:solidFill>
                  <a:schemeClr val="dk1"/>
                </a:solidFill>
                <a:uFill>
                  <a:noFill/>
                </a:uFill>
                <a:latin typeface="Epilogue"/>
                <a:ea typeface="Epilogue"/>
                <a:cs typeface="Epilogue"/>
                <a:sym typeface="Epilogue"/>
                <a:hlinkClick r:id="rId16">
                  <a:extLst>
                    <a:ext uri="{A12FA001-AC4F-418D-AE19-62706E023703}">
                      <ahyp:hlinkClr xmlns:ahyp="http://schemas.microsoft.com/office/drawing/2018/hyperlinkcolor" val="tx"/>
                    </a:ext>
                  </a:extLst>
                </a:hlinkClick>
              </a:rPr>
              <a:t>VIDFY</a:t>
            </a:r>
            <a:endParaRPr sz="1000" b="1">
              <a:solidFill>
                <a:schemeClr val="dk1"/>
              </a:solidFill>
              <a:latin typeface="Epilogue"/>
              <a:ea typeface="Epilogue"/>
              <a:cs typeface="Epilogue"/>
              <a:sym typeface="Epilogue"/>
            </a:endParaRPr>
          </a:p>
        </p:txBody>
      </p:sp>
      <p:sp>
        <p:nvSpPr>
          <p:cNvPr id="10859" name="Google Shape;10859;p29"/>
          <p:cNvSpPr txBox="1">
            <a:spLocks noGrp="1"/>
          </p:cNvSpPr>
          <p:nvPr>
            <p:ph type="title"/>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CONTENTS </a:t>
            </a:r>
            <a:r>
              <a:rPr lang="en">
                <a:solidFill>
                  <a:schemeClr val="accent5"/>
                </a:solidFill>
              </a:rPr>
              <a:t>OF THIS TEMPLATE</a:t>
            </a:r>
            <a:endParaRPr/>
          </a:p>
        </p:txBody>
      </p:sp>
      <p:sp>
        <p:nvSpPr>
          <p:cNvPr id="10860" name="Google Shape;10860;p29"/>
          <p:cNvSpPr/>
          <p:nvPr/>
        </p:nvSpPr>
        <p:spPr>
          <a:xfrm>
            <a:off x="6810835" y="309324"/>
            <a:ext cx="2317225" cy="1254500"/>
          </a:xfrm>
          <a:custGeom>
            <a:avLst/>
            <a:gdLst/>
            <a:ahLst/>
            <a:cxnLst/>
            <a:rect l="l" t="t" r="r" b="b"/>
            <a:pathLst>
              <a:path w="92689" h="50180" extrusionOk="0">
                <a:moveTo>
                  <a:pt x="77433" y="7257"/>
                </a:moveTo>
                <a:cubicBezTo>
                  <a:pt x="68351" y="-524"/>
                  <a:pt x="54248" y="39"/>
                  <a:pt x="42288" y="39"/>
                </a:cubicBezTo>
                <a:cubicBezTo>
                  <a:pt x="34903" y="39"/>
                  <a:pt x="27091" y="-465"/>
                  <a:pt x="20251" y="2318"/>
                </a:cubicBezTo>
                <a:cubicBezTo>
                  <a:pt x="8910" y="6932"/>
                  <a:pt x="-2476" y="21406"/>
                  <a:pt x="494" y="33284"/>
                </a:cubicBezTo>
                <a:cubicBezTo>
                  <a:pt x="3534" y="45441"/>
                  <a:pt x="22403" y="47307"/>
                  <a:pt x="34879" y="48481"/>
                </a:cubicBezTo>
                <a:cubicBezTo>
                  <a:pt x="52903" y="50176"/>
                  <a:pt x="77186" y="53725"/>
                  <a:pt x="88451" y="39553"/>
                </a:cubicBezTo>
                <a:cubicBezTo>
                  <a:pt x="94327" y="32161"/>
                  <a:pt x="94148" y="17760"/>
                  <a:pt x="87311" y="11247"/>
                </a:cubicBezTo>
                <a:cubicBezTo>
                  <a:pt x="78581" y="2931"/>
                  <a:pt x="64212" y="3211"/>
                  <a:pt x="52166" y="2698"/>
                </a:cubicBezTo>
              </a:path>
            </a:pathLst>
          </a:custGeom>
          <a:noFill/>
          <a:ln w="9525" cap="flat" cmpd="sng">
            <a:solidFill>
              <a:schemeClr val="dk2"/>
            </a:solidFill>
            <a:prstDash val="solid"/>
            <a:round/>
            <a:headEnd type="none" w="med" len="med"/>
            <a:tailEnd type="none" w="med" len="med"/>
          </a:ln>
        </p:spPr>
        <p:txBody>
          <a:bodyPr/>
          <a:lstStyle/>
          <a:p>
            <a:endParaRPr lang="en-US"/>
          </a:p>
        </p:txBody>
      </p:sp>
      <p:grpSp>
        <p:nvGrpSpPr>
          <p:cNvPr id="10861" name="Google Shape;10861;p29"/>
          <p:cNvGrpSpPr/>
          <p:nvPr/>
        </p:nvGrpSpPr>
        <p:grpSpPr>
          <a:xfrm>
            <a:off x="7048483" y="369290"/>
            <a:ext cx="2095529" cy="1058761"/>
            <a:chOff x="1423500" y="1965000"/>
            <a:chExt cx="1202875" cy="607750"/>
          </a:xfrm>
        </p:grpSpPr>
        <p:sp>
          <p:nvSpPr>
            <p:cNvPr id="10862" name="Google Shape;10862;p29"/>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29"/>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29"/>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29"/>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29"/>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29"/>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29"/>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29"/>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29"/>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29"/>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29"/>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29"/>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29"/>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29"/>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29"/>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29"/>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29"/>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29"/>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29"/>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29"/>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29"/>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29"/>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29"/>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29"/>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29"/>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29"/>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29"/>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29"/>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29"/>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29"/>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29"/>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29"/>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29"/>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29"/>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29"/>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29"/>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29"/>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29"/>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29"/>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29"/>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29"/>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29"/>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29"/>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29"/>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29"/>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29"/>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29"/>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29"/>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29"/>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29"/>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29"/>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29"/>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29"/>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29"/>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29"/>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29"/>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29"/>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29"/>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29"/>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29"/>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29"/>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29"/>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29"/>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29"/>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29"/>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29"/>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29"/>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29"/>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29"/>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29"/>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29"/>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29"/>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29"/>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29"/>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29"/>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29"/>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29"/>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29"/>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29"/>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29"/>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29"/>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29"/>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29"/>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29"/>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29"/>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29"/>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29"/>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29"/>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29"/>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29"/>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29"/>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29"/>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29"/>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29"/>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29"/>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29"/>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29"/>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29"/>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29"/>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29"/>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29"/>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29"/>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29"/>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29"/>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29"/>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29"/>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29"/>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29"/>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29"/>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29"/>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29"/>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29"/>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29"/>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29"/>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29"/>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29"/>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29"/>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29"/>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29"/>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29"/>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29"/>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29"/>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29"/>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29"/>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29"/>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29"/>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29"/>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29"/>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29"/>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29"/>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29"/>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29"/>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997"/>
        <p:cNvGrpSpPr/>
        <p:nvPr/>
      </p:nvGrpSpPr>
      <p:grpSpPr>
        <a:xfrm>
          <a:off x="0" y="0"/>
          <a:ext cx="0" cy="0"/>
          <a:chOff x="0" y="0"/>
          <a:chExt cx="0" cy="0"/>
        </a:xfrm>
      </p:grpSpPr>
      <p:sp>
        <p:nvSpPr>
          <p:cNvPr id="10998" name="Google Shape;10998;p30"/>
          <p:cNvSpPr txBox="1">
            <a:spLocks noGrp="1"/>
          </p:cNvSpPr>
          <p:nvPr>
            <p:ph type="subTitle" idx="9"/>
          </p:nvPr>
        </p:nvSpPr>
        <p:spPr>
          <a:xfrm>
            <a:off x="1663483" y="3298312"/>
            <a:ext cx="26619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Discuss profiles of typical Pizza Company customers</a:t>
            </a:r>
            <a:endParaRPr dirty="0"/>
          </a:p>
        </p:txBody>
      </p:sp>
      <p:sp>
        <p:nvSpPr>
          <p:cNvPr id="11000" name="Google Shape;11000;p30"/>
          <p:cNvSpPr/>
          <p:nvPr/>
        </p:nvSpPr>
        <p:spPr>
          <a:xfrm>
            <a:off x="4753239" y="3032321"/>
            <a:ext cx="676200" cy="676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30"/>
          <p:cNvSpPr/>
          <p:nvPr/>
        </p:nvSpPr>
        <p:spPr>
          <a:xfrm>
            <a:off x="4753239" y="1752752"/>
            <a:ext cx="676200" cy="676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30"/>
          <p:cNvSpPr/>
          <p:nvPr/>
        </p:nvSpPr>
        <p:spPr>
          <a:xfrm>
            <a:off x="876564" y="3032321"/>
            <a:ext cx="676200" cy="676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30"/>
          <p:cNvSpPr/>
          <p:nvPr/>
        </p:nvSpPr>
        <p:spPr>
          <a:xfrm>
            <a:off x="876564" y="1752752"/>
            <a:ext cx="676200" cy="676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30"/>
          <p:cNvSpPr txBox="1">
            <a:spLocks noGrp="1"/>
          </p:cNvSpPr>
          <p:nvPr>
            <p:ph type="title"/>
          </p:nvPr>
        </p:nvSpPr>
        <p:spPr>
          <a:xfrm>
            <a:off x="1663483" y="1716527"/>
            <a:ext cx="2661900" cy="3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Performance</a:t>
            </a:r>
            <a:endParaRPr dirty="0"/>
          </a:p>
        </p:txBody>
      </p:sp>
      <p:sp>
        <p:nvSpPr>
          <p:cNvPr id="11006" name="Google Shape;11006;p30"/>
          <p:cNvSpPr txBox="1">
            <a:spLocks noGrp="1"/>
          </p:cNvSpPr>
          <p:nvPr>
            <p:ph type="title" idx="2"/>
          </p:nvPr>
        </p:nvSpPr>
        <p:spPr>
          <a:xfrm>
            <a:off x="889470" y="1839752"/>
            <a:ext cx="676200" cy="50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1007" name="Google Shape;11007;p30"/>
          <p:cNvSpPr txBox="1">
            <a:spLocks noGrp="1"/>
          </p:cNvSpPr>
          <p:nvPr>
            <p:ph type="subTitle" idx="1"/>
          </p:nvPr>
        </p:nvSpPr>
        <p:spPr>
          <a:xfrm>
            <a:off x="1663483" y="2020275"/>
            <a:ext cx="26619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Evaluate KPIs and trends over the past 2+ months</a:t>
            </a:r>
            <a:endParaRPr dirty="0"/>
          </a:p>
        </p:txBody>
      </p:sp>
      <p:sp>
        <p:nvSpPr>
          <p:cNvPr id="11008" name="Google Shape;11008;p30"/>
          <p:cNvSpPr txBox="1">
            <a:spLocks noGrp="1"/>
          </p:cNvSpPr>
          <p:nvPr>
            <p:ph type="title" idx="3"/>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AGENDA</a:t>
            </a:r>
            <a:endParaRPr dirty="0">
              <a:solidFill>
                <a:schemeClr val="accent5"/>
              </a:solidFill>
            </a:endParaRPr>
          </a:p>
        </p:txBody>
      </p:sp>
      <p:sp>
        <p:nvSpPr>
          <p:cNvPr id="11012" name="Google Shape;11012;p30"/>
          <p:cNvSpPr txBox="1">
            <a:spLocks noGrp="1"/>
          </p:cNvSpPr>
          <p:nvPr>
            <p:ph type="title" idx="7"/>
          </p:nvPr>
        </p:nvSpPr>
        <p:spPr>
          <a:xfrm>
            <a:off x="1663483" y="2994565"/>
            <a:ext cx="2661900" cy="3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Audience Profiles</a:t>
            </a:r>
            <a:endParaRPr dirty="0"/>
          </a:p>
        </p:txBody>
      </p:sp>
      <p:sp>
        <p:nvSpPr>
          <p:cNvPr id="11013" name="Google Shape;11013;p30"/>
          <p:cNvSpPr txBox="1">
            <a:spLocks noGrp="1"/>
          </p:cNvSpPr>
          <p:nvPr>
            <p:ph type="title" idx="8"/>
          </p:nvPr>
        </p:nvSpPr>
        <p:spPr>
          <a:xfrm>
            <a:off x="889470" y="3117790"/>
            <a:ext cx="676200" cy="50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1014" name="Google Shape;11014;p30"/>
          <p:cNvSpPr txBox="1">
            <a:spLocks noGrp="1"/>
          </p:cNvSpPr>
          <p:nvPr>
            <p:ph type="title" idx="13"/>
          </p:nvPr>
        </p:nvSpPr>
        <p:spPr>
          <a:xfrm>
            <a:off x="5538308" y="1716527"/>
            <a:ext cx="2661900" cy="3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Goals &amp; Strategy</a:t>
            </a:r>
            <a:endParaRPr dirty="0"/>
          </a:p>
        </p:txBody>
      </p:sp>
      <p:sp>
        <p:nvSpPr>
          <p:cNvPr id="11015" name="Google Shape;11015;p30"/>
          <p:cNvSpPr txBox="1">
            <a:spLocks noGrp="1"/>
          </p:cNvSpPr>
          <p:nvPr>
            <p:ph type="title" idx="14"/>
          </p:nvPr>
        </p:nvSpPr>
        <p:spPr>
          <a:xfrm>
            <a:off x="4764295" y="1839752"/>
            <a:ext cx="676200" cy="50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11016" name="Google Shape;11016;p30"/>
          <p:cNvSpPr txBox="1">
            <a:spLocks noGrp="1"/>
          </p:cNvSpPr>
          <p:nvPr>
            <p:ph type="subTitle" idx="15"/>
          </p:nvPr>
        </p:nvSpPr>
        <p:spPr>
          <a:xfrm>
            <a:off x="5538308" y="2020275"/>
            <a:ext cx="26619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Determine best path forward for Pizza Company</a:t>
            </a:r>
            <a:endParaRPr dirty="0"/>
          </a:p>
        </p:txBody>
      </p:sp>
      <p:sp>
        <p:nvSpPr>
          <p:cNvPr id="11020" name="Google Shape;11020;p30"/>
          <p:cNvSpPr txBox="1">
            <a:spLocks noGrp="1"/>
          </p:cNvSpPr>
          <p:nvPr>
            <p:ph type="title" idx="19"/>
          </p:nvPr>
        </p:nvSpPr>
        <p:spPr>
          <a:xfrm>
            <a:off x="5538308" y="2994565"/>
            <a:ext cx="2661900" cy="39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Recommendation</a:t>
            </a:r>
          </a:p>
        </p:txBody>
      </p:sp>
      <p:sp>
        <p:nvSpPr>
          <p:cNvPr id="11021" name="Google Shape;11021;p30"/>
          <p:cNvSpPr txBox="1">
            <a:spLocks noGrp="1"/>
          </p:cNvSpPr>
          <p:nvPr>
            <p:ph type="title" idx="20"/>
          </p:nvPr>
        </p:nvSpPr>
        <p:spPr>
          <a:xfrm>
            <a:off x="4764295" y="3117790"/>
            <a:ext cx="676200" cy="50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11022" name="Google Shape;11022;p30"/>
          <p:cNvSpPr txBox="1">
            <a:spLocks noGrp="1"/>
          </p:cNvSpPr>
          <p:nvPr>
            <p:ph type="subTitle" idx="21"/>
          </p:nvPr>
        </p:nvSpPr>
        <p:spPr>
          <a:xfrm>
            <a:off x="5538308" y="3298312"/>
            <a:ext cx="2661900" cy="484800"/>
          </a:xfrm>
          <a:prstGeom prst="rect">
            <a:avLst/>
          </a:prstGeom>
        </p:spPr>
        <p:txBody>
          <a:bodyPr spcFirstLastPara="1" wrap="square" lIns="91425" tIns="91425" rIns="91425" bIns="91425" anchor="t" anchorCtr="0">
            <a:noAutofit/>
          </a:bodyPr>
          <a:lstStyle/>
          <a:p>
            <a:pPr marL="0" indent="0"/>
            <a:r>
              <a:rPr lang="en-US" dirty="0"/>
              <a:t>Optimize for future campaigns</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1026"/>
        <p:cNvGrpSpPr/>
        <p:nvPr/>
      </p:nvGrpSpPr>
      <p:grpSpPr>
        <a:xfrm>
          <a:off x="0" y="0"/>
          <a:ext cx="0" cy="0"/>
          <a:chOff x="0" y="0"/>
          <a:chExt cx="0" cy="0"/>
        </a:xfrm>
      </p:grpSpPr>
      <p:sp>
        <p:nvSpPr>
          <p:cNvPr id="11027" name="Google Shape;11027;p31"/>
          <p:cNvSpPr/>
          <p:nvPr/>
        </p:nvSpPr>
        <p:spPr>
          <a:xfrm>
            <a:off x="4286600" y="3657313"/>
            <a:ext cx="4143600" cy="342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31"/>
          <p:cNvSpPr/>
          <p:nvPr/>
        </p:nvSpPr>
        <p:spPr>
          <a:xfrm>
            <a:off x="5718050" y="1143288"/>
            <a:ext cx="1280700" cy="12807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31"/>
          <p:cNvSpPr/>
          <p:nvPr/>
        </p:nvSpPr>
        <p:spPr>
          <a:xfrm>
            <a:off x="953725" y="3783825"/>
            <a:ext cx="34380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0" name="Google Shape;11030;p31"/>
          <p:cNvGrpSpPr/>
          <p:nvPr/>
        </p:nvGrpSpPr>
        <p:grpSpPr>
          <a:xfrm>
            <a:off x="1167758" y="1186150"/>
            <a:ext cx="2988924" cy="2905174"/>
            <a:chOff x="1167758" y="1186150"/>
            <a:chExt cx="2988924" cy="2905174"/>
          </a:xfrm>
        </p:grpSpPr>
        <p:sp>
          <p:nvSpPr>
            <p:cNvPr id="11031" name="Google Shape;11031;p31"/>
            <p:cNvSpPr/>
            <p:nvPr/>
          </p:nvSpPr>
          <p:spPr>
            <a:xfrm>
              <a:off x="2521892" y="2185943"/>
              <a:ext cx="107060" cy="83152"/>
            </a:xfrm>
            <a:custGeom>
              <a:avLst/>
              <a:gdLst/>
              <a:ahLst/>
              <a:cxnLst/>
              <a:rect l="l" t="t" r="r" b="b"/>
              <a:pathLst>
                <a:path w="1424" h="1106" extrusionOk="0">
                  <a:moveTo>
                    <a:pt x="1423" y="1"/>
                  </a:moveTo>
                  <a:lnTo>
                    <a:pt x="0" y="185"/>
                  </a:lnTo>
                  <a:lnTo>
                    <a:pt x="486" y="1105"/>
                  </a:lnTo>
                  <a:cubicBezTo>
                    <a:pt x="938" y="838"/>
                    <a:pt x="1423" y="1"/>
                    <a:pt x="1423"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31"/>
            <p:cNvSpPr/>
            <p:nvPr/>
          </p:nvSpPr>
          <p:spPr>
            <a:xfrm>
              <a:off x="1885086" y="3187692"/>
              <a:ext cx="427939" cy="182543"/>
            </a:xfrm>
            <a:custGeom>
              <a:avLst/>
              <a:gdLst/>
              <a:ahLst/>
              <a:cxnLst/>
              <a:rect l="l" t="t" r="r" b="b"/>
              <a:pathLst>
                <a:path w="5692" h="2428" extrusionOk="0">
                  <a:moveTo>
                    <a:pt x="1926" y="1"/>
                  </a:moveTo>
                  <a:cubicBezTo>
                    <a:pt x="1926" y="1"/>
                    <a:pt x="503" y="854"/>
                    <a:pt x="1" y="2277"/>
                  </a:cubicBezTo>
                  <a:lnTo>
                    <a:pt x="587" y="2310"/>
                  </a:lnTo>
                  <a:cubicBezTo>
                    <a:pt x="972" y="1306"/>
                    <a:pt x="2060" y="469"/>
                    <a:pt x="2060" y="469"/>
                  </a:cubicBezTo>
                  <a:lnTo>
                    <a:pt x="4872" y="971"/>
                  </a:lnTo>
                  <a:cubicBezTo>
                    <a:pt x="4872" y="971"/>
                    <a:pt x="4520" y="1775"/>
                    <a:pt x="4453" y="2411"/>
                  </a:cubicBezTo>
                  <a:lnTo>
                    <a:pt x="5206" y="2428"/>
                  </a:lnTo>
                  <a:cubicBezTo>
                    <a:pt x="5223" y="1557"/>
                    <a:pt x="5692" y="670"/>
                    <a:pt x="5692" y="670"/>
                  </a:cubicBezTo>
                  <a:lnTo>
                    <a:pt x="19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31"/>
            <p:cNvSpPr/>
            <p:nvPr/>
          </p:nvSpPr>
          <p:spPr>
            <a:xfrm>
              <a:off x="1434585" y="3339939"/>
              <a:ext cx="1317648" cy="751374"/>
            </a:xfrm>
            <a:custGeom>
              <a:avLst/>
              <a:gdLst/>
              <a:ahLst/>
              <a:cxnLst/>
              <a:rect l="l" t="t" r="r" b="b"/>
              <a:pathLst>
                <a:path w="17526" h="9994" extrusionOk="0">
                  <a:moveTo>
                    <a:pt x="1323" y="1"/>
                  </a:moveTo>
                  <a:cubicBezTo>
                    <a:pt x="402" y="1926"/>
                    <a:pt x="0" y="5659"/>
                    <a:pt x="218" y="9994"/>
                  </a:cubicBezTo>
                  <a:lnTo>
                    <a:pt x="17526" y="9994"/>
                  </a:lnTo>
                  <a:cubicBezTo>
                    <a:pt x="17526" y="6094"/>
                    <a:pt x="17241" y="1725"/>
                    <a:pt x="1653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31"/>
            <p:cNvSpPr/>
            <p:nvPr/>
          </p:nvSpPr>
          <p:spPr>
            <a:xfrm>
              <a:off x="1433307" y="3339939"/>
              <a:ext cx="816783" cy="751374"/>
            </a:xfrm>
            <a:custGeom>
              <a:avLst/>
              <a:gdLst/>
              <a:ahLst/>
              <a:cxnLst/>
              <a:rect l="l" t="t" r="r" b="b"/>
              <a:pathLst>
                <a:path w="10864" h="9994" extrusionOk="0">
                  <a:moveTo>
                    <a:pt x="1323" y="1"/>
                  </a:moveTo>
                  <a:cubicBezTo>
                    <a:pt x="402" y="1926"/>
                    <a:pt x="1" y="5659"/>
                    <a:pt x="218" y="9994"/>
                  </a:cubicBezTo>
                  <a:lnTo>
                    <a:pt x="10278" y="9994"/>
                  </a:lnTo>
                  <a:cubicBezTo>
                    <a:pt x="10094" y="5725"/>
                    <a:pt x="10027" y="2043"/>
                    <a:pt x="108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31"/>
            <p:cNvSpPr/>
            <p:nvPr/>
          </p:nvSpPr>
          <p:spPr>
            <a:xfrm>
              <a:off x="2261381" y="3392793"/>
              <a:ext cx="450569" cy="620481"/>
            </a:xfrm>
            <a:custGeom>
              <a:avLst/>
              <a:gdLst/>
              <a:ahLst/>
              <a:cxnLst/>
              <a:rect l="l" t="t" r="r" b="b"/>
              <a:pathLst>
                <a:path w="5993" h="8253" extrusionOk="0">
                  <a:moveTo>
                    <a:pt x="386" y="1"/>
                  </a:moveTo>
                  <a:cubicBezTo>
                    <a:pt x="101" y="1608"/>
                    <a:pt x="1" y="4688"/>
                    <a:pt x="84" y="8253"/>
                  </a:cubicBezTo>
                  <a:lnTo>
                    <a:pt x="5976" y="8253"/>
                  </a:lnTo>
                  <a:cubicBezTo>
                    <a:pt x="5993" y="4721"/>
                    <a:pt x="5608" y="1290"/>
                    <a:pt x="53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31"/>
            <p:cNvSpPr/>
            <p:nvPr/>
          </p:nvSpPr>
          <p:spPr>
            <a:xfrm>
              <a:off x="2261381" y="3394071"/>
              <a:ext cx="398994" cy="621759"/>
            </a:xfrm>
            <a:custGeom>
              <a:avLst/>
              <a:gdLst/>
              <a:ahLst/>
              <a:cxnLst/>
              <a:rect l="l" t="t" r="r" b="b"/>
              <a:pathLst>
                <a:path w="5307" h="8270" extrusionOk="0">
                  <a:moveTo>
                    <a:pt x="386" y="1"/>
                  </a:moveTo>
                  <a:cubicBezTo>
                    <a:pt x="101" y="1608"/>
                    <a:pt x="1" y="4687"/>
                    <a:pt x="84" y="8269"/>
                  </a:cubicBezTo>
                  <a:lnTo>
                    <a:pt x="1105" y="8269"/>
                  </a:lnTo>
                  <a:lnTo>
                    <a:pt x="5307" y="17"/>
                  </a:lnTo>
                  <a:lnTo>
                    <a:pt x="5307"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31"/>
            <p:cNvSpPr/>
            <p:nvPr/>
          </p:nvSpPr>
          <p:spPr>
            <a:xfrm>
              <a:off x="2273936" y="3883592"/>
              <a:ext cx="331104" cy="64281"/>
            </a:xfrm>
            <a:custGeom>
              <a:avLst/>
              <a:gdLst/>
              <a:ahLst/>
              <a:cxnLst/>
              <a:rect l="l" t="t" r="r" b="b"/>
              <a:pathLst>
                <a:path w="4404" h="855" extrusionOk="0">
                  <a:moveTo>
                    <a:pt x="1" y="1"/>
                  </a:moveTo>
                  <a:lnTo>
                    <a:pt x="1" y="855"/>
                  </a:lnTo>
                  <a:lnTo>
                    <a:pt x="4403" y="855"/>
                  </a:lnTo>
                  <a:lnTo>
                    <a:pt x="440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31"/>
            <p:cNvSpPr/>
            <p:nvPr/>
          </p:nvSpPr>
          <p:spPr>
            <a:xfrm>
              <a:off x="2273936" y="3820739"/>
              <a:ext cx="375161" cy="73002"/>
            </a:xfrm>
            <a:custGeom>
              <a:avLst/>
              <a:gdLst/>
              <a:ahLst/>
              <a:cxnLst/>
              <a:rect l="l" t="t" r="r" b="b"/>
              <a:pathLst>
                <a:path w="4990" h="971" extrusionOk="0">
                  <a:moveTo>
                    <a:pt x="1" y="0"/>
                  </a:moveTo>
                  <a:lnTo>
                    <a:pt x="1" y="837"/>
                  </a:lnTo>
                  <a:lnTo>
                    <a:pt x="4989" y="971"/>
                  </a:lnTo>
                  <a:lnTo>
                    <a:pt x="4989" y="318"/>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31"/>
            <p:cNvSpPr/>
            <p:nvPr/>
          </p:nvSpPr>
          <p:spPr>
            <a:xfrm>
              <a:off x="2273936" y="3946521"/>
              <a:ext cx="404106" cy="64281"/>
            </a:xfrm>
            <a:custGeom>
              <a:avLst/>
              <a:gdLst/>
              <a:ahLst/>
              <a:cxnLst/>
              <a:rect l="l" t="t" r="r" b="b"/>
              <a:pathLst>
                <a:path w="5375" h="855" extrusionOk="0">
                  <a:moveTo>
                    <a:pt x="1" y="1"/>
                  </a:moveTo>
                  <a:lnTo>
                    <a:pt x="1" y="855"/>
                  </a:lnTo>
                  <a:lnTo>
                    <a:pt x="5374" y="855"/>
                  </a:lnTo>
                  <a:lnTo>
                    <a:pt x="53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31"/>
            <p:cNvSpPr/>
            <p:nvPr/>
          </p:nvSpPr>
          <p:spPr>
            <a:xfrm>
              <a:off x="1565480" y="3494742"/>
              <a:ext cx="508459" cy="365011"/>
            </a:xfrm>
            <a:custGeom>
              <a:avLst/>
              <a:gdLst/>
              <a:ahLst/>
              <a:cxnLst/>
              <a:rect l="l" t="t" r="r" b="b"/>
              <a:pathLst>
                <a:path w="6763" h="4855" extrusionOk="0">
                  <a:moveTo>
                    <a:pt x="6595" y="1"/>
                  </a:moveTo>
                  <a:cubicBezTo>
                    <a:pt x="6244" y="2160"/>
                    <a:pt x="6244" y="4252"/>
                    <a:pt x="6244" y="4688"/>
                  </a:cubicBezTo>
                  <a:lnTo>
                    <a:pt x="335" y="4688"/>
                  </a:lnTo>
                  <a:cubicBezTo>
                    <a:pt x="318" y="4269"/>
                    <a:pt x="218" y="2127"/>
                    <a:pt x="804" y="118"/>
                  </a:cubicBezTo>
                  <a:lnTo>
                    <a:pt x="653" y="84"/>
                  </a:lnTo>
                  <a:cubicBezTo>
                    <a:pt x="0" y="2344"/>
                    <a:pt x="184" y="4754"/>
                    <a:pt x="184" y="4771"/>
                  </a:cubicBezTo>
                  <a:lnTo>
                    <a:pt x="184" y="4855"/>
                  </a:lnTo>
                  <a:lnTo>
                    <a:pt x="6411" y="4855"/>
                  </a:lnTo>
                  <a:lnTo>
                    <a:pt x="6411" y="4754"/>
                  </a:lnTo>
                  <a:cubicBezTo>
                    <a:pt x="6411" y="4721"/>
                    <a:pt x="6361" y="2411"/>
                    <a:pt x="6763" y="17"/>
                  </a:cubicBezTo>
                  <a:lnTo>
                    <a:pt x="6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31"/>
            <p:cNvSpPr/>
            <p:nvPr/>
          </p:nvSpPr>
          <p:spPr>
            <a:xfrm>
              <a:off x="2290326" y="3387756"/>
              <a:ext cx="432976" cy="628075"/>
            </a:xfrm>
            <a:custGeom>
              <a:avLst/>
              <a:gdLst/>
              <a:ahLst/>
              <a:cxnLst/>
              <a:rect l="l" t="t" r="r" b="b"/>
              <a:pathLst>
                <a:path w="5759" h="8354" extrusionOk="0">
                  <a:moveTo>
                    <a:pt x="1" y="1"/>
                  </a:moveTo>
                  <a:lnTo>
                    <a:pt x="1" y="168"/>
                  </a:lnTo>
                  <a:lnTo>
                    <a:pt x="4855" y="185"/>
                  </a:lnTo>
                  <a:cubicBezTo>
                    <a:pt x="5390" y="2830"/>
                    <a:pt x="5608" y="5592"/>
                    <a:pt x="5524" y="8353"/>
                  </a:cubicBezTo>
                  <a:lnTo>
                    <a:pt x="5692" y="8353"/>
                  </a:lnTo>
                  <a:cubicBezTo>
                    <a:pt x="5759" y="5541"/>
                    <a:pt x="5558" y="2763"/>
                    <a:pt x="5005" y="85"/>
                  </a:cubicBezTo>
                  <a:lnTo>
                    <a:pt x="4989" y="1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31"/>
            <p:cNvSpPr/>
            <p:nvPr/>
          </p:nvSpPr>
          <p:spPr>
            <a:xfrm>
              <a:off x="2252584" y="3858481"/>
              <a:ext cx="453125" cy="167507"/>
            </a:xfrm>
            <a:custGeom>
              <a:avLst/>
              <a:gdLst/>
              <a:ahLst/>
              <a:cxnLst/>
              <a:rect l="l" t="t" r="r" b="b"/>
              <a:pathLst>
                <a:path w="6027" h="2228" extrusionOk="0">
                  <a:moveTo>
                    <a:pt x="218" y="0"/>
                  </a:moveTo>
                  <a:lnTo>
                    <a:pt x="0" y="2193"/>
                  </a:lnTo>
                  <a:cubicBezTo>
                    <a:pt x="142" y="2218"/>
                    <a:pt x="495" y="2228"/>
                    <a:pt x="963" y="2228"/>
                  </a:cubicBezTo>
                  <a:cubicBezTo>
                    <a:pt x="2701" y="2228"/>
                    <a:pt x="6026" y="2092"/>
                    <a:pt x="6026" y="2092"/>
                  </a:cubicBezTo>
                  <a:lnTo>
                    <a:pt x="218" y="0"/>
                  </a:lnTo>
                  <a:close/>
                </a:path>
              </a:pathLst>
            </a:custGeom>
            <a:solidFill>
              <a:srgbClr val="6045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31"/>
            <p:cNvSpPr/>
            <p:nvPr/>
          </p:nvSpPr>
          <p:spPr>
            <a:xfrm>
              <a:off x="2229954" y="3858481"/>
              <a:ext cx="475755" cy="232840"/>
            </a:xfrm>
            <a:custGeom>
              <a:avLst/>
              <a:gdLst/>
              <a:ahLst/>
              <a:cxnLst/>
              <a:rect l="l" t="t" r="r" b="b"/>
              <a:pathLst>
                <a:path w="6328" h="3097" extrusionOk="0">
                  <a:moveTo>
                    <a:pt x="519" y="0"/>
                  </a:moveTo>
                  <a:lnTo>
                    <a:pt x="0" y="3097"/>
                  </a:lnTo>
                  <a:lnTo>
                    <a:pt x="5608" y="3097"/>
                  </a:lnTo>
                  <a:lnTo>
                    <a:pt x="6327" y="2092"/>
                  </a:lnTo>
                  <a:lnTo>
                    <a:pt x="51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31"/>
            <p:cNvSpPr/>
            <p:nvPr/>
          </p:nvSpPr>
          <p:spPr>
            <a:xfrm>
              <a:off x="2268974" y="3858481"/>
              <a:ext cx="436735" cy="217729"/>
            </a:xfrm>
            <a:custGeom>
              <a:avLst/>
              <a:gdLst/>
              <a:ahLst/>
              <a:cxnLst/>
              <a:rect l="l" t="t" r="r" b="b"/>
              <a:pathLst>
                <a:path w="5809" h="2896" extrusionOk="0">
                  <a:moveTo>
                    <a:pt x="0" y="0"/>
                  </a:moveTo>
                  <a:lnTo>
                    <a:pt x="0" y="0"/>
                  </a:lnTo>
                  <a:cubicBezTo>
                    <a:pt x="485" y="1590"/>
                    <a:pt x="1456" y="2896"/>
                    <a:pt x="2461" y="2896"/>
                  </a:cubicBezTo>
                  <a:cubicBezTo>
                    <a:pt x="4386" y="2896"/>
                    <a:pt x="5808" y="2059"/>
                    <a:pt x="5808" y="2059"/>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31"/>
            <p:cNvSpPr/>
            <p:nvPr/>
          </p:nvSpPr>
          <p:spPr>
            <a:xfrm>
              <a:off x="2266418" y="3857203"/>
              <a:ext cx="438013" cy="219007"/>
            </a:xfrm>
            <a:custGeom>
              <a:avLst/>
              <a:gdLst/>
              <a:ahLst/>
              <a:cxnLst/>
              <a:rect l="l" t="t" r="r" b="b"/>
              <a:pathLst>
                <a:path w="5826" h="2913" extrusionOk="0">
                  <a:moveTo>
                    <a:pt x="1" y="0"/>
                  </a:moveTo>
                  <a:lnTo>
                    <a:pt x="1" y="0"/>
                  </a:lnTo>
                  <a:cubicBezTo>
                    <a:pt x="486" y="1607"/>
                    <a:pt x="1474" y="2913"/>
                    <a:pt x="2478" y="2913"/>
                  </a:cubicBezTo>
                  <a:cubicBezTo>
                    <a:pt x="4403" y="2913"/>
                    <a:pt x="5826" y="2076"/>
                    <a:pt x="5826" y="2076"/>
                  </a:cubicBezTo>
                  <a:lnTo>
                    <a:pt x="5742" y="2043"/>
                  </a:lnTo>
                  <a:cubicBezTo>
                    <a:pt x="5323" y="2277"/>
                    <a:pt x="4118" y="2796"/>
                    <a:pt x="2578" y="2796"/>
                  </a:cubicBezTo>
                  <a:cubicBezTo>
                    <a:pt x="1591" y="2796"/>
                    <a:pt x="653" y="1557"/>
                    <a:pt x="151" y="51"/>
                  </a:cubicBez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31"/>
            <p:cNvSpPr/>
            <p:nvPr/>
          </p:nvSpPr>
          <p:spPr>
            <a:xfrm>
              <a:off x="1771333" y="1742585"/>
              <a:ext cx="613414" cy="796408"/>
            </a:xfrm>
            <a:custGeom>
              <a:avLst/>
              <a:gdLst/>
              <a:ahLst/>
              <a:cxnLst/>
              <a:rect l="l" t="t" r="r" b="b"/>
              <a:pathLst>
                <a:path w="8159" h="10593" extrusionOk="0">
                  <a:moveTo>
                    <a:pt x="2398" y="1"/>
                  </a:moveTo>
                  <a:cubicBezTo>
                    <a:pt x="1" y="1"/>
                    <a:pt x="2643" y="10593"/>
                    <a:pt x="5015" y="10593"/>
                  </a:cubicBezTo>
                  <a:cubicBezTo>
                    <a:pt x="5053" y="10593"/>
                    <a:pt x="5091" y="10590"/>
                    <a:pt x="5129" y="10584"/>
                  </a:cubicBezTo>
                  <a:cubicBezTo>
                    <a:pt x="8159" y="10116"/>
                    <a:pt x="5849" y="1161"/>
                    <a:pt x="2769" y="73"/>
                  </a:cubicBezTo>
                  <a:cubicBezTo>
                    <a:pt x="2634" y="24"/>
                    <a:pt x="2511" y="1"/>
                    <a:pt x="2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31"/>
            <p:cNvSpPr/>
            <p:nvPr/>
          </p:nvSpPr>
          <p:spPr>
            <a:xfrm>
              <a:off x="1999591" y="2185567"/>
              <a:ext cx="551313" cy="346516"/>
            </a:xfrm>
            <a:custGeom>
              <a:avLst/>
              <a:gdLst/>
              <a:ahLst/>
              <a:cxnLst/>
              <a:rect l="l" t="t" r="r" b="b"/>
              <a:pathLst>
                <a:path w="7333" h="4609" extrusionOk="0">
                  <a:moveTo>
                    <a:pt x="5844" y="0"/>
                  </a:moveTo>
                  <a:cubicBezTo>
                    <a:pt x="4815" y="0"/>
                    <a:pt x="2403" y="61"/>
                    <a:pt x="1173" y="591"/>
                  </a:cubicBezTo>
                  <a:cubicBezTo>
                    <a:pt x="1" y="1094"/>
                    <a:pt x="419" y="4609"/>
                    <a:pt x="1591" y="4609"/>
                  </a:cubicBezTo>
                  <a:cubicBezTo>
                    <a:pt x="4001" y="4609"/>
                    <a:pt x="7332" y="1161"/>
                    <a:pt x="7332" y="1161"/>
                  </a:cubicBezTo>
                  <a:lnTo>
                    <a:pt x="6328" y="6"/>
                  </a:lnTo>
                  <a:cubicBezTo>
                    <a:pt x="6328" y="6"/>
                    <a:pt x="6145" y="0"/>
                    <a:pt x="58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31"/>
            <p:cNvSpPr/>
            <p:nvPr/>
          </p:nvSpPr>
          <p:spPr>
            <a:xfrm>
              <a:off x="2406109" y="2149479"/>
              <a:ext cx="158635" cy="198858"/>
            </a:xfrm>
            <a:custGeom>
              <a:avLst/>
              <a:gdLst/>
              <a:ahLst/>
              <a:cxnLst/>
              <a:rect l="l" t="t" r="r" b="b"/>
              <a:pathLst>
                <a:path w="2110" h="2645" extrusionOk="0">
                  <a:moveTo>
                    <a:pt x="1423" y="0"/>
                  </a:moveTo>
                  <a:lnTo>
                    <a:pt x="1" y="670"/>
                  </a:lnTo>
                  <a:lnTo>
                    <a:pt x="1038" y="2645"/>
                  </a:lnTo>
                  <a:lnTo>
                    <a:pt x="2110" y="1624"/>
                  </a:lnTo>
                  <a:lnTo>
                    <a:pt x="14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31"/>
            <p:cNvSpPr/>
            <p:nvPr/>
          </p:nvSpPr>
          <p:spPr>
            <a:xfrm>
              <a:off x="1559164" y="2540811"/>
              <a:ext cx="695964" cy="1534174"/>
            </a:xfrm>
            <a:custGeom>
              <a:avLst/>
              <a:gdLst/>
              <a:ahLst/>
              <a:cxnLst/>
              <a:rect l="l" t="t" r="r" b="b"/>
              <a:pathLst>
                <a:path w="9257" h="20406" extrusionOk="0">
                  <a:moveTo>
                    <a:pt x="7633" y="1"/>
                  </a:moveTo>
                  <a:lnTo>
                    <a:pt x="369" y="1892"/>
                  </a:lnTo>
                  <a:lnTo>
                    <a:pt x="0" y="20305"/>
                  </a:lnTo>
                  <a:lnTo>
                    <a:pt x="168" y="20305"/>
                  </a:lnTo>
                  <a:lnTo>
                    <a:pt x="4453" y="8504"/>
                  </a:lnTo>
                  <a:lnTo>
                    <a:pt x="4704" y="8404"/>
                  </a:lnTo>
                  <a:lnTo>
                    <a:pt x="6579" y="20405"/>
                  </a:lnTo>
                  <a:lnTo>
                    <a:pt x="6780" y="20405"/>
                  </a:lnTo>
                  <a:cubicBezTo>
                    <a:pt x="6780" y="20405"/>
                    <a:pt x="9257" y="5575"/>
                    <a:pt x="7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31"/>
            <p:cNvSpPr/>
            <p:nvPr/>
          </p:nvSpPr>
          <p:spPr>
            <a:xfrm>
              <a:off x="1559164" y="2540811"/>
              <a:ext cx="605369" cy="1526581"/>
            </a:xfrm>
            <a:custGeom>
              <a:avLst/>
              <a:gdLst/>
              <a:ahLst/>
              <a:cxnLst/>
              <a:rect l="l" t="t" r="r" b="b"/>
              <a:pathLst>
                <a:path w="8052" h="20305" extrusionOk="0">
                  <a:moveTo>
                    <a:pt x="7633" y="1"/>
                  </a:moveTo>
                  <a:lnTo>
                    <a:pt x="268" y="1892"/>
                  </a:lnTo>
                  <a:lnTo>
                    <a:pt x="0" y="20305"/>
                  </a:lnTo>
                  <a:lnTo>
                    <a:pt x="51" y="20305"/>
                  </a:lnTo>
                  <a:lnTo>
                    <a:pt x="2026" y="4671"/>
                  </a:lnTo>
                  <a:cubicBezTo>
                    <a:pt x="4654" y="3968"/>
                    <a:pt x="6328" y="3265"/>
                    <a:pt x="8052" y="2344"/>
                  </a:cubicBezTo>
                  <a:cubicBezTo>
                    <a:pt x="7968" y="1139"/>
                    <a:pt x="7884" y="871"/>
                    <a:pt x="763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31"/>
            <p:cNvSpPr/>
            <p:nvPr/>
          </p:nvSpPr>
          <p:spPr>
            <a:xfrm>
              <a:off x="1808323" y="3099576"/>
              <a:ext cx="258102" cy="975418"/>
            </a:xfrm>
            <a:custGeom>
              <a:avLst/>
              <a:gdLst/>
              <a:ahLst/>
              <a:cxnLst/>
              <a:rect l="l" t="t" r="r" b="b"/>
              <a:pathLst>
                <a:path w="3433" h="12974" extrusionOk="0">
                  <a:moveTo>
                    <a:pt x="2545" y="1"/>
                  </a:moveTo>
                  <a:lnTo>
                    <a:pt x="1223" y="654"/>
                  </a:lnTo>
                  <a:lnTo>
                    <a:pt x="1" y="352"/>
                  </a:lnTo>
                  <a:lnTo>
                    <a:pt x="1122" y="1239"/>
                  </a:lnTo>
                  <a:lnTo>
                    <a:pt x="1373" y="1122"/>
                  </a:lnTo>
                  <a:lnTo>
                    <a:pt x="3231" y="12973"/>
                  </a:lnTo>
                  <a:lnTo>
                    <a:pt x="3432" y="12973"/>
                  </a:lnTo>
                  <a:lnTo>
                    <a:pt x="1892" y="888"/>
                  </a:lnTo>
                  <a:lnTo>
                    <a:pt x="2545"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31"/>
            <p:cNvSpPr/>
            <p:nvPr/>
          </p:nvSpPr>
          <p:spPr>
            <a:xfrm>
              <a:off x="1533978" y="2490513"/>
              <a:ext cx="655742" cy="334562"/>
            </a:xfrm>
            <a:custGeom>
              <a:avLst/>
              <a:gdLst/>
              <a:ahLst/>
              <a:cxnLst/>
              <a:rect l="l" t="t" r="r" b="b"/>
              <a:pathLst>
                <a:path w="8722" h="4450" extrusionOk="0">
                  <a:moveTo>
                    <a:pt x="8487" y="0"/>
                  </a:moveTo>
                  <a:lnTo>
                    <a:pt x="1" y="1758"/>
                  </a:lnTo>
                  <a:cubicBezTo>
                    <a:pt x="1" y="1758"/>
                    <a:pt x="68" y="4168"/>
                    <a:pt x="503" y="4419"/>
                  </a:cubicBezTo>
                  <a:cubicBezTo>
                    <a:pt x="542" y="4440"/>
                    <a:pt x="613" y="4450"/>
                    <a:pt x="712" y="4450"/>
                  </a:cubicBezTo>
                  <a:cubicBezTo>
                    <a:pt x="2035" y="4450"/>
                    <a:pt x="8287" y="2681"/>
                    <a:pt x="8521" y="2260"/>
                  </a:cubicBezTo>
                  <a:cubicBezTo>
                    <a:pt x="8721" y="1892"/>
                    <a:pt x="8487" y="0"/>
                    <a:pt x="8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31"/>
            <p:cNvSpPr/>
            <p:nvPr/>
          </p:nvSpPr>
          <p:spPr>
            <a:xfrm>
              <a:off x="1532700" y="2487957"/>
              <a:ext cx="654464" cy="334412"/>
            </a:xfrm>
            <a:custGeom>
              <a:avLst/>
              <a:gdLst/>
              <a:ahLst/>
              <a:cxnLst/>
              <a:rect l="l" t="t" r="r" b="b"/>
              <a:pathLst>
                <a:path w="8705" h="4448" extrusionOk="0">
                  <a:moveTo>
                    <a:pt x="8471" y="1"/>
                  </a:moveTo>
                  <a:lnTo>
                    <a:pt x="1" y="1758"/>
                  </a:lnTo>
                  <a:cubicBezTo>
                    <a:pt x="1" y="1758"/>
                    <a:pt x="68" y="4169"/>
                    <a:pt x="503" y="4420"/>
                  </a:cubicBezTo>
                  <a:cubicBezTo>
                    <a:pt x="541" y="4439"/>
                    <a:pt x="608" y="4448"/>
                    <a:pt x="701" y="4448"/>
                  </a:cubicBezTo>
                  <a:cubicBezTo>
                    <a:pt x="1188" y="4448"/>
                    <a:pt x="2377" y="4205"/>
                    <a:pt x="3683" y="3867"/>
                  </a:cubicBezTo>
                  <a:cubicBezTo>
                    <a:pt x="4202" y="3382"/>
                    <a:pt x="5089" y="2880"/>
                    <a:pt x="6144" y="2545"/>
                  </a:cubicBezTo>
                  <a:cubicBezTo>
                    <a:pt x="6937" y="2310"/>
                    <a:pt x="7678" y="2204"/>
                    <a:pt x="8288" y="2204"/>
                  </a:cubicBezTo>
                  <a:cubicBezTo>
                    <a:pt x="8374" y="2204"/>
                    <a:pt x="8457" y="2206"/>
                    <a:pt x="8538" y="2210"/>
                  </a:cubicBezTo>
                  <a:cubicBezTo>
                    <a:pt x="8705" y="1742"/>
                    <a:pt x="8471" y="1"/>
                    <a:pt x="84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31"/>
            <p:cNvSpPr/>
            <p:nvPr/>
          </p:nvSpPr>
          <p:spPr>
            <a:xfrm>
              <a:off x="1370378" y="1686874"/>
              <a:ext cx="834451" cy="1034962"/>
            </a:xfrm>
            <a:custGeom>
              <a:avLst/>
              <a:gdLst/>
              <a:ahLst/>
              <a:cxnLst/>
              <a:rect l="l" t="t" r="r" b="b"/>
              <a:pathLst>
                <a:path w="11099" h="13766" extrusionOk="0">
                  <a:moveTo>
                    <a:pt x="5249" y="0"/>
                  </a:moveTo>
                  <a:cubicBezTo>
                    <a:pt x="4413" y="0"/>
                    <a:pt x="3614" y="184"/>
                    <a:pt x="2930" y="529"/>
                  </a:cubicBezTo>
                  <a:cubicBezTo>
                    <a:pt x="1" y="1969"/>
                    <a:pt x="1775" y="13702"/>
                    <a:pt x="1775" y="13702"/>
                  </a:cubicBezTo>
                  <a:cubicBezTo>
                    <a:pt x="1775" y="13702"/>
                    <a:pt x="2174" y="13765"/>
                    <a:pt x="2874" y="13765"/>
                  </a:cubicBezTo>
                  <a:cubicBezTo>
                    <a:pt x="4458" y="13765"/>
                    <a:pt x="7581" y="13443"/>
                    <a:pt x="11098" y="11342"/>
                  </a:cubicBezTo>
                  <a:cubicBezTo>
                    <a:pt x="11098" y="11342"/>
                    <a:pt x="10697" y="2554"/>
                    <a:pt x="8939" y="1266"/>
                  </a:cubicBezTo>
                  <a:cubicBezTo>
                    <a:pt x="7793" y="398"/>
                    <a:pt x="6480" y="0"/>
                    <a:pt x="5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31"/>
            <p:cNvSpPr/>
            <p:nvPr/>
          </p:nvSpPr>
          <p:spPr>
            <a:xfrm>
              <a:off x="1369100" y="1711534"/>
              <a:ext cx="833172" cy="1013610"/>
            </a:xfrm>
            <a:custGeom>
              <a:avLst/>
              <a:gdLst/>
              <a:ahLst/>
              <a:cxnLst/>
              <a:rect l="l" t="t" r="r" b="b"/>
              <a:pathLst>
                <a:path w="11082" h="13482" extrusionOk="0">
                  <a:moveTo>
                    <a:pt x="3416" y="0"/>
                  </a:moveTo>
                  <a:cubicBezTo>
                    <a:pt x="3248" y="67"/>
                    <a:pt x="3098" y="134"/>
                    <a:pt x="2930" y="218"/>
                  </a:cubicBezTo>
                  <a:cubicBezTo>
                    <a:pt x="1" y="1674"/>
                    <a:pt x="1775" y="13424"/>
                    <a:pt x="1775" y="13424"/>
                  </a:cubicBezTo>
                  <a:cubicBezTo>
                    <a:pt x="1775" y="13424"/>
                    <a:pt x="2169" y="13482"/>
                    <a:pt x="2853" y="13482"/>
                  </a:cubicBezTo>
                  <a:cubicBezTo>
                    <a:pt x="3146" y="13482"/>
                    <a:pt x="3493" y="13471"/>
                    <a:pt x="3884" y="13441"/>
                  </a:cubicBezTo>
                  <a:cubicBezTo>
                    <a:pt x="4554" y="12588"/>
                    <a:pt x="5525" y="11818"/>
                    <a:pt x="6713" y="11248"/>
                  </a:cubicBezTo>
                  <a:cubicBezTo>
                    <a:pt x="7898" y="10681"/>
                    <a:pt x="9093" y="10408"/>
                    <a:pt x="10126" y="10408"/>
                  </a:cubicBezTo>
                  <a:cubicBezTo>
                    <a:pt x="10464" y="10408"/>
                    <a:pt x="10785" y="10437"/>
                    <a:pt x="11082" y="10495"/>
                  </a:cubicBezTo>
                  <a:cubicBezTo>
                    <a:pt x="11032" y="9391"/>
                    <a:pt x="10814" y="6763"/>
                    <a:pt x="10379" y="4520"/>
                  </a:cubicBezTo>
                  <a:cubicBezTo>
                    <a:pt x="10278" y="4637"/>
                    <a:pt x="10145" y="4737"/>
                    <a:pt x="9994" y="4821"/>
                  </a:cubicBezTo>
                  <a:cubicBezTo>
                    <a:pt x="9494" y="5151"/>
                    <a:pt x="8919" y="5308"/>
                    <a:pt x="8321" y="5308"/>
                  </a:cubicBezTo>
                  <a:cubicBezTo>
                    <a:pt x="6916" y="5308"/>
                    <a:pt x="5379" y="4444"/>
                    <a:pt x="4370" y="2929"/>
                  </a:cubicBezTo>
                  <a:cubicBezTo>
                    <a:pt x="3750" y="1992"/>
                    <a:pt x="3432" y="971"/>
                    <a:pt x="341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31"/>
            <p:cNvSpPr/>
            <p:nvPr/>
          </p:nvSpPr>
          <p:spPr>
            <a:xfrm>
              <a:off x="1953052" y="1862503"/>
              <a:ext cx="91948" cy="779041"/>
            </a:xfrm>
            <a:custGeom>
              <a:avLst/>
              <a:gdLst/>
              <a:ahLst/>
              <a:cxnLst/>
              <a:rect l="l" t="t" r="r" b="b"/>
              <a:pathLst>
                <a:path w="1223" h="10362" extrusionOk="0">
                  <a:moveTo>
                    <a:pt x="201" y="1"/>
                  </a:moveTo>
                  <a:lnTo>
                    <a:pt x="1" y="68"/>
                  </a:lnTo>
                  <a:cubicBezTo>
                    <a:pt x="854" y="3097"/>
                    <a:pt x="1022" y="10312"/>
                    <a:pt x="1022" y="10362"/>
                  </a:cubicBezTo>
                  <a:lnTo>
                    <a:pt x="1223" y="10345"/>
                  </a:lnTo>
                  <a:cubicBezTo>
                    <a:pt x="1223" y="10278"/>
                    <a:pt x="1089" y="3064"/>
                    <a:pt x="201" y="1"/>
                  </a:cubicBezTo>
                  <a:close/>
                </a:path>
              </a:pathLst>
            </a:custGeom>
            <a:solidFill>
              <a:srgbClr val="F9D5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31"/>
            <p:cNvSpPr/>
            <p:nvPr/>
          </p:nvSpPr>
          <p:spPr>
            <a:xfrm>
              <a:off x="1167758" y="1722511"/>
              <a:ext cx="625218" cy="830466"/>
            </a:xfrm>
            <a:custGeom>
              <a:avLst/>
              <a:gdLst/>
              <a:ahLst/>
              <a:cxnLst/>
              <a:rect l="l" t="t" r="r" b="b"/>
              <a:pathLst>
                <a:path w="8316" h="11046" extrusionOk="0">
                  <a:moveTo>
                    <a:pt x="5905" y="0"/>
                  </a:moveTo>
                  <a:cubicBezTo>
                    <a:pt x="5795" y="0"/>
                    <a:pt x="5674" y="24"/>
                    <a:pt x="5541" y="72"/>
                  </a:cubicBezTo>
                  <a:cubicBezTo>
                    <a:pt x="2445" y="1227"/>
                    <a:pt x="1" y="10550"/>
                    <a:pt x="3014" y="11036"/>
                  </a:cubicBezTo>
                  <a:cubicBezTo>
                    <a:pt x="3053" y="11042"/>
                    <a:pt x="3093" y="11045"/>
                    <a:pt x="3133" y="11045"/>
                  </a:cubicBezTo>
                  <a:cubicBezTo>
                    <a:pt x="5512" y="11045"/>
                    <a:pt x="8315" y="0"/>
                    <a:pt x="5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31"/>
            <p:cNvSpPr/>
            <p:nvPr/>
          </p:nvSpPr>
          <p:spPr>
            <a:xfrm>
              <a:off x="1201741" y="1808446"/>
              <a:ext cx="466959" cy="745735"/>
            </a:xfrm>
            <a:custGeom>
              <a:avLst/>
              <a:gdLst/>
              <a:ahLst/>
              <a:cxnLst/>
              <a:rect l="l" t="t" r="r" b="b"/>
              <a:pathLst>
                <a:path w="6211" h="9919" extrusionOk="0">
                  <a:moveTo>
                    <a:pt x="3733" y="0"/>
                  </a:moveTo>
                  <a:lnTo>
                    <a:pt x="3733" y="0"/>
                  </a:lnTo>
                  <a:cubicBezTo>
                    <a:pt x="1390" y="2762"/>
                    <a:pt x="1" y="9508"/>
                    <a:pt x="2562" y="9909"/>
                  </a:cubicBezTo>
                  <a:cubicBezTo>
                    <a:pt x="2601" y="9916"/>
                    <a:pt x="2640" y="9919"/>
                    <a:pt x="2680" y="9919"/>
                  </a:cubicBezTo>
                  <a:cubicBezTo>
                    <a:pt x="4107" y="9919"/>
                    <a:pt x="5706" y="5870"/>
                    <a:pt x="6211" y="2645"/>
                  </a:cubicBezTo>
                  <a:lnTo>
                    <a:pt x="6211" y="2645"/>
                  </a:lnTo>
                  <a:cubicBezTo>
                    <a:pt x="5566" y="4342"/>
                    <a:pt x="3727" y="5980"/>
                    <a:pt x="2881" y="5980"/>
                  </a:cubicBezTo>
                  <a:cubicBezTo>
                    <a:pt x="2826" y="5980"/>
                    <a:pt x="2775" y="5973"/>
                    <a:pt x="2729" y="5959"/>
                  </a:cubicBezTo>
                  <a:cubicBezTo>
                    <a:pt x="1859" y="5691"/>
                    <a:pt x="2662" y="3197"/>
                    <a:pt x="3332" y="1071"/>
                  </a:cubicBezTo>
                  <a:cubicBezTo>
                    <a:pt x="3449" y="686"/>
                    <a:pt x="3583" y="335"/>
                    <a:pt x="37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31"/>
            <p:cNvSpPr/>
            <p:nvPr/>
          </p:nvSpPr>
          <p:spPr>
            <a:xfrm>
              <a:off x="1615778" y="1930469"/>
              <a:ext cx="1171719" cy="406587"/>
            </a:xfrm>
            <a:custGeom>
              <a:avLst/>
              <a:gdLst/>
              <a:ahLst/>
              <a:cxnLst/>
              <a:rect l="l" t="t" r="r" b="b"/>
              <a:pathLst>
                <a:path w="15585" h="5408" extrusionOk="0">
                  <a:moveTo>
                    <a:pt x="9759" y="1"/>
                  </a:moveTo>
                  <a:lnTo>
                    <a:pt x="34" y="2712"/>
                  </a:lnTo>
                  <a:lnTo>
                    <a:pt x="1" y="3733"/>
                  </a:lnTo>
                  <a:lnTo>
                    <a:pt x="7633" y="5407"/>
                  </a:lnTo>
                  <a:lnTo>
                    <a:pt x="15584" y="2830"/>
                  </a:lnTo>
                  <a:lnTo>
                    <a:pt x="15568" y="2344"/>
                  </a:lnTo>
                  <a:lnTo>
                    <a:pt x="97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31"/>
            <p:cNvSpPr/>
            <p:nvPr/>
          </p:nvSpPr>
          <p:spPr>
            <a:xfrm>
              <a:off x="1615778" y="1930469"/>
              <a:ext cx="1171719" cy="280731"/>
            </a:xfrm>
            <a:custGeom>
              <a:avLst/>
              <a:gdLst/>
              <a:ahLst/>
              <a:cxnLst/>
              <a:rect l="l" t="t" r="r" b="b"/>
              <a:pathLst>
                <a:path w="15585" h="3734" extrusionOk="0">
                  <a:moveTo>
                    <a:pt x="9759" y="1"/>
                  </a:moveTo>
                  <a:lnTo>
                    <a:pt x="34" y="2712"/>
                  </a:lnTo>
                  <a:lnTo>
                    <a:pt x="1" y="3733"/>
                  </a:lnTo>
                  <a:lnTo>
                    <a:pt x="10010" y="1072"/>
                  </a:lnTo>
                  <a:lnTo>
                    <a:pt x="15584" y="2846"/>
                  </a:lnTo>
                  <a:lnTo>
                    <a:pt x="15584" y="2830"/>
                  </a:lnTo>
                  <a:lnTo>
                    <a:pt x="15568" y="2344"/>
                  </a:lnTo>
                  <a:lnTo>
                    <a:pt x="975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31"/>
            <p:cNvSpPr/>
            <p:nvPr/>
          </p:nvSpPr>
          <p:spPr>
            <a:xfrm>
              <a:off x="1615778" y="1930469"/>
              <a:ext cx="752652" cy="280731"/>
            </a:xfrm>
            <a:custGeom>
              <a:avLst/>
              <a:gdLst/>
              <a:ahLst/>
              <a:cxnLst/>
              <a:rect l="l" t="t" r="r" b="b"/>
              <a:pathLst>
                <a:path w="10011" h="3734" extrusionOk="0">
                  <a:moveTo>
                    <a:pt x="9759" y="1"/>
                  </a:moveTo>
                  <a:lnTo>
                    <a:pt x="34" y="2712"/>
                  </a:lnTo>
                  <a:lnTo>
                    <a:pt x="1" y="3733"/>
                  </a:lnTo>
                  <a:lnTo>
                    <a:pt x="10010" y="1072"/>
                  </a:lnTo>
                  <a:lnTo>
                    <a:pt x="975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31"/>
            <p:cNvSpPr/>
            <p:nvPr/>
          </p:nvSpPr>
          <p:spPr>
            <a:xfrm>
              <a:off x="1301209" y="2165118"/>
              <a:ext cx="580183" cy="388393"/>
            </a:xfrm>
            <a:custGeom>
              <a:avLst/>
              <a:gdLst/>
              <a:ahLst/>
              <a:cxnLst/>
              <a:rect l="l" t="t" r="r" b="b"/>
              <a:pathLst>
                <a:path w="7717" h="5166" extrusionOk="0">
                  <a:moveTo>
                    <a:pt x="3967" y="0"/>
                  </a:moveTo>
                  <a:cubicBezTo>
                    <a:pt x="3059" y="0"/>
                    <a:pt x="2182" y="66"/>
                    <a:pt x="1590" y="261"/>
                  </a:cubicBezTo>
                  <a:cubicBezTo>
                    <a:pt x="301" y="696"/>
                    <a:pt x="0" y="4864"/>
                    <a:pt x="1222" y="5149"/>
                  </a:cubicBezTo>
                  <a:cubicBezTo>
                    <a:pt x="1269" y="5160"/>
                    <a:pt x="1322" y="5166"/>
                    <a:pt x="1381" y="5166"/>
                  </a:cubicBezTo>
                  <a:cubicBezTo>
                    <a:pt x="2841" y="5166"/>
                    <a:pt x="7683" y="1700"/>
                    <a:pt x="7683" y="1700"/>
                  </a:cubicBezTo>
                  <a:lnTo>
                    <a:pt x="7717" y="261"/>
                  </a:lnTo>
                  <a:cubicBezTo>
                    <a:pt x="7717" y="261"/>
                    <a:pt x="5782" y="0"/>
                    <a:pt x="3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31"/>
            <p:cNvSpPr/>
            <p:nvPr/>
          </p:nvSpPr>
          <p:spPr>
            <a:xfrm>
              <a:off x="1315043" y="2173388"/>
              <a:ext cx="568831" cy="381401"/>
            </a:xfrm>
            <a:custGeom>
              <a:avLst/>
              <a:gdLst/>
              <a:ahLst/>
              <a:cxnLst/>
              <a:rect l="l" t="t" r="r" b="b"/>
              <a:pathLst>
                <a:path w="7566" h="5073" extrusionOk="0">
                  <a:moveTo>
                    <a:pt x="6110" y="0"/>
                  </a:moveTo>
                  <a:cubicBezTo>
                    <a:pt x="5490" y="335"/>
                    <a:pt x="4553" y="603"/>
                    <a:pt x="3482" y="703"/>
                  </a:cubicBezTo>
                  <a:cubicBezTo>
                    <a:pt x="3101" y="748"/>
                    <a:pt x="2731" y="768"/>
                    <a:pt x="2381" y="768"/>
                  </a:cubicBezTo>
                  <a:cubicBezTo>
                    <a:pt x="1806" y="768"/>
                    <a:pt x="1287" y="713"/>
                    <a:pt x="871" y="620"/>
                  </a:cubicBezTo>
                  <a:lnTo>
                    <a:pt x="871" y="620"/>
                  </a:lnTo>
                  <a:cubicBezTo>
                    <a:pt x="50" y="1841"/>
                    <a:pt x="0" y="4804"/>
                    <a:pt x="1055" y="5055"/>
                  </a:cubicBezTo>
                  <a:cubicBezTo>
                    <a:pt x="1103" y="5067"/>
                    <a:pt x="1156" y="5073"/>
                    <a:pt x="1216" y="5073"/>
                  </a:cubicBezTo>
                  <a:cubicBezTo>
                    <a:pt x="2689" y="5073"/>
                    <a:pt x="7516" y="1607"/>
                    <a:pt x="7516" y="1607"/>
                  </a:cubicBezTo>
                  <a:lnTo>
                    <a:pt x="7566" y="168"/>
                  </a:lnTo>
                  <a:cubicBezTo>
                    <a:pt x="7566" y="151"/>
                    <a:pt x="6947" y="50"/>
                    <a:pt x="61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31"/>
            <p:cNvSpPr/>
            <p:nvPr/>
          </p:nvSpPr>
          <p:spPr>
            <a:xfrm>
              <a:off x="1727802" y="1682588"/>
              <a:ext cx="301331" cy="292009"/>
            </a:xfrm>
            <a:custGeom>
              <a:avLst/>
              <a:gdLst/>
              <a:ahLst/>
              <a:cxnLst/>
              <a:rect l="l" t="t" r="r" b="b"/>
              <a:pathLst>
                <a:path w="4008" h="3884" extrusionOk="0">
                  <a:moveTo>
                    <a:pt x="759" y="0"/>
                  </a:moveTo>
                  <a:cubicBezTo>
                    <a:pt x="487" y="0"/>
                    <a:pt x="237" y="33"/>
                    <a:pt x="0" y="84"/>
                  </a:cubicBezTo>
                  <a:cubicBezTo>
                    <a:pt x="904" y="586"/>
                    <a:pt x="2996" y="2928"/>
                    <a:pt x="3448" y="3883"/>
                  </a:cubicBezTo>
                  <a:lnTo>
                    <a:pt x="3448" y="3883"/>
                  </a:lnTo>
                  <a:cubicBezTo>
                    <a:pt x="3444" y="3839"/>
                    <a:pt x="4007" y="1730"/>
                    <a:pt x="2997" y="653"/>
                  </a:cubicBezTo>
                  <a:cubicBezTo>
                    <a:pt x="2092" y="166"/>
                    <a:pt x="1372" y="0"/>
                    <a:pt x="759" y="0"/>
                  </a:cubicBezTo>
                  <a:close/>
                  <a:moveTo>
                    <a:pt x="3448" y="3883"/>
                  </a:moveTo>
                  <a:cubicBezTo>
                    <a:pt x="3448" y="3883"/>
                    <a:pt x="3448" y="3884"/>
                    <a:pt x="3449" y="3884"/>
                  </a:cubicBezTo>
                  <a:cubicBezTo>
                    <a:pt x="3448" y="3883"/>
                    <a:pt x="3448" y="3883"/>
                    <a:pt x="3448" y="388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31"/>
            <p:cNvSpPr/>
            <p:nvPr/>
          </p:nvSpPr>
          <p:spPr>
            <a:xfrm>
              <a:off x="1726523" y="1682588"/>
              <a:ext cx="236675" cy="69393"/>
            </a:xfrm>
            <a:custGeom>
              <a:avLst/>
              <a:gdLst/>
              <a:ahLst/>
              <a:cxnLst/>
              <a:rect l="l" t="t" r="r" b="b"/>
              <a:pathLst>
                <a:path w="3148" h="923" extrusionOk="0">
                  <a:moveTo>
                    <a:pt x="758" y="0"/>
                  </a:moveTo>
                  <a:cubicBezTo>
                    <a:pt x="487" y="0"/>
                    <a:pt x="237" y="33"/>
                    <a:pt x="1" y="84"/>
                  </a:cubicBezTo>
                  <a:cubicBezTo>
                    <a:pt x="34" y="101"/>
                    <a:pt x="84" y="117"/>
                    <a:pt x="118" y="168"/>
                  </a:cubicBezTo>
                  <a:cubicBezTo>
                    <a:pt x="352" y="285"/>
                    <a:pt x="620" y="419"/>
                    <a:pt x="888" y="536"/>
                  </a:cubicBezTo>
                  <a:cubicBezTo>
                    <a:pt x="1554" y="789"/>
                    <a:pt x="2173" y="923"/>
                    <a:pt x="2631" y="923"/>
                  </a:cubicBezTo>
                  <a:cubicBezTo>
                    <a:pt x="2840" y="923"/>
                    <a:pt x="3016" y="895"/>
                    <a:pt x="3148" y="837"/>
                  </a:cubicBezTo>
                  <a:cubicBezTo>
                    <a:pt x="3114" y="770"/>
                    <a:pt x="3047" y="703"/>
                    <a:pt x="2980" y="653"/>
                  </a:cubicBezTo>
                  <a:cubicBezTo>
                    <a:pt x="2087" y="166"/>
                    <a:pt x="1370" y="0"/>
                    <a:pt x="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31"/>
            <p:cNvSpPr/>
            <p:nvPr/>
          </p:nvSpPr>
          <p:spPr>
            <a:xfrm>
              <a:off x="1734117" y="1452300"/>
              <a:ext cx="195099" cy="267499"/>
            </a:xfrm>
            <a:custGeom>
              <a:avLst/>
              <a:gdLst/>
              <a:ahLst/>
              <a:cxnLst/>
              <a:rect l="l" t="t" r="r" b="b"/>
              <a:pathLst>
                <a:path w="2595" h="3558" extrusionOk="0">
                  <a:moveTo>
                    <a:pt x="201" y="0"/>
                  </a:moveTo>
                  <a:lnTo>
                    <a:pt x="0" y="3080"/>
                  </a:lnTo>
                  <a:cubicBezTo>
                    <a:pt x="621" y="3391"/>
                    <a:pt x="1386" y="3557"/>
                    <a:pt x="2249" y="3557"/>
                  </a:cubicBezTo>
                  <a:cubicBezTo>
                    <a:pt x="2362" y="3557"/>
                    <a:pt x="2478" y="3554"/>
                    <a:pt x="2595" y="3549"/>
                  </a:cubicBezTo>
                  <a:lnTo>
                    <a:pt x="2494" y="1289"/>
                  </a:lnTo>
                  <a:lnTo>
                    <a:pt x="201"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31"/>
            <p:cNvSpPr/>
            <p:nvPr/>
          </p:nvSpPr>
          <p:spPr>
            <a:xfrm>
              <a:off x="1732839" y="1281784"/>
              <a:ext cx="271860" cy="381777"/>
            </a:xfrm>
            <a:custGeom>
              <a:avLst/>
              <a:gdLst/>
              <a:ahLst/>
              <a:cxnLst/>
              <a:rect l="l" t="t" r="r" b="b"/>
              <a:pathLst>
                <a:path w="3616" h="5078" extrusionOk="0">
                  <a:moveTo>
                    <a:pt x="1859" y="0"/>
                  </a:moveTo>
                  <a:cubicBezTo>
                    <a:pt x="1175" y="0"/>
                    <a:pt x="456" y="340"/>
                    <a:pt x="302" y="812"/>
                  </a:cubicBezTo>
                  <a:cubicBezTo>
                    <a:pt x="0" y="1799"/>
                    <a:pt x="436" y="4059"/>
                    <a:pt x="687" y="4310"/>
                  </a:cubicBezTo>
                  <a:cubicBezTo>
                    <a:pt x="903" y="4526"/>
                    <a:pt x="2259" y="5077"/>
                    <a:pt x="2964" y="5077"/>
                  </a:cubicBezTo>
                  <a:cubicBezTo>
                    <a:pt x="3078" y="5077"/>
                    <a:pt x="3175" y="5063"/>
                    <a:pt x="3248" y="5030"/>
                  </a:cubicBezTo>
                  <a:cubicBezTo>
                    <a:pt x="3248" y="5030"/>
                    <a:pt x="3616" y="1264"/>
                    <a:pt x="2963" y="460"/>
                  </a:cubicBezTo>
                  <a:cubicBezTo>
                    <a:pt x="2710" y="136"/>
                    <a:pt x="2292" y="0"/>
                    <a:pt x="1859"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31"/>
            <p:cNvSpPr/>
            <p:nvPr/>
          </p:nvSpPr>
          <p:spPr>
            <a:xfrm>
              <a:off x="1744192" y="1282385"/>
              <a:ext cx="236599" cy="202692"/>
            </a:xfrm>
            <a:custGeom>
              <a:avLst/>
              <a:gdLst/>
              <a:ahLst/>
              <a:cxnLst/>
              <a:rect l="l" t="t" r="r" b="b"/>
              <a:pathLst>
                <a:path w="3147" h="2696" extrusionOk="0">
                  <a:moveTo>
                    <a:pt x="1723" y="0"/>
                  </a:moveTo>
                  <a:cubicBezTo>
                    <a:pt x="1029" y="0"/>
                    <a:pt x="296" y="338"/>
                    <a:pt x="151" y="804"/>
                  </a:cubicBezTo>
                  <a:cubicBezTo>
                    <a:pt x="0" y="1256"/>
                    <a:pt x="34" y="2009"/>
                    <a:pt x="117" y="2695"/>
                  </a:cubicBezTo>
                  <a:cubicBezTo>
                    <a:pt x="536" y="2310"/>
                    <a:pt x="1055" y="1975"/>
                    <a:pt x="1640" y="1791"/>
                  </a:cubicBezTo>
                  <a:cubicBezTo>
                    <a:pt x="2100" y="1638"/>
                    <a:pt x="2574" y="1555"/>
                    <a:pt x="3024" y="1555"/>
                  </a:cubicBezTo>
                  <a:cubicBezTo>
                    <a:pt x="3065" y="1555"/>
                    <a:pt x="3106" y="1556"/>
                    <a:pt x="3147" y="1557"/>
                  </a:cubicBezTo>
                  <a:cubicBezTo>
                    <a:pt x="3080" y="1072"/>
                    <a:pt x="2979" y="653"/>
                    <a:pt x="2812" y="436"/>
                  </a:cubicBezTo>
                  <a:cubicBezTo>
                    <a:pt x="2563" y="129"/>
                    <a:pt x="2150" y="0"/>
                    <a:pt x="1723"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31"/>
            <p:cNvSpPr/>
            <p:nvPr/>
          </p:nvSpPr>
          <p:spPr>
            <a:xfrm>
              <a:off x="1691337" y="1318849"/>
              <a:ext cx="148561" cy="256823"/>
            </a:xfrm>
            <a:custGeom>
              <a:avLst/>
              <a:gdLst/>
              <a:ahLst/>
              <a:cxnLst/>
              <a:rect l="l" t="t" r="r" b="b"/>
              <a:pathLst>
                <a:path w="1976" h="3416" extrusionOk="0">
                  <a:moveTo>
                    <a:pt x="0" y="1"/>
                  </a:moveTo>
                  <a:lnTo>
                    <a:pt x="0" y="1524"/>
                  </a:lnTo>
                  <a:lnTo>
                    <a:pt x="670" y="3415"/>
                  </a:lnTo>
                  <a:lnTo>
                    <a:pt x="1239" y="2662"/>
                  </a:lnTo>
                  <a:cubicBezTo>
                    <a:pt x="1239" y="2662"/>
                    <a:pt x="1423" y="336"/>
                    <a:pt x="1975" y="218"/>
                  </a:cubicBezTo>
                  <a:lnTo>
                    <a:pt x="0" y="1"/>
                  </a:lnTo>
                  <a:close/>
                </a:path>
              </a:pathLst>
            </a:custGeom>
            <a:solidFill>
              <a:srgbClr val="8E3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31"/>
            <p:cNvSpPr/>
            <p:nvPr/>
          </p:nvSpPr>
          <p:spPr>
            <a:xfrm>
              <a:off x="1652317" y="1186150"/>
              <a:ext cx="309602" cy="247275"/>
            </a:xfrm>
            <a:custGeom>
              <a:avLst/>
              <a:gdLst/>
              <a:ahLst/>
              <a:cxnLst/>
              <a:rect l="l" t="t" r="r" b="b"/>
              <a:pathLst>
                <a:path w="4118" h="3289" extrusionOk="0">
                  <a:moveTo>
                    <a:pt x="2536" y="1"/>
                  </a:moveTo>
                  <a:cubicBezTo>
                    <a:pt x="1484" y="1"/>
                    <a:pt x="493" y="658"/>
                    <a:pt x="251" y="1247"/>
                  </a:cubicBezTo>
                  <a:cubicBezTo>
                    <a:pt x="101" y="1582"/>
                    <a:pt x="0" y="2318"/>
                    <a:pt x="519" y="3289"/>
                  </a:cubicBezTo>
                  <a:cubicBezTo>
                    <a:pt x="1339" y="2167"/>
                    <a:pt x="2695" y="1749"/>
                    <a:pt x="4118" y="1682"/>
                  </a:cubicBezTo>
                  <a:cubicBezTo>
                    <a:pt x="4118" y="1682"/>
                    <a:pt x="4101" y="192"/>
                    <a:pt x="2879" y="25"/>
                  </a:cubicBezTo>
                  <a:cubicBezTo>
                    <a:pt x="2765" y="9"/>
                    <a:pt x="2650" y="1"/>
                    <a:pt x="25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31"/>
            <p:cNvSpPr/>
            <p:nvPr/>
          </p:nvSpPr>
          <p:spPr>
            <a:xfrm>
              <a:off x="1649761" y="1213141"/>
              <a:ext cx="154876" cy="222841"/>
            </a:xfrm>
            <a:custGeom>
              <a:avLst/>
              <a:gdLst/>
              <a:ahLst/>
              <a:cxnLst/>
              <a:rect l="l" t="t" r="r" b="b"/>
              <a:pathLst>
                <a:path w="2060" h="2964" extrusionOk="0">
                  <a:moveTo>
                    <a:pt x="1206" y="1"/>
                  </a:moveTo>
                  <a:cubicBezTo>
                    <a:pt x="737" y="252"/>
                    <a:pt x="386" y="570"/>
                    <a:pt x="268" y="905"/>
                  </a:cubicBezTo>
                  <a:cubicBezTo>
                    <a:pt x="118" y="1239"/>
                    <a:pt x="1" y="1976"/>
                    <a:pt x="536" y="2963"/>
                  </a:cubicBezTo>
                  <a:cubicBezTo>
                    <a:pt x="921" y="2411"/>
                    <a:pt x="1474" y="2043"/>
                    <a:pt x="2059" y="1792"/>
                  </a:cubicBezTo>
                  <a:cubicBezTo>
                    <a:pt x="1976" y="1658"/>
                    <a:pt x="1892" y="1557"/>
                    <a:pt x="1792" y="1457"/>
                  </a:cubicBezTo>
                  <a:cubicBezTo>
                    <a:pt x="1407" y="988"/>
                    <a:pt x="1223" y="469"/>
                    <a:pt x="1206"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31"/>
            <p:cNvSpPr/>
            <p:nvPr/>
          </p:nvSpPr>
          <p:spPr>
            <a:xfrm>
              <a:off x="1736598" y="1212013"/>
              <a:ext cx="435532" cy="173596"/>
            </a:xfrm>
            <a:custGeom>
              <a:avLst/>
              <a:gdLst/>
              <a:ahLst/>
              <a:cxnLst/>
              <a:rect l="l" t="t" r="r" b="b"/>
              <a:pathLst>
                <a:path w="5793" h="2309" extrusionOk="0">
                  <a:moveTo>
                    <a:pt x="3663" y="0"/>
                  </a:moveTo>
                  <a:cubicBezTo>
                    <a:pt x="2229" y="0"/>
                    <a:pt x="900" y="1155"/>
                    <a:pt x="1" y="2309"/>
                  </a:cubicBezTo>
                  <a:cubicBezTo>
                    <a:pt x="727" y="1831"/>
                    <a:pt x="1529" y="1615"/>
                    <a:pt x="2152" y="1615"/>
                  </a:cubicBezTo>
                  <a:cubicBezTo>
                    <a:pt x="2663" y="1615"/>
                    <a:pt x="3053" y="1760"/>
                    <a:pt x="3181" y="2024"/>
                  </a:cubicBezTo>
                  <a:cubicBezTo>
                    <a:pt x="3181" y="2024"/>
                    <a:pt x="5792" y="350"/>
                    <a:pt x="4169" y="49"/>
                  </a:cubicBezTo>
                  <a:cubicBezTo>
                    <a:pt x="3999" y="16"/>
                    <a:pt x="3830" y="0"/>
                    <a:pt x="3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31"/>
            <p:cNvSpPr/>
            <p:nvPr/>
          </p:nvSpPr>
          <p:spPr>
            <a:xfrm>
              <a:off x="2037408" y="4044636"/>
              <a:ext cx="114578" cy="46688"/>
            </a:xfrm>
            <a:custGeom>
              <a:avLst/>
              <a:gdLst/>
              <a:ahLst/>
              <a:cxnLst/>
              <a:rect l="l" t="t" r="r" b="b"/>
              <a:pathLst>
                <a:path w="1524" h="621" extrusionOk="0">
                  <a:moveTo>
                    <a:pt x="361" y="0"/>
                  </a:moveTo>
                  <a:cubicBezTo>
                    <a:pt x="352" y="0"/>
                    <a:pt x="343" y="1"/>
                    <a:pt x="335" y="1"/>
                  </a:cubicBezTo>
                  <a:cubicBezTo>
                    <a:pt x="0" y="52"/>
                    <a:pt x="134" y="621"/>
                    <a:pt x="134" y="621"/>
                  </a:cubicBezTo>
                  <a:lnTo>
                    <a:pt x="1523" y="621"/>
                  </a:lnTo>
                  <a:cubicBezTo>
                    <a:pt x="1523" y="621"/>
                    <a:pt x="712" y="0"/>
                    <a:pt x="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31"/>
            <p:cNvSpPr/>
            <p:nvPr/>
          </p:nvSpPr>
          <p:spPr>
            <a:xfrm>
              <a:off x="1473605" y="4044636"/>
              <a:ext cx="113300" cy="46688"/>
            </a:xfrm>
            <a:custGeom>
              <a:avLst/>
              <a:gdLst/>
              <a:ahLst/>
              <a:cxnLst/>
              <a:rect l="l" t="t" r="r" b="b"/>
              <a:pathLst>
                <a:path w="1507" h="621" extrusionOk="0">
                  <a:moveTo>
                    <a:pt x="1179" y="0"/>
                  </a:moveTo>
                  <a:cubicBezTo>
                    <a:pt x="828" y="0"/>
                    <a:pt x="0" y="621"/>
                    <a:pt x="0" y="621"/>
                  </a:cubicBezTo>
                  <a:lnTo>
                    <a:pt x="1406" y="621"/>
                  </a:lnTo>
                  <a:cubicBezTo>
                    <a:pt x="1406" y="621"/>
                    <a:pt x="1507" y="52"/>
                    <a:pt x="1205" y="1"/>
                  </a:cubicBezTo>
                  <a:cubicBezTo>
                    <a:pt x="1197" y="1"/>
                    <a:pt x="1188" y="0"/>
                    <a:pt x="1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31"/>
            <p:cNvSpPr/>
            <p:nvPr/>
          </p:nvSpPr>
          <p:spPr>
            <a:xfrm>
              <a:off x="2219879" y="1961971"/>
              <a:ext cx="93151" cy="65484"/>
            </a:xfrm>
            <a:custGeom>
              <a:avLst/>
              <a:gdLst/>
              <a:ahLst/>
              <a:cxnLst/>
              <a:rect l="l" t="t" r="r" b="b"/>
              <a:pathLst>
                <a:path w="1239" h="871" extrusionOk="0">
                  <a:moveTo>
                    <a:pt x="1189" y="0"/>
                  </a:moveTo>
                  <a:lnTo>
                    <a:pt x="0" y="251"/>
                  </a:lnTo>
                  <a:lnTo>
                    <a:pt x="0" y="871"/>
                  </a:lnTo>
                  <a:lnTo>
                    <a:pt x="1239" y="469"/>
                  </a:lnTo>
                  <a:lnTo>
                    <a:pt x="1189"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31"/>
            <p:cNvSpPr/>
            <p:nvPr/>
          </p:nvSpPr>
          <p:spPr>
            <a:xfrm>
              <a:off x="1839825" y="2190454"/>
              <a:ext cx="295242" cy="88189"/>
            </a:xfrm>
            <a:custGeom>
              <a:avLst/>
              <a:gdLst/>
              <a:ahLst/>
              <a:cxnLst/>
              <a:rect l="l" t="t" r="r" b="b"/>
              <a:pathLst>
                <a:path w="3927" h="1173" extrusionOk="0">
                  <a:moveTo>
                    <a:pt x="3672" y="0"/>
                  </a:moveTo>
                  <a:cubicBezTo>
                    <a:pt x="3648" y="0"/>
                    <a:pt x="3623" y="3"/>
                    <a:pt x="3599" y="8"/>
                  </a:cubicBezTo>
                  <a:cubicBezTo>
                    <a:pt x="3432" y="8"/>
                    <a:pt x="1088" y="460"/>
                    <a:pt x="0" y="1129"/>
                  </a:cubicBezTo>
                  <a:cubicBezTo>
                    <a:pt x="0" y="1129"/>
                    <a:pt x="345" y="1173"/>
                    <a:pt x="827" y="1173"/>
                  </a:cubicBezTo>
                  <a:cubicBezTo>
                    <a:pt x="1189" y="1173"/>
                    <a:pt x="1629" y="1148"/>
                    <a:pt x="2059" y="1062"/>
                  </a:cubicBezTo>
                  <a:cubicBezTo>
                    <a:pt x="2645" y="962"/>
                    <a:pt x="3817" y="359"/>
                    <a:pt x="3884" y="225"/>
                  </a:cubicBezTo>
                  <a:cubicBezTo>
                    <a:pt x="3926" y="82"/>
                    <a:pt x="3811" y="0"/>
                    <a:pt x="3672"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31"/>
            <p:cNvSpPr/>
            <p:nvPr/>
          </p:nvSpPr>
          <p:spPr>
            <a:xfrm>
              <a:off x="1963127" y="2149329"/>
              <a:ext cx="178258" cy="93301"/>
            </a:xfrm>
            <a:custGeom>
              <a:avLst/>
              <a:gdLst/>
              <a:ahLst/>
              <a:cxnLst/>
              <a:rect l="l" t="t" r="r" b="b"/>
              <a:pathLst>
                <a:path w="2371" h="1241" extrusionOk="0">
                  <a:moveTo>
                    <a:pt x="2009" y="0"/>
                  </a:moveTo>
                  <a:cubicBezTo>
                    <a:pt x="1993" y="0"/>
                    <a:pt x="1976" y="1"/>
                    <a:pt x="1959" y="2"/>
                  </a:cubicBezTo>
                  <a:cubicBezTo>
                    <a:pt x="1725" y="19"/>
                    <a:pt x="737" y="638"/>
                    <a:pt x="1" y="772"/>
                  </a:cubicBezTo>
                  <a:lnTo>
                    <a:pt x="84" y="1241"/>
                  </a:lnTo>
                  <a:cubicBezTo>
                    <a:pt x="720" y="1090"/>
                    <a:pt x="2210" y="437"/>
                    <a:pt x="2294" y="253"/>
                  </a:cubicBezTo>
                  <a:cubicBezTo>
                    <a:pt x="2370" y="84"/>
                    <a:pt x="2194" y="0"/>
                    <a:pt x="2009"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31"/>
            <p:cNvSpPr/>
            <p:nvPr/>
          </p:nvSpPr>
          <p:spPr>
            <a:xfrm>
              <a:off x="1905235" y="2134518"/>
              <a:ext cx="194948" cy="109391"/>
            </a:xfrm>
            <a:custGeom>
              <a:avLst/>
              <a:gdLst/>
              <a:ahLst/>
              <a:cxnLst/>
              <a:rect l="l" t="t" r="r" b="b"/>
              <a:pathLst>
                <a:path w="2593" h="1455" extrusionOk="0">
                  <a:moveTo>
                    <a:pt x="2379" y="1"/>
                  </a:moveTo>
                  <a:cubicBezTo>
                    <a:pt x="2344" y="1"/>
                    <a:pt x="2304" y="6"/>
                    <a:pt x="2260" y="15"/>
                  </a:cubicBezTo>
                  <a:cubicBezTo>
                    <a:pt x="2026" y="32"/>
                    <a:pt x="1055" y="634"/>
                    <a:pt x="319" y="785"/>
                  </a:cubicBezTo>
                  <a:lnTo>
                    <a:pt x="1" y="1455"/>
                  </a:lnTo>
                  <a:lnTo>
                    <a:pt x="1" y="1455"/>
                  </a:lnTo>
                  <a:lnTo>
                    <a:pt x="503" y="1388"/>
                  </a:lnTo>
                  <a:cubicBezTo>
                    <a:pt x="1139" y="1254"/>
                    <a:pt x="2428" y="450"/>
                    <a:pt x="2511" y="266"/>
                  </a:cubicBezTo>
                  <a:cubicBezTo>
                    <a:pt x="2593" y="89"/>
                    <a:pt x="2531" y="1"/>
                    <a:pt x="2379"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31"/>
            <p:cNvSpPr/>
            <p:nvPr/>
          </p:nvSpPr>
          <p:spPr>
            <a:xfrm>
              <a:off x="1828473" y="2109331"/>
              <a:ext cx="214571" cy="147132"/>
            </a:xfrm>
            <a:custGeom>
              <a:avLst/>
              <a:gdLst/>
              <a:ahLst/>
              <a:cxnLst/>
              <a:rect l="l" t="t" r="r" b="b"/>
              <a:pathLst>
                <a:path w="2854" h="1957" extrusionOk="0">
                  <a:moveTo>
                    <a:pt x="2472" y="0"/>
                  </a:moveTo>
                  <a:cubicBezTo>
                    <a:pt x="2439" y="0"/>
                    <a:pt x="2407" y="10"/>
                    <a:pt x="2377" y="32"/>
                  </a:cubicBezTo>
                  <a:cubicBezTo>
                    <a:pt x="1122" y="1020"/>
                    <a:pt x="837" y="384"/>
                    <a:pt x="1" y="1522"/>
                  </a:cubicBezTo>
                  <a:lnTo>
                    <a:pt x="1206" y="1957"/>
                  </a:lnTo>
                  <a:cubicBezTo>
                    <a:pt x="1206" y="1957"/>
                    <a:pt x="1356" y="1170"/>
                    <a:pt x="2511" y="517"/>
                  </a:cubicBezTo>
                  <a:cubicBezTo>
                    <a:pt x="2854" y="332"/>
                    <a:pt x="2661" y="0"/>
                    <a:pt x="2472"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31"/>
            <p:cNvSpPr/>
            <p:nvPr/>
          </p:nvSpPr>
          <p:spPr>
            <a:xfrm>
              <a:off x="1783137" y="2160757"/>
              <a:ext cx="119691" cy="195174"/>
            </a:xfrm>
            <a:custGeom>
              <a:avLst/>
              <a:gdLst/>
              <a:ahLst/>
              <a:cxnLst/>
              <a:rect l="l" t="t" r="r" b="b"/>
              <a:pathLst>
                <a:path w="1592" h="2596" extrusionOk="0">
                  <a:moveTo>
                    <a:pt x="1558" y="1"/>
                  </a:moveTo>
                  <a:lnTo>
                    <a:pt x="1" y="85"/>
                  </a:lnTo>
                  <a:lnTo>
                    <a:pt x="503" y="2595"/>
                  </a:lnTo>
                  <a:lnTo>
                    <a:pt x="1591" y="1792"/>
                  </a:lnTo>
                  <a:lnTo>
                    <a:pt x="15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31"/>
            <p:cNvSpPr/>
            <p:nvPr/>
          </p:nvSpPr>
          <p:spPr>
            <a:xfrm>
              <a:off x="1722764" y="1465834"/>
              <a:ext cx="57966" cy="82400"/>
            </a:xfrm>
            <a:custGeom>
              <a:avLst/>
              <a:gdLst/>
              <a:ahLst/>
              <a:cxnLst/>
              <a:rect l="l" t="t" r="r" b="b"/>
              <a:pathLst>
                <a:path w="771" h="1096" extrusionOk="0">
                  <a:moveTo>
                    <a:pt x="246" y="1"/>
                  </a:moveTo>
                  <a:cubicBezTo>
                    <a:pt x="219" y="1"/>
                    <a:pt x="193" y="7"/>
                    <a:pt x="168" y="21"/>
                  </a:cubicBezTo>
                  <a:cubicBezTo>
                    <a:pt x="17" y="105"/>
                    <a:pt x="0" y="389"/>
                    <a:pt x="134" y="690"/>
                  </a:cubicBezTo>
                  <a:cubicBezTo>
                    <a:pt x="232" y="928"/>
                    <a:pt x="400" y="1096"/>
                    <a:pt x="531" y="1096"/>
                  </a:cubicBezTo>
                  <a:cubicBezTo>
                    <a:pt x="557" y="1096"/>
                    <a:pt x="581" y="1089"/>
                    <a:pt x="603" y="1075"/>
                  </a:cubicBezTo>
                  <a:cubicBezTo>
                    <a:pt x="737" y="992"/>
                    <a:pt x="770" y="707"/>
                    <a:pt x="653" y="406"/>
                  </a:cubicBezTo>
                  <a:cubicBezTo>
                    <a:pt x="541" y="168"/>
                    <a:pt x="383" y="1"/>
                    <a:pt x="246"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31"/>
            <p:cNvSpPr/>
            <p:nvPr/>
          </p:nvSpPr>
          <p:spPr>
            <a:xfrm>
              <a:off x="1732839" y="1479893"/>
              <a:ext cx="37817" cy="54282"/>
            </a:xfrm>
            <a:custGeom>
              <a:avLst/>
              <a:gdLst/>
              <a:ahLst/>
              <a:cxnLst/>
              <a:rect l="l" t="t" r="r" b="b"/>
              <a:pathLst>
                <a:path w="503" h="722" extrusionOk="0">
                  <a:moveTo>
                    <a:pt x="151" y="1"/>
                  </a:moveTo>
                  <a:cubicBezTo>
                    <a:pt x="133" y="1"/>
                    <a:pt x="116" y="6"/>
                    <a:pt x="101" y="18"/>
                  </a:cubicBezTo>
                  <a:cubicBezTo>
                    <a:pt x="0" y="51"/>
                    <a:pt x="0" y="269"/>
                    <a:pt x="51" y="453"/>
                  </a:cubicBezTo>
                  <a:cubicBezTo>
                    <a:pt x="119" y="604"/>
                    <a:pt x="233" y="722"/>
                    <a:pt x="318" y="722"/>
                  </a:cubicBezTo>
                  <a:cubicBezTo>
                    <a:pt x="337" y="722"/>
                    <a:pt x="354" y="716"/>
                    <a:pt x="369" y="704"/>
                  </a:cubicBezTo>
                  <a:cubicBezTo>
                    <a:pt x="469" y="637"/>
                    <a:pt x="503" y="453"/>
                    <a:pt x="419" y="269"/>
                  </a:cubicBezTo>
                  <a:cubicBezTo>
                    <a:pt x="350" y="118"/>
                    <a:pt x="236" y="1"/>
                    <a:pt x="151"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31"/>
            <p:cNvSpPr/>
            <p:nvPr/>
          </p:nvSpPr>
          <p:spPr>
            <a:xfrm>
              <a:off x="1741635" y="1501170"/>
              <a:ext cx="29020" cy="38268"/>
            </a:xfrm>
            <a:custGeom>
              <a:avLst/>
              <a:gdLst/>
              <a:ahLst/>
              <a:cxnLst/>
              <a:rect l="l" t="t" r="r" b="b"/>
              <a:pathLst>
                <a:path w="386" h="509" extrusionOk="0">
                  <a:moveTo>
                    <a:pt x="110" y="0"/>
                  </a:moveTo>
                  <a:cubicBezTo>
                    <a:pt x="101" y="0"/>
                    <a:pt x="93" y="1"/>
                    <a:pt x="84" y="3"/>
                  </a:cubicBezTo>
                  <a:cubicBezTo>
                    <a:pt x="17" y="53"/>
                    <a:pt x="1" y="170"/>
                    <a:pt x="68" y="321"/>
                  </a:cubicBezTo>
                  <a:cubicBezTo>
                    <a:pt x="112" y="453"/>
                    <a:pt x="195" y="508"/>
                    <a:pt x="271" y="508"/>
                  </a:cubicBezTo>
                  <a:cubicBezTo>
                    <a:pt x="281" y="508"/>
                    <a:pt x="292" y="507"/>
                    <a:pt x="302" y="505"/>
                  </a:cubicBezTo>
                  <a:cubicBezTo>
                    <a:pt x="386" y="472"/>
                    <a:pt x="386" y="338"/>
                    <a:pt x="319" y="187"/>
                  </a:cubicBezTo>
                  <a:cubicBezTo>
                    <a:pt x="258" y="67"/>
                    <a:pt x="185" y="0"/>
                    <a:pt x="11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31"/>
            <p:cNvSpPr/>
            <p:nvPr/>
          </p:nvSpPr>
          <p:spPr>
            <a:xfrm>
              <a:off x="2578506" y="2179478"/>
              <a:ext cx="68040" cy="60672"/>
            </a:xfrm>
            <a:custGeom>
              <a:avLst/>
              <a:gdLst/>
              <a:ahLst/>
              <a:cxnLst/>
              <a:rect l="l" t="t" r="r" b="b"/>
              <a:pathLst>
                <a:path w="905" h="807" extrusionOk="0">
                  <a:moveTo>
                    <a:pt x="280" y="0"/>
                  </a:moveTo>
                  <a:cubicBezTo>
                    <a:pt x="204" y="0"/>
                    <a:pt x="139" y="16"/>
                    <a:pt x="101" y="53"/>
                  </a:cubicBezTo>
                  <a:cubicBezTo>
                    <a:pt x="1" y="187"/>
                    <a:pt x="84" y="338"/>
                    <a:pt x="218" y="354"/>
                  </a:cubicBezTo>
                  <a:cubicBezTo>
                    <a:pt x="319" y="354"/>
                    <a:pt x="68" y="806"/>
                    <a:pt x="68" y="806"/>
                  </a:cubicBezTo>
                  <a:cubicBezTo>
                    <a:pt x="503" y="656"/>
                    <a:pt x="905" y="254"/>
                    <a:pt x="754" y="137"/>
                  </a:cubicBezTo>
                  <a:cubicBezTo>
                    <a:pt x="652" y="69"/>
                    <a:pt x="441" y="0"/>
                    <a:pt x="280"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31"/>
            <p:cNvSpPr/>
            <p:nvPr/>
          </p:nvSpPr>
          <p:spPr>
            <a:xfrm>
              <a:off x="1849900" y="1426964"/>
              <a:ext cx="25186" cy="44358"/>
            </a:xfrm>
            <a:custGeom>
              <a:avLst/>
              <a:gdLst/>
              <a:ahLst/>
              <a:cxnLst/>
              <a:rect l="l" t="t" r="r" b="b"/>
              <a:pathLst>
                <a:path w="335" h="590" extrusionOk="0">
                  <a:moveTo>
                    <a:pt x="126" y="1"/>
                  </a:moveTo>
                  <a:cubicBezTo>
                    <a:pt x="123" y="1"/>
                    <a:pt x="120" y="1"/>
                    <a:pt x="117" y="2"/>
                  </a:cubicBezTo>
                  <a:cubicBezTo>
                    <a:pt x="50" y="36"/>
                    <a:pt x="0" y="153"/>
                    <a:pt x="50" y="320"/>
                  </a:cubicBezTo>
                  <a:cubicBezTo>
                    <a:pt x="82" y="477"/>
                    <a:pt x="157" y="590"/>
                    <a:pt x="221" y="590"/>
                  </a:cubicBezTo>
                  <a:cubicBezTo>
                    <a:pt x="226" y="590"/>
                    <a:pt x="230" y="589"/>
                    <a:pt x="234" y="588"/>
                  </a:cubicBezTo>
                  <a:cubicBezTo>
                    <a:pt x="318" y="588"/>
                    <a:pt x="335" y="454"/>
                    <a:pt x="301" y="287"/>
                  </a:cubicBezTo>
                  <a:cubicBezTo>
                    <a:pt x="254" y="129"/>
                    <a:pt x="177" y="1"/>
                    <a:pt x="126" y="1"/>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31"/>
            <p:cNvSpPr/>
            <p:nvPr/>
          </p:nvSpPr>
          <p:spPr>
            <a:xfrm>
              <a:off x="1951774" y="1427114"/>
              <a:ext cx="20224" cy="47891"/>
            </a:xfrm>
            <a:custGeom>
              <a:avLst/>
              <a:gdLst/>
              <a:ahLst/>
              <a:cxnLst/>
              <a:rect l="l" t="t" r="r" b="b"/>
              <a:pathLst>
                <a:path w="269" h="637" extrusionOk="0">
                  <a:moveTo>
                    <a:pt x="118" y="0"/>
                  </a:moveTo>
                  <a:cubicBezTo>
                    <a:pt x="51" y="0"/>
                    <a:pt x="1" y="151"/>
                    <a:pt x="1" y="318"/>
                  </a:cubicBezTo>
                  <a:cubicBezTo>
                    <a:pt x="18" y="502"/>
                    <a:pt x="85" y="636"/>
                    <a:pt x="152" y="636"/>
                  </a:cubicBezTo>
                  <a:cubicBezTo>
                    <a:pt x="218" y="620"/>
                    <a:pt x="269" y="486"/>
                    <a:pt x="252" y="302"/>
                  </a:cubicBezTo>
                  <a:cubicBezTo>
                    <a:pt x="252" y="134"/>
                    <a:pt x="185" y="0"/>
                    <a:pt x="118"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31"/>
            <p:cNvSpPr/>
            <p:nvPr/>
          </p:nvSpPr>
          <p:spPr>
            <a:xfrm>
              <a:off x="1823435" y="1376515"/>
              <a:ext cx="60447" cy="44658"/>
            </a:xfrm>
            <a:custGeom>
              <a:avLst/>
              <a:gdLst/>
              <a:ahLst/>
              <a:cxnLst/>
              <a:rect l="l" t="t" r="r" b="b"/>
              <a:pathLst>
                <a:path w="804" h="594" extrusionOk="0">
                  <a:moveTo>
                    <a:pt x="613" y="0"/>
                  </a:moveTo>
                  <a:cubicBezTo>
                    <a:pt x="604" y="0"/>
                    <a:pt x="595" y="1"/>
                    <a:pt x="586" y="4"/>
                  </a:cubicBezTo>
                  <a:lnTo>
                    <a:pt x="84" y="188"/>
                  </a:lnTo>
                  <a:cubicBezTo>
                    <a:pt x="17" y="221"/>
                    <a:pt x="1" y="305"/>
                    <a:pt x="17" y="372"/>
                  </a:cubicBezTo>
                  <a:lnTo>
                    <a:pt x="68" y="506"/>
                  </a:lnTo>
                  <a:cubicBezTo>
                    <a:pt x="81" y="561"/>
                    <a:pt x="130" y="594"/>
                    <a:pt x="184" y="594"/>
                  </a:cubicBezTo>
                  <a:cubicBezTo>
                    <a:pt x="195" y="594"/>
                    <a:pt x="207" y="592"/>
                    <a:pt x="218" y="590"/>
                  </a:cubicBezTo>
                  <a:lnTo>
                    <a:pt x="720" y="405"/>
                  </a:lnTo>
                  <a:cubicBezTo>
                    <a:pt x="771" y="389"/>
                    <a:pt x="804" y="305"/>
                    <a:pt x="771" y="238"/>
                  </a:cubicBezTo>
                  <a:lnTo>
                    <a:pt x="737" y="87"/>
                  </a:lnTo>
                  <a:cubicBezTo>
                    <a:pt x="723" y="44"/>
                    <a:pt x="670" y="0"/>
                    <a:pt x="613" y="0"/>
                  </a:cubicBezTo>
                  <a:close/>
                </a:path>
              </a:pathLst>
            </a:custGeom>
            <a:solidFill>
              <a:srgbClr val="8E3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31"/>
            <p:cNvSpPr/>
            <p:nvPr/>
          </p:nvSpPr>
          <p:spPr>
            <a:xfrm>
              <a:off x="1931700" y="1380274"/>
              <a:ext cx="49094" cy="38268"/>
            </a:xfrm>
            <a:custGeom>
              <a:avLst/>
              <a:gdLst/>
              <a:ahLst/>
              <a:cxnLst/>
              <a:rect l="l" t="t" r="r" b="b"/>
              <a:pathLst>
                <a:path w="653" h="509" extrusionOk="0">
                  <a:moveTo>
                    <a:pt x="92" y="1"/>
                  </a:moveTo>
                  <a:cubicBezTo>
                    <a:pt x="38" y="1"/>
                    <a:pt x="0" y="46"/>
                    <a:pt x="0" y="104"/>
                  </a:cubicBezTo>
                  <a:lnTo>
                    <a:pt x="0" y="255"/>
                  </a:lnTo>
                  <a:cubicBezTo>
                    <a:pt x="0" y="322"/>
                    <a:pt x="50" y="406"/>
                    <a:pt x="117" y="406"/>
                  </a:cubicBezTo>
                  <a:lnTo>
                    <a:pt x="552" y="506"/>
                  </a:lnTo>
                  <a:cubicBezTo>
                    <a:pt x="558" y="508"/>
                    <a:pt x="563" y="509"/>
                    <a:pt x="568" y="509"/>
                  </a:cubicBezTo>
                  <a:cubicBezTo>
                    <a:pt x="613" y="509"/>
                    <a:pt x="653" y="451"/>
                    <a:pt x="653" y="406"/>
                  </a:cubicBezTo>
                  <a:lnTo>
                    <a:pt x="653" y="255"/>
                  </a:lnTo>
                  <a:cubicBezTo>
                    <a:pt x="653" y="188"/>
                    <a:pt x="619" y="121"/>
                    <a:pt x="552" y="104"/>
                  </a:cubicBezTo>
                  <a:lnTo>
                    <a:pt x="117" y="4"/>
                  </a:lnTo>
                  <a:cubicBezTo>
                    <a:pt x="108" y="2"/>
                    <a:pt x="100" y="1"/>
                    <a:pt x="92" y="1"/>
                  </a:cubicBezTo>
                  <a:close/>
                </a:path>
              </a:pathLst>
            </a:custGeom>
            <a:solidFill>
              <a:srgbClr val="8E3C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31"/>
            <p:cNvSpPr/>
            <p:nvPr/>
          </p:nvSpPr>
          <p:spPr>
            <a:xfrm>
              <a:off x="1903957" y="1467337"/>
              <a:ext cx="38193" cy="53154"/>
            </a:xfrm>
            <a:custGeom>
              <a:avLst/>
              <a:gdLst/>
              <a:ahLst/>
              <a:cxnLst/>
              <a:rect l="l" t="t" r="r" b="b"/>
              <a:pathLst>
                <a:path w="508" h="707" extrusionOk="0">
                  <a:moveTo>
                    <a:pt x="202" y="1"/>
                  </a:moveTo>
                  <a:cubicBezTo>
                    <a:pt x="202" y="1"/>
                    <a:pt x="185" y="18"/>
                    <a:pt x="168" y="51"/>
                  </a:cubicBezTo>
                  <a:cubicBezTo>
                    <a:pt x="257" y="272"/>
                    <a:pt x="345" y="624"/>
                    <a:pt x="113" y="624"/>
                  </a:cubicBezTo>
                  <a:cubicBezTo>
                    <a:pt x="82" y="624"/>
                    <a:pt x="45" y="617"/>
                    <a:pt x="1" y="603"/>
                  </a:cubicBezTo>
                  <a:lnTo>
                    <a:pt x="1" y="637"/>
                  </a:lnTo>
                  <a:cubicBezTo>
                    <a:pt x="98" y="685"/>
                    <a:pt x="171" y="706"/>
                    <a:pt x="225" y="706"/>
                  </a:cubicBezTo>
                  <a:cubicBezTo>
                    <a:pt x="507" y="706"/>
                    <a:pt x="272" y="141"/>
                    <a:pt x="202"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31"/>
            <p:cNvSpPr/>
            <p:nvPr/>
          </p:nvSpPr>
          <p:spPr>
            <a:xfrm>
              <a:off x="1873808" y="1541619"/>
              <a:ext cx="76837" cy="45034"/>
            </a:xfrm>
            <a:custGeom>
              <a:avLst/>
              <a:gdLst/>
              <a:ahLst/>
              <a:cxnLst/>
              <a:rect l="l" t="t" r="r" b="b"/>
              <a:pathLst>
                <a:path w="1022" h="599" extrusionOk="0">
                  <a:moveTo>
                    <a:pt x="0" y="0"/>
                  </a:moveTo>
                  <a:cubicBezTo>
                    <a:pt x="0" y="302"/>
                    <a:pt x="201" y="553"/>
                    <a:pt x="469" y="586"/>
                  </a:cubicBezTo>
                  <a:cubicBezTo>
                    <a:pt x="503" y="594"/>
                    <a:pt x="537" y="598"/>
                    <a:pt x="571" y="598"/>
                  </a:cubicBezTo>
                  <a:cubicBezTo>
                    <a:pt x="811" y="598"/>
                    <a:pt x="1006" y="393"/>
                    <a:pt x="1021" y="84"/>
                  </a:cubicBezTo>
                  <a:lnTo>
                    <a:pt x="1021" y="17"/>
                  </a:lnTo>
                  <a:lnTo>
                    <a:pt x="0" y="0"/>
                  </a:lnTo>
                  <a:close/>
                </a:path>
              </a:pathLst>
            </a:custGeom>
            <a:solidFill>
              <a:srgbClr val="492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31"/>
            <p:cNvSpPr/>
            <p:nvPr/>
          </p:nvSpPr>
          <p:spPr>
            <a:xfrm>
              <a:off x="1878846" y="1545378"/>
              <a:ext cx="66762" cy="18946"/>
            </a:xfrm>
            <a:custGeom>
              <a:avLst/>
              <a:gdLst/>
              <a:ahLst/>
              <a:cxnLst/>
              <a:rect l="l" t="t" r="r" b="b"/>
              <a:pathLst>
                <a:path w="888" h="252" extrusionOk="0">
                  <a:moveTo>
                    <a:pt x="0" y="1"/>
                  </a:moveTo>
                  <a:cubicBezTo>
                    <a:pt x="0" y="84"/>
                    <a:pt x="34" y="185"/>
                    <a:pt x="84" y="252"/>
                  </a:cubicBezTo>
                  <a:lnTo>
                    <a:pt x="837" y="252"/>
                  </a:lnTo>
                  <a:cubicBezTo>
                    <a:pt x="870" y="185"/>
                    <a:pt x="887" y="135"/>
                    <a:pt x="887" y="68"/>
                  </a:cubicBezTo>
                  <a:lnTo>
                    <a:pt x="887" y="1"/>
                  </a:lnTo>
                  <a:close/>
                </a:path>
              </a:pathLst>
            </a:custGeom>
            <a:solidFill>
              <a:srgbClr val="F9E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31"/>
            <p:cNvSpPr/>
            <p:nvPr/>
          </p:nvSpPr>
          <p:spPr>
            <a:xfrm>
              <a:off x="2956078" y="2091588"/>
              <a:ext cx="490867" cy="566350"/>
            </a:xfrm>
            <a:custGeom>
              <a:avLst/>
              <a:gdLst/>
              <a:ahLst/>
              <a:cxnLst/>
              <a:rect l="l" t="t" r="r" b="b"/>
              <a:pathLst>
                <a:path w="6529" h="7533" extrusionOk="0">
                  <a:moveTo>
                    <a:pt x="921" y="0"/>
                  </a:moveTo>
                  <a:lnTo>
                    <a:pt x="0" y="1406"/>
                  </a:lnTo>
                  <a:cubicBezTo>
                    <a:pt x="636" y="3632"/>
                    <a:pt x="2930" y="7265"/>
                    <a:pt x="3599" y="7516"/>
                  </a:cubicBezTo>
                  <a:cubicBezTo>
                    <a:pt x="3633" y="7527"/>
                    <a:pt x="3671" y="7532"/>
                    <a:pt x="3713" y="7532"/>
                  </a:cubicBezTo>
                  <a:cubicBezTo>
                    <a:pt x="4492" y="7532"/>
                    <a:pt x="6528" y="5676"/>
                    <a:pt x="6528" y="4754"/>
                  </a:cubicBezTo>
                  <a:cubicBezTo>
                    <a:pt x="6512" y="3766"/>
                    <a:pt x="921" y="0"/>
                    <a:pt x="92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31"/>
            <p:cNvSpPr/>
            <p:nvPr/>
          </p:nvSpPr>
          <p:spPr>
            <a:xfrm>
              <a:off x="2956078" y="2197296"/>
              <a:ext cx="490867" cy="460643"/>
            </a:xfrm>
            <a:custGeom>
              <a:avLst/>
              <a:gdLst/>
              <a:ahLst/>
              <a:cxnLst/>
              <a:rect l="l" t="t" r="r" b="b"/>
              <a:pathLst>
                <a:path w="6529" h="6127" extrusionOk="0">
                  <a:moveTo>
                    <a:pt x="0" y="0"/>
                  </a:moveTo>
                  <a:cubicBezTo>
                    <a:pt x="636" y="2226"/>
                    <a:pt x="2930" y="5859"/>
                    <a:pt x="3599" y="6110"/>
                  </a:cubicBezTo>
                  <a:cubicBezTo>
                    <a:pt x="3633" y="6121"/>
                    <a:pt x="3671" y="6126"/>
                    <a:pt x="3713" y="6126"/>
                  </a:cubicBezTo>
                  <a:cubicBezTo>
                    <a:pt x="4492" y="6126"/>
                    <a:pt x="6528" y="4270"/>
                    <a:pt x="6528" y="3348"/>
                  </a:cubicBezTo>
                  <a:cubicBezTo>
                    <a:pt x="6528" y="3063"/>
                    <a:pt x="6177" y="2645"/>
                    <a:pt x="5658" y="2176"/>
                  </a:cubicBezTo>
                  <a:cubicBezTo>
                    <a:pt x="5180" y="2766"/>
                    <a:pt x="4610" y="3234"/>
                    <a:pt x="4283" y="3234"/>
                  </a:cubicBezTo>
                  <a:cubicBezTo>
                    <a:pt x="4266" y="3234"/>
                    <a:pt x="4250" y="3233"/>
                    <a:pt x="4235" y="3231"/>
                  </a:cubicBezTo>
                  <a:cubicBezTo>
                    <a:pt x="3666" y="3147"/>
                    <a:pt x="1" y="1"/>
                    <a:pt x="0"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31"/>
            <p:cNvSpPr/>
            <p:nvPr/>
          </p:nvSpPr>
          <p:spPr>
            <a:xfrm>
              <a:off x="3620552" y="1245996"/>
              <a:ext cx="393956" cy="469364"/>
            </a:xfrm>
            <a:custGeom>
              <a:avLst/>
              <a:gdLst/>
              <a:ahLst/>
              <a:cxnLst/>
              <a:rect l="l" t="t" r="r" b="b"/>
              <a:pathLst>
                <a:path w="5240" h="6243" extrusionOk="0">
                  <a:moveTo>
                    <a:pt x="2056" y="1"/>
                  </a:moveTo>
                  <a:cubicBezTo>
                    <a:pt x="1866" y="1"/>
                    <a:pt x="1659" y="33"/>
                    <a:pt x="1440" y="116"/>
                  </a:cubicBezTo>
                  <a:cubicBezTo>
                    <a:pt x="419" y="468"/>
                    <a:pt x="586" y="1321"/>
                    <a:pt x="586" y="1321"/>
                  </a:cubicBezTo>
                  <a:cubicBezTo>
                    <a:pt x="368" y="1455"/>
                    <a:pt x="0" y="2292"/>
                    <a:pt x="620" y="3079"/>
                  </a:cubicBezTo>
                  <a:lnTo>
                    <a:pt x="3013" y="6242"/>
                  </a:lnTo>
                  <a:cubicBezTo>
                    <a:pt x="3013" y="6242"/>
                    <a:pt x="5022" y="4920"/>
                    <a:pt x="5139" y="3966"/>
                  </a:cubicBezTo>
                  <a:cubicBezTo>
                    <a:pt x="5239" y="2978"/>
                    <a:pt x="4637" y="2577"/>
                    <a:pt x="4637" y="2577"/>
                  </a:cubicBezTo>
                  <a:cubicBezTo>
                    <a:pt x="4637" y="2577"/>
                    <a:pt x="5139" y="1874"/>
                    <a:pt x="4704" y="970"/>
                  </a:cubicBezTo>
                  <a:cubicBezTo>
                    <a:pt x="4467" y="468"/>
                    <a:pt x="4046" y="354"/>
                    <a:pt x="3712" y="354"/>
                  </a:cubicBezTo>
                  <a:cubicBezTo>
                    <a:pt x="3433" y="354"/>
                    <a:pt x="3214" y="434"/>
                    <a:pt x="3214" y="434"/>
                  </a:cubicBezTo>
                  <a:cubicBezTo>
                    <a:pt x="3214" y="434"/>
                    <a:pt x="2750" y="1"/>
                    <a:pt x="2056" y="1"/>
                  </a:cubicBezTo>
                  <a:close/>
                </a:path>
              </a:pathLst>
            </a:custGeom>
            <a:solidFill>
              <a:srgbClr val="8C4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31"/>
            <p:cNvSpPr/>
            <p:nvPr/>
          </p:nvSpPr>
          <p:spPr>
            <a:xfrm>
              <a:off x="3089755" y="2821472"/>
              <a:ext cx="594994" cy="1242165"/>
            </a:xfrm>
            <a:custGeom>
              <a:avLst/>
              <a:gdLst/>
              <a:ahLst/>
              <a:cxnLst/>
              <a:rect l="l" t="t" r="r" b="b"/>
              <a:pathLst>
                <a:path w="7914" h="16522" extrusionOk="0">
                  <a:moveTo>
                    <a:pt x="1068" y="1"/>
                  </a:moveTo>
                  <a:lnTo>
                    <a:pt x="1068" y="1"/>
                  </a:lnTo>
                  <a:cubicBezTo>
                    <a:pt x="1066" y="1"/>
                    <a:pt x="0" y="7793"/>
                    <a:pt x="3344" y="16522"/>
                  </a:cubicBezTo>
                  <a:lnTo>
                    <a:pt x="3662" y="16522"/>
                  </a:lnTo>
                  <a:lnTo>
                    <a:pt x="7914" y="1708"/>
                  </a:lnTo>
                  <a:lnTo>
                    <a:pt x="1068" y="1"/>
                  </a:lnTo>
                  <a:cubicBezTo>
                    <a:pt x="1068" y="1"/>
                    <a:pt x="1068" y="1"/>
                    <a:pt x="10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31"/>
            <p:cNvSpPr/>
            <p:nvPr/>
          </p:nvSpPr>
          <p:spPr>
            <a:xfrm>
              <a:off x="3343651" y="2900790"/>
              <a:ext cx="341103" cy="1161570"/>
            </a:xfrm>
            <a:custGeom>
              <a:avLst/>
              <a:gdLst/>
              <a:ahLst/>
              <a:cxnLst/>
              <a:rect l="l" t="t" r="r" b="b"/>
              <a:pathLst>
                <a:path w="4537" h="15450" extrusionOk="0">
                  <a:moveTo>
                    <a:pt x="2043" y="0"/>
                  </a:moveTo>
                  <a:cubicBezTo>
                    <a:pt x="17" y="2461"/>
                    <a:pt x="1" y="8855"/>
                    <a:pt x="51" y="15450"/>
                  </a:cubicBezTo>
                  <a:lnTo>
                    <a:pt x="285" y="15450"/>
                  </a:lnTo>
                  <a:lnTo>
                    <a:pt x="4537" y="636"/>
                  </a:lnTo>
                  <a:lnTo>
                    <a:pt x="20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31"/>
            <p:cNvSpPr/>
            <p:nvPr/>
          </p:nvSpPr>
          <p:spPr>
            <a:xfrm>
              <a:off x="3276963" y="2836584"/>
              <a:ext cx="624240" cy="1227054"/>
            </a:xfrm>
            <a:custGeom>
              <a:avLst/>
              <a:gdLst/>
              <a:ahLst/>
              <a:cxnLst/>
              <a:rect l="l" t="t" r="r" b="b"/>
              <a:pathLst>
                <a:path w="8303" h="16321" extrusionOk="0">
                  <a:moveTo>
                    <a:pt x="1" y="0"/>
                  </a:moveTo>
                  <a:cubicBezTo>
                    <a:pt x="1" y="0"/>
                    <a:pt x="1" y="0"/>
                    <a:pt x="1" y="0"/>
                  </a:cubicBezTo>
                  <a:lnTo>
                    <a:pt x="1" y="0"/>
                  </a:lnTo>
                  <a:lnTo>
                    <a:pt x="1" y="0"/>
                  </a:lnTo>
                  <a:cubicBezTo>
                    <a:pt x="1" y="0"/>
                    <a:pt x="1" y="0"/>
                    <a:pt x="1" y="0"/>
                  </a:cubicBezTo>
                  <a:close/>
                  <a:moveTo>
                    <a:pt x="1" y="0"/>
                  </a:moveTo>
                  <a:cubicBezTo>
                    <a:pt x="7" y="18"/>
                    <a:pt x="1437" y="7703"/>
                    <a:pt x="7533" y="16321"/>
                  </a:cubicBezTo>
                  <a:lnTo>
                    <a:pt x="7851" y="16321"/>
                  </a:lnTo>
                  <a:lnTo>
                    <a:pt x="8303" y="78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31"/>
            <p:cNvSpPr/>
            <p:nvPr/>
          </p:nvSpPr>
          <p:spPr>
            <a:xfrm>
              <a:off x="3154864" y="2735912"/>
              <a:ext cx="746337" cy="1327723"/>
            </a:xfrm>
            <a:custGeom>
              <a:avLst/>
              <a:gdLst/>
              <a:ahLst/>
              <a:cxnLst/>
              <a:rect l="l" t="t" r="r" b="b"/>
              <a:pathLst>
                <a:path w="9927" h="17660" extrusionOk="0">
                  <a:moveTo>
                    <a:pt x="369" y="0"/>
                  </a:moveTo>
                  <a:cubicBezTo>
                    <a:pt x="369" y="0"/>
                    <a:pt x="1" y="1591"/>
                    <a:pt x="85" y="3499"/>
                  </a:cubicBezTo>
                  <a:cubicBezTo>
                    <a:pt x="1959" y="3599"/>
                    <a:pt x="5123" y="4386"/>
                    <a:pt x="8504" y="5256"/>
                  </a:cubicBezTo>
                  <a:lnTo>
                    <a:pt x="9257" y="17660"/>
                  </a:lnTo>
                  <a:lnTo>
                    <a:pt x="9475" y="17660"/>
                  </a:lnTo>
                  <a:lnTo>
                    <a:pt x="9927" y="2126"/>
                  </a:lnTo>
                  <a:lnTo>
                    <a:pt x="36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31"/>
            <p:cNvSpPr/>
            <p:nvPr/>
          </p:nvSpPr>
          <p:spPr>
            <a:xfrm>
              <a:off x="3133512" y="1790101"/>
              <a:ext cx="996770" cy="1303289"/>
            </a:xfrm>
            <a:custGeom>
              <a:avLst/>
              <a:gdLst/>
              <a:ahLst/>
              <a:cxnLst/>
              <a:rect l="l" t="t" r="r" b="b"/>
              <a:pathLst>
                <a:path w="13258" h="17335" extrusionOk="0">
                  <a:moveTo>
                    <a:pt x="8180" y="1"/>
                  </a:moveTo>
                  <a:cubicBezTo>
                    <a:pt x="7559" y="1"/>
                    <a:pt x="6992" y="167"/>
                    <a:pt x="6528" y="361"/>
                  </a:cubicBezTo>
                  <a:cubicBezTo>
                    <a:pt x="2796" y="1918"/>
                    <a:pt x="335" y="7961"/>
                    <a:pt x="0" y="14874"/>
                  </a:cubicBezTo>
                  <a:cubicBezTo>
                    <a:pt x="3767" y="16179"/>
                    <a:pt x="10362" y="17334"/>
                    <a:pt x="10362" y="17334"/>
                  </a:cubicBezTo>
                  <a:cubicBezTo>
                    <a:pt x="10362" y="17334"/>
                    <a:pt x="13257" y="4546"/>
                    <a:pt x="11500" y="2035"/>
                  </a:cubicBezTo>
                  <a:cubicBezTo>
                    <a:pt x="10400" y="464"/>
                    <a:pt x="9216" y="1"/>
                    <a:pt x="81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31"/>
            <p:cNvSpPr/>
            <p:nvPr/>
          </p:nvSpPr>
          <p:spPr>
            <a:xfrm>
              <a:off x="3590328" y="1790778"/>
              <a:ext cx="365011" cy="112097"/>
            </a:xfrm>
            <a:custGeom>
              <a:avLst/>
              <a:gdLst/>
              <a:ahLst/>
              <a:cxnLst/>
              <a:rect l="l" t="t" r="r" b="b"/>
              <a:pathLst>
                <a:path w="4855" h="1491" extrusionOk="0">
                  <a:moveTo>
                    <a:pt x="2118" y="0"/>
                  </a:moveTo>
                  <a:cubicBezTo>
                    <a:pt x="1503" y="0"/>
                    <a:pt x="942" y="163"/>
                    <a:pt x="486" y="352"/>
                  </a:cubicBezTo>
                  <a:cubicBezTo>
                    <a:pt x="319" y="419"/>
                    <a:pt x="151" y="503"/>
                    <a:pt x="0" y="587"/>
                  </a:cubicBezTo>
                  <a:cubicBezTo>
                    <a:pt x="352" y="1105"/>
                    <a:pt x="1624" y="1490"/>
                    <a:pt x="3131" y="1490"/>
                  </a:cubicBezTo>
                  <a:cubicBezTo>
                    <a:pt x="3767" y="1490"/>
                    <a:pt x="4353" y="1423"/>
                    <a:pt x="4855" y="1306"/>
                  </a:cubicBezTo>
                  <a:cubicBezTo>
                    <a:pt x="3930" y="314"/>
                    <a:pt x="2972" y="0"/>
                    <a:pt x="2118" y="0"/>
                  </a:cubicBezTo>
                  <a:close/>
                </a:path>
              </a:pathLst>
            </a:custGeom>
            <a:solidFill>
              <a:srgbClr val="F7D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31"/>
            <p:cNvSpPr/>
            <p:nvPr/>
          </p:nvSpPr>
          <p:spPr>
            <a:xfrm>
              <a:off x="3326058" y="1930920"/>
              <a:ext cx="804227" cy="1162472"/>
            </a:xfrm>
            <a:custGeom>
              <a:avLst/>
              <a:gdLst/>
              <a:ahLst/>
              <a:cxnLst/>
              <a:rect l="l" t="t" r="r" b="b"/>
              <a:pathLst>
                <a:path w="10697" h="15462" extrusionOk="0">
                  <a:moveTo>
                    <a:pt x="8698" y="0"/>
                  </a:moveTo>
                  <a:cubicBezTo>
                    <a:pt x="7931" y="0"/>
                    <a:pt x="6645" y="3527"/>
                    <a:pt x="4721" y="8330"/>
                  </a:cubicBezTo>
                  <a:cubicBezTo>
                    <a:pt x="3700" y="10875"/>
                    <a:pt x="1624" y="12616"/>
                    <a:pt x="0" y="13771"/>
                  </a:cubicBezTo>
                  <a:cubicBezTo>
                    <a:pt x="3599" y="14725"/>
                    <a:pt x="7801" y="15461"/>
                    <a:pt x="7801" y="15461"/>
                  </a:cubicBezTo>
                  <a:cubicBezTo>
                    <a:pt x="7801" y="15461"/>
                    <a:pt x="10696" y="2673"/>
                    <a:pt x="8956" y="162"/>
                  </a:cubicBezTo>
                  <a:cubicBezTo>
                    <a:pt x="8877" y="53"/>
                    <a:pt x="8791" y="0"/>
                    <a:pt x="86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31"/>
            <p:cNvSpPr/>
            <p:nvPr/>
          </p:nvSpPr>
          <p:spPr>
            <a:xfrm>
              <a:off x="3541233" y="1790778"/>
              <a:ext cx="396513" cy="231637"/>
            </a:xfrm>
            <a:custGeom>
              <a:avLst/>
              <a:gdLst/>
              <a:ahLst/>
              <a:cxnLst/>
              <a:rect l="l" t="t" r="r" b="b"/>
              <a:pathLst>
                <a:path w="5274" h="3081" extrusionOk="0">
                  <a:moveTo>
                    <a:pt x="2757" y="1"/>
                  </a:moveTo>
                  <a:cubicBezTo>
                    <a:pt x="2148" y="1"/>
                    <a:pt x="1592" y="162"/>
                    <a:pt x="1139" y="352"/>
                  </a:cubicBezTo>
                  <a:cubicBezTo>
                    <a:pt x="804" y="503"/>
                    <a:pt x="486" y="670"/>
                    <a:pt x="168" y="888"/>
                  </a:cubicBezTo>
                  <a:cubicBezTo>
                    <a:pt x="1" y="1574"/>
                    <a:pt x="101" y="2578"/>
                    <a:pt x="352" y="3081"/>
                  </a:cubicBezTo>
                  <a:cubicBezTo>
                    <a:pt x="2294" y="2896"/>
                    <a:pt x="4068" y="1909"/>
                    <a:pt x="5273" y="1089"/>
                  </a:cubicBezTo>
                  <a:cubicBezTo>
                    <a:pt x="4416" y="269"/>
                    <a:pt x="3542" y="1"/>
                    <a:pt x="27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31"/>
            <p:cNvSpPr/>
            <p:nvPr/>
          </p:nvSpPr>
          <p:spPr>
            <a:xfrm>
              <a:off x="3571457" y="1790928"/>
              <a:ext cx="332307" cy="192467"/>
            </a:xfrm>
            <a:custGeom>
              <a:avLst/>
              <a:gdLst/>
              <a:ahLst/>
              <a:cxnLst/>
              <a:rect l="l" t="t" r="r" b="b"/>
              <a:pathLst>
                <a:path w="4420" h="2560" extrusionOk="0">
                  <a:moveTo>
                    <a:pt x="2359" y="0"/>
                  </a:moveTo>
                  <a:cubicBezTo>
                    <a:pt x="1749" y="0"/>
                    <a:pt x="1192" y="163"/>
                    <a:pt x="737" y="350"/>
                  </a:cubicBezTo>
                  <a:cubicBezTo>
                    <a:pt x="603" y="417"/>
                    <a:pt x="486" y="467"/>
                    <a:pt x="335" y="534"/>
                  </a:cubicBezTo>
                  <a:cubicBezTo>
                    <a:pt x="0" y="953"/>
                    <a:pt x="34" y="2074"/>
                    <a:pt x="285" y="2560"/>
                  </a:cubicBezTo>
                  <a:cubicBezTo>
                    <a:pt x="2026" y="2392"/>
                    <a:pt x="3549" y="1355"/>
                    <a:pt x="4419" y="718"/>
                  </a:cubicBezTo>
                  <a:cubicBezTo>
                    <a:pt x="3713" y="184"/>
                    <a:pt x="3006" y="0"/>
                    <a:pt x="2359"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31"/>
            <p:cNvSpPr/>
            <p:nvPr/>
          </p:nvSpPr>
          <p:spPr>
            <a:xfrm>
              <a:off x="3591606" y="1790251"/>
              <a:ext cx="313436" cy="112623"/>
            </a:xfrm>
            <a:custGeom>
              <a:avLst/>
              <a:gdLst/>
              <a:ahLst/>
              <a:cxnLst/>
              <a:rect l="l" t="t" r="r" b="b"/>
              <a:pathLst>
                <a:path w="4169" h="1498" extrusionOk="0">
                  <a:moveTo>
                    <a:pt x="2093" y="1"/>
                  </a:moveTo>
                  <a:cubicBezTo>
                    <a:pt x="1481" y="1"/>
                    <a:pt x="924" y="164"/>
                    <a:pt x="469" y="359"/>
                  </a:cubicBezTo>
                  <a:cubicBezTo>
                    <a:pt x="335" y="426"/>
                    <a:pt x="218" y="460"/>
                    <a:pt x="67" y="543"/>
                  </a:cubicBezTo>
                  <a:cubicBezTo>
                    <a:pt x="50" y="577"/>
                    <a:pt x="17" y="610"/>
                    <a:pt x="0" y="661"/>
                  </a:cubicBezTo>
                  <a:cubicBezTo>
                    <a:pt x="402" y="1112"/>
                    <a:pt x="1590" y="1481"/>
                    <a:pt x="3013" y="1497"/>
                  </a:cubicBezTo>
                  <a:cubicBezTo>
                    <a:pt x="3482" y="1230"/>
                    <a:pt x="3867" y="945"/>
                    <a:pt x="4168" y="711"/>
                  </a:cubicBezTo>
                  <a:cubicBezTo>
                    <a:pt x="3453" y="185"/>
                    <a:pt x="2742" y="1"/>
                    <a:pt x="2093"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31"/>
            <p:cNvSpPr/>
            <p:nvPr/>
          </p:nvSpPr>
          <p:spPr>
            <a:xfrm>
              <a:off x="3634386" y="1599510"/>
              <a:ext cx="247952" cy="264041"/>
            </a:xfrm>
            <a:custGeom>
              <a:avLst/>
              <a:gdLst/>
              <a:ahLst/>
              <a:cxnLst/>
              <a:rect l="l" t="t" r="r" b="b"/>
              <a:pathLst>
                <a:path w="3298" h="3512" extrusionOk="0">
                  <a:moveTo>
                    <a:pt x="3047" y="0"/>
                  </a:moveTo>
                  <a:lnTo>
                    <a:pt x="352" y="1189"/>
                  </a:lnTo>
                  <a:lnTo>
                    <a:pt x="0" y="2863"/>
                  </a:lnTo>
                  <a:cubicBezTo>
                    <a:pt x="95" y="3277"/>
                    <a:pt x="438" y="3512"/>
                    <a:pt x="1109" y="3512"/>
                  </a:cubicBezTo>
                  <a:cubicBezTo>
                    <a:pt x="1630" y="3512"/>
                    <a:pt x="2347" y="3371"/>
                    <a:pt x="3298" y="3064"/>
                  </a:cubicBezTo>
                  <a:lnTo>
                    <a:pt x="3047"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31"/>
            <p:cNvSpPr/>
            <p:nvPr/>
          </p:nvSpPr>
          <p:spPr>
            <a:xfrm>
              <a:off x="3582810" y="1393206"/>
              <a:ext cx="310880" cy="381401"/>
            </a:xfrm>
            <a:custGeom>
              <a:avLst/>
              <a:gdLst/>
              <a:ahLst/>
              <a:cxnLst/>
              <a:rect l="l" t="t" r="r" b="b"/>
              <a:pathLst>
                <a:path w="4135" h="5073" extrusionOk="0">
                  <a:moveTo>
                    <a:pt x="1734" y="0"/>
                  </a:moveTo>
                  <a:cubicBezTo>
                    <a:pt x="1546" y="0"/>
                    <a:pt x="1403" y="26"/>
                    <a:pt x="1339" y="83"/>
                  </a:cubicBezTo>
                  <a:cubicBezTo>
                    <a:pt x="368" y="870"/>
                    <a:pt x="0" y="3581"/>
                    <a:pt x="268" y="5021"/>
                  </a:cubicBezTo>
                  <a:cubicBezTo>
                    <a:pt x="432" y="5057"/>
                    <a:pt x="606" y="5072"/>
                    <a:pt x="784" y="5072"/>
                  </a:cubicBezTo>
                  <a:cubicBezTo>
                    <a:pt x="1860" y="5072"/>
                    <a:pt x="3094" y="4497"/>
                    <a:pt x="3281" y="4268"/>
                  </a:cubicBezTo>
                  <a:cubicBezTo>
                    <a:pt x="3515" y="4000"/>
                    <a:pt x="4134" y="1439"/>
                    <a:pt x="3934" y="836"/>
                  </a:cubicBezTo>
                  <a:cubicBezTo>
                    <a:pt x="3762" y="361"/>
                    <a:pt x="2435" y="0"/>
                    <a:pt x="173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31"/>
            <p:cNvSpPr/>
            <p:nvPr/>
          </p:nvSpPr>
          <p:spPr>
            <a:xfrm>
              <a:off x="3723704" y="1918289"/>
              <a:ext cx="432976" cy="808889"/>
            </a:xfrm>
            <a:custGeom>
              <a:avLst/>
              <a:gdLst/>
              <a:ahLst/>
              <a:cxnLst/>
              <a:rect l="l" t="t" r="r" b="b"/>
              <a:pathLst>
                <a:path w="5759" h="10759" extrusionOk="0">
                  <a:moveTo>
                    <a:pt x="3110" y="0"/>
                  </a:moveTo>
                  <a:cubicBezTo>
                    <a:pt x="2395" y="0"/>
                    <a:pt x="1258" y="880"/>
                    <a:pt x="1323" y="2155"/>
                  </a:cubicBezTo>
                  <a:cubicBezTo>
                    <a:pt x="1390" y="4013"/>
                    <a:pt x="1022" y="6256"/>
                    <a:pt x="1" y="7109"/>
                  </a:cubicBezTo>
                  <a:lnTo>
                    <a:pt x="2813" y="10758"/>
                  </a:lnTo>
                  <a:cubicBezTo>
                    <a:pt x="5625" y="8448"/>
                    <a:pt x="5759" y="3711"/>
                    <a:pt x="3583" y="230"/>
                  </a:cubicBezTo>
                  <a:cubicBezTo>
                    <a:pt x="3486" y="73"/>
                    <a:pt x="3315" y="0"/>
                    <a:pt x="3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31"/>
            <p:cNvSpPr/>
            <p:nvPr/>
          </p:nvSpPr>
          <p:spPr>
            <a:xfrm>
              <a:off x="3838209" y="1885810"/>
              <a:ext cx="318473" cy="842570"/>
            </a:xfrm>
            <a:custGeom>
              <a:avLst/>
              <a:gdLst/>
              <a:ahLst/>
              <a:cxnLst/>
              <a:rect l="l" t="t" r="r" b="b"/>
              <a:pathLst>
                <a:path w="4236" h="11207" extrusionOk="0">
                  <a:moveTo>
                    <a:pt x="1391" y="1"/>
                  </a:moveTo>
                  <a:cubicBezTo>
                    <a:pt x="1043" y="1"/>
                    <a:pt x="1081" y="768"/>
                    <a:pt x="1223" y="1147"/>
                  </a:cubicBezTo>
                  <a:cubicBezTo>
                    <a:pt x="2344" y="4110"/>
                    <a:pt x="1993" y="7524"/>
                    <a:pt x="1" y="9533"/>
                  </a:cubicBezTo>
                  <a:lnTo>
                    <a:pt x="1290" y="11207"/>
                  </a:lnTo>
                  <a:cubicBezTo>
                    <a:pt x="4102" y="8880"/>
                    <a:pt x="4236" y="4143"/>
                    <a:pt x="2060" y="662"/>
                  </a:cubicBezTo>
                  <a:cubicBezTo>
                    <a:pt x="1993" y="578"/>
                    <a:pt x="1658" y="59"/>
                    <a:pt x="1457" y="9"/>
                  </a:cubicBezTo>
                  <a:cubicBezTo>
                    <a:pt x="1434" y="3"/>
                    <a:pt x="1412" y="1"/>
                    <a:pt x="1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31"/>
            <p:cNvSpPr/>
            <p:nvPr/>
          </p:nvSpPr>
          <p:spPr>
            <a:xfrm>
              <a:off x="3270647" y="4044636"/>
              <a:ext cx="114653" cy="46688"/>
            </a:xfrm>
            <a:custGeom>
              <a:avLst/>
              <a:gdLst/>
              <a:ahLst/>
              <a:cxnLst/>
              <a:rect l="l" t="t" r="r" b="b"/>
              <a:pathLst>
                <a:path w="1525" h="621" extrusionOk="0">
                  <a:moveTo>
                    <a:pt x="1163" y="0"/>
                  </a:moveTo>
                  <a:cubicBezTo>
                    <a:pt x="812" y="0"/>
                    <a:pt x="1" y="621"/>
                    <a:pt x="1" y="621"/>
                  </a:cubicBezTo>
                  <a:lnTo>
                    <a:pt x="1407" y="621"/>
                  </a:lnTo>
                  <a:cubicBezTo>
                    <a:pt x="1407" y="621"/>
                    <a:pt x="1524" y="52"/>
                    <a:pt x="1189" y="1"/>
                  </a:cubicBezTo>
                  <a:cubicBezTo>
                    <a:pt x="1181" y="1"/>
                    <a:pt x="1172"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31"/>
            <p:cNvSpPr/>
            <p:nvPr/>
          </p:nvSpPr>
          <p:spPr>
            <a:xfrm>
              <a:off x="3824375" y="4043358"/>
              <a:ext cx="94504" cy="47966"/>
            </a:xfrm>
            <a:custGeom>
              <a:avLst/>
              <a:gdLst/>
              <a:ahLst/>
              <a:cxnLst/>
              <a:rect l="l" t="t" r="r" b="b"/>
              <a:pathLst>
                <a:path w="1257" h="638" extrusionOk="0">
                  <a:moveTo>
                    <a:pt x="492" y="1"/>
                  </a:moveTo>
                  <a:cubicBezTo>
                    <a:pt x="484" y="1"/>
                    <a:pt x="477" y="1"/>
                    <a:pt x="470" y="2"/>
                  </a:cubicBezTo>
                  <a:cubicBezTo>
                    <a:pt x="152" y="52"/>
                    <a:pt x="1" y="638"/>
                    <a:pt x="1" y="638"/>
                  </a:cubicBezTo>
                  <a:lnTo>
                    <a:pt x="1256" y="638"/>
                  </a:lnTo>
                  <a:cubicBezTo>
                    <a:pt x="1256" y="638"/>
                    <a:pt x="794" y="1"/>
                    <a:pt x="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31"/>
            <p:cNvSpPr/>
            <p:nvPr/>
          </p:nvSpPr>
          <p:spPr>
            <a:xfrm>
              <a:off x="3667091" y="2404728"/>
              <a:ext cx="387491" cy="367793"/>
            </a:xfrm>
            <a:custGeom>
              <a:avLst/>
              <a:gdLst/>
              <a:ahLst/>
              <a:cxnLst/>
              <a:rect l="l" t="t" r="r" b="b"/>
              <a:pathLst>
                <a:path w="5154" h="4892" extrusionOk="0">
                  <a:moveTo>
                    <a:pt x="2082" y="1"/>
                  </a:moveTo>
                  <a:cubicBezTo>
                    <a:pt x="1719" y="1"/>
                    <a:pt x="1352" y="59"/>
                    <a:pt x="1005" y="171"/>
                  </a:cubicBezTo>
                  <a:cubicBezTo>
                    <a:pt x="1005" y="171"/>
                    <a:pt x="1" y="2196"/>
                    <a:pt x="1356" y="4138"/>
                  </a:cubicBezTo>
                  <a:cubicBezTo>
                    <a:pt x="1725" y="4672"/>
                    <a:pt x="2187" y="4892"/>
                    <a:pt x="2655" y="4892"/>
                  </a:cubicBezTo>
                  <a:cubicBezTo>
                    <a:pt x="3886" y="4892"/>
                    <a:pt x="5153" y="3367"/>
                    <a:pt x="4838" y="2045"/>
                  </a:cubicBezTo>
                  <a:cubicBezTo>
                    <a:pt x="4477" y="642"/>
                    <a:pt x="3295" y="1"/>
                    <a:pt x="20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31"/>
            <p:cNvSpPr/>
            <p:nvPr/>
          </p:nvSpPr>
          <p:spPr>
            <a:xfrm>
              <a:off x="3444322" y="2306764"/>
              <a:ext cx="611159" cy="449516"/>
            </a:xfrm>
            <a:custGeom>
              <a:avLst/>
              <a:gdLst/>
              <a:ahLst/>
              <a:cxnLst/>
              <a:rect l="l" t="t" r="r" b="b"/>
              <a:pathLst>
                <a:path w="8129" h="5979" extrusionOk="0">
                  <a:moveTo>
                    <a:pt x="620" y="1"/>
                  </a:moveTo>
                  <a:lnTo>
                    <a:pt x="1" y="1725"/>
                  </a:lnTo>
                  <a:cubicBezTo>
                    <a:pt x="1524" y="3499"/>
                    <a:pt x="4437" y="5842"/>
                    <a:pt x="5140" y="5959"/>
                  </a:cubicBezTo>
                  <a:cubicBezTo>
                    <a:pt x="5218" y="5972"/>
                    <a:pt x="5296" y="5978"/>
                    <a:pt x="5372" y="5978"/>
                  </a:cubicBezTo>
                  <a:cubicBezTo>
                    <a:pt x="6937" y="5978"/>
                    <a:pt x="8128" y="3471"/>
                    <a:pt x="6613" y="2227"/>
                  </a:cubicBezTo>
                  <a:cubicBezTo>
                    <a:pt x="5859" y="1591"/>
                    <a:pt x="620" y="1"/>
                    <a:pt x="620"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31"/>
            <p:cNvSpPr/>
            <p:nvPr/>
          </p:nvSpPr>
          <p:spPr>
            <a:xfrm>
              <a:off x="3445600" y="2436380"/>
              <a:ext cx="601986" cy="319826"/>
            </a:xfrm>
            <a:custGeom>
              <a:avLst/>
              <a:gdLst/>
              <a:ahLst/>
              <a:cxnLst/>
              <a:rect l="l" t="t" r="r" b="b"/>
              <a:pathLst>
                <a:path w="8007" h="4254" extrusionOk="0">
                  <a:moveTo>
                    <a:pt x="1" y="1"/>
                  </a:moveTo>
                  <a:lnTo>
                    <a:pt x="1" y="1"/>
                  </a:lnTo>
                  <a:cubicBezTo>
                    <a:pt x="1524" y="1775"/>
                    <a:pt x="4436" y="4118"/>
                    <a:pt x="5139" y="4235"/>
                  </a:cubicBezTo>
                  <a:cubicBezTo>
                    <a:pt x="5215" y="4247"/>
                    <a:pt x="5289" y="4253"/>
                    <a:pt x="5363" y="4253"/>
                  </a:cubicBezTo>
                  <a:cubicBezTo>
                    <a:pt x="6850" y="4253"/>
                    <a:pt x="8007" y="1928"/>
                    <a:pt x="6763" y="637"/>
                  </a:cubicBezTo>
                  <a:lnTo>
                    <a:pt x="6763" y="637"/>
                  </a:lnTo>
                  <a:cubicBezTo>
                    <a:pt x="6462" y="1189"/>
                    <a:pt x="5976" y="1574"/>
                    <a:pt x="5374" y="1624"/>
                  </a:cubicBezTo>
                  <a:cubicBezTo>
                    <a:pt x="5365" y="1625"/>
                    <a:pt x="5355" y="1625"/>
                    <a:pt x="5344" y="1625"/>
                  </a:cubicBezTo>
                  <a:cubicBezTo>
                    <a:pt x="4631" y="1625"/>
                    <a:pt x="1" y="1"/>
                    <a:pt x="1"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31"/>
            <p:cNvSpPr/>
            <p:nvPr/>
          </p:nvSpPr>
          <p:spPr>
            <a:xfrm>
              <a:off x="3289518" y="3170099"/>
              <a:ext cx="192618" cy="74280"/>
            </a:xfrm>
            <a:custGeom>
              <a:avLst/>
              <a:gdLst/>
              <a:ahLst/>
              <a:cxnLst/>
              <a:rect l="l" t="t" r="r" b="b"/>
              <a:pathLst>
                <a:path w="2562" h="988" extrusionOk="0">
                  <a:moveTo>
                    <a:pt x="2562" y="0"/>
                  </a:moveTo>
                  <a:lnTo>
                    <a:pt x="1223" y="402"/>
                  </a:lnTo>
                  <a:lnTo>
                    <a:pt x="1" y="50"/>
                  </a:lnTo>
                  <a:lnTo>
                    <a:pt x="1407" y="988"/>
                  </a:lnTo>
                  <a:lnTo>
                    <a:pt x="25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31"/>
            <p:cNvSpPr/>
            <p:nvPr/>
          </p:nvSpPr>
          <p:spPr>
            <a:xfrm>
              <a:off x="3738816" y="1353133"/>
              <a:ext cx="197655" cy="250207"/>
            </a:xfrm>
            <a:custGeom>
              <a:avLst/>
              <a:gdLst/>
              <a:ahLst/>
              <a:cxnLst/>
              <a:rect l="l" t="t" r="r" b="b"/>
              <a:pathLst>
                <a:path w="2629" h="3328" extrusionOk="0">
                  <a:moveTo>
                    <a:pt x="995" y="0"/>
                  </a:moveTo>
                  <a:cubicBezTo>
                    <a:pt x="416" y="0"/>
                    <a:pt x="1" y="412"/>
                    <a:pt x="402" y="566"/>
                  </a:cubicBezTo>
                  <a:cubicBezTo>
                    <a:pt x="971" y="783"/>
                    <a:pt x="871" y="3328"/>
                    <a:pt x="871" y="3328"/>
                  </a:cubicBezTo>
                  <a:lnTo>
                    <a:pt x="1741" y="3294"/>
                  </a:lnTo>
                  <a:cubicBezTo>
                    <a:pt x="1741" y="3294"/>
                    <a:pt x="2629" y="901"/>
                    <a:pt x="1758" y="265"/>
                  </a:cubicBezTo>
                  <a:cubicBezTo>
                    <a:pt x="1507" y="72"/>
                    <a:pt x="1237" y="0"/>
                    <a:pt x="995" y="0"/>
                  </a:cubicBezTo>
                  <a:close/>
                </a:path>
              </a:pathLst>
            </a:custGeom>
            <a:solidFill>
              <a:srgbClr val="8C4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31"/>
            <p:cNvSpPr/>
            <p:nvPr/>
          </p:nvSpPr>
          <p:spPr>
            <a:xfrm>
              <a:off x="3821894" y="1537559"/>
              <a:ext cx="88189" cy="97512"/>
            </a:xfrm>
            <a:custGeom>
              <a:avLst/>
              <a:gdLst/>
              <a:ahLst/>
              <a:cxnLst/>
              <a:rect l="l" t="t" r="r" b="b"/>
              <a:pathLst>
                <a:path w="1173" h="1297" extrusionOk="0">
                  <a:moveTo>
                    <a:pt x="834" y="0"/>
                  </a:moveTo>
                  <a:cubicBezTo>
                    <a:pt x="649" y="0"/>
                    <a:pt x="409" y="160"/>
                    <a:pt x="251" y="423"/>
                  </a:cubicBezTo>
                  <a:cubicBezTo>
                    <a:pt x="34" y="757"/>
                    <a:pt x="0" y="1126"/>
                    <a:pt x="185" y="1260"/>
                  </a:cubicBezTo>
                  <a:cubicBezTo>
                    <a:pt x="224" y="1285"/>
                    <a:pt x="271" y="1297"/>
                    <a:pt x="322" y="1297"/>
                  </a:cubicBezTo>
                  <a:cubicBezTo>
                    <a:pt x="507" y="1297"/>
                    <a:pt x="750" y="1137"/>
                    <a:pt x="921" y="875"/>
                  </a:cubicBezTo>
                  <a:cubicBezTo>
                    <a:pt x="1122" y="540"/>
                    <a:pt x="1172" y="172"/>
                    <a:pt x="971" y="38"/>
                  </a:cubicBezTo>
                  <a:cubicBezTo>
                    <a:pt x="932" y="12"/>
                    <a:pt x="885" y="0"/>
                    <a:pt x="83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31"/>
            <p:cNvSpPr/>
            <p:nvPr/>
          </p:nvSpPr>
          <p:spPr>
            <a:xfrm>
              <a:off x="3838209" y="1557182"/>
              <a:ext cx="57966" cy="63980"/>
            </a:xfrm>
            <a:custGeom>
              <a:avLst/>
              <a:gdLst/>
              <a:ahLst/>
              <a:cxnLst/>
              <a:rect l="l" t="t" r="r" b="b"/>
              <a:pathLst>
                <a:path w="771" h="851" extrusionOk="0">
                  <a:moveTo>
                    <a:pt x="563" y="1"/>
                  </a:moveTo>
                  <a:cubicBezTo>
                    <a:pt x="444" y="1"/>
                    <a:pt x="286" y="109"/>
                    <a:pt x="168" y="279"/>
                  </a:cubicBezTo>
                  <a:cubicBezTo>
                    <a:pt x="34" y="496"/>
                    <a:pt x="1" y="748"/>
                    <a:pt x="135" y="831"/>
                  </a:cubicBezTo>
                  <a:cubicBezTo>
                    <a:pt x="157" y="844"/>
                    <a:pt x="184" y="850"/>
                    <a:pt x="214" y="850"/>
                  </a:cubicBezTo>
                  <a:cubicBezTo>
                    <a:pt x="338" y="850"/>
                    <a:pt x="512" y="743"/>
                    <a:pt x="620" y="580"/>
                  </a:cubicBezTo>
                  <a:cubicBezTo>
                    <a:pt x="754" y="363"/>
                    <a:pt x="771" y="112"/>
                    <a:pt x="654" y="28"/>
                  </a:cubicBezTo>
                  <a:cubicBezTo>
                    <a:pt x="628" y="9"/>
                    <a:pt x="597" y="1"/>
                    <a:pt x="563"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31"/>
            <p:cNvSpPr/>
            <p:nvPr/>
          </p:nvSpPr>
          <p:spPr>
            <a:xfrm>
              <a:off x="3842044" y="1585676"/>
              <a:ext cx="36539" cy="36539"/>
            </a:xfrm>
            <a:custGeom>
              <a:avLst/>
              <a:gdLst/>
              <a:ahLst/>
              <a:cxnLst/>
              <a:rect l="l" t="t" r="r" b="b"/>
              <a:pathLst>
                <a:path w="486" h="486" extrusionOk="0">
                  <a:moveTo>
                    <a:pt x="338" y="0"/>
                  </a:moveTo>
                  <a:cubicBezTo>
                    <a:pt x="259" y="0"/>
                    <a:pt x="165" y="61"/>
                    <a:pt x="101" y="151"/>
                  </a:cubicBezTo>
                  <a:cubicBezTo>
                    <a:pt x="17" y="285"/>
                    <a:pt x="0" y="436"/>
                    <a:pt x="84" y="469"/>
                  </a:cubicBezTo>
                  <a:cubicBezTo>
                    <a:pt x="99" y="480"/>
                    <a:pt x="117" y="486"/>
                    <a:pt x="138" y="486"/>
                  </a:cubicBezTo>
                  <a:cubicBezTo>
                    <a:pt x="209" y="486"/>
                    <a:pt x="304" y="422"/>
                    <a:pt x="368" y="318"/>
                  </a:cubicBezTo>
                  <a:cubicBezTo>
                    <a:pt x="452" y="201"/>
                    <a:pt x="486" y="51"/>
                    <a:pt x="402" y="17"/>
                  </a:cubicBezTo>
                  <a:cubicBezTo>
                    <a:pt x="383" y="6"/>
                    <a:pt x="361" y="0"/>
                    <a:pt x="338"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31"/>
            <p:cNvSpPr/>
            <p:nvPr/>
          </p:nvSpPr>
          <p:spPr>
            <a:xfrm>
              <a:off x="3674609" y="1526507"/>
              <a:ext cx="29020" cy="44132"/>
            </a:xfrm>
            <a:custGeom>
              <a:avLst/>
              <a:gdLst/>
              <a:ahLst/>
              <a:cxnLst/>
              <a:rect l="l" t="t" r="r" b="b"/>
              <a:pathLst>
                <a:path w="386" h="587" extrusionOk="0">
                  <a:moveTo>
                    <a:pt x="235" y="1"/>
                  </a:moveTo>
                  <a:cubicBezTo>
                    <a:pt x="152" y="1"/>
                    <a:pt x="51" y="101"/>
                    <a:pt x="34" y="268"/>
                  </a:cubicBezTo>
                  <a:cubicBezTo>
                    <a:pt x="1" y="436"/>
                    <a:pt x="68" y="570"/>
                    <a:pt x="152" y="586"/>
                  </a:cubicBezTo>
                  <a:cubicBezTo>
                    <a:pt x="235" y="586"/>
                    <a:pt x="336" y="486"/>
                    <a:pt x="369" y="319"/>
                  </a:cubicBezTo>
                  <a:cubicBezTo>
                    <a:pt x="386" y="151"/>
                    <a:pt x="336" y="17"/>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31"/>
            <p:cNvSpPr/>
            <p:nvPr/>
          </p:nvSpPr>
          <p:spPr>
            <a:xfrm>
              <a:off x="3668369" y="1477412"/>
              <a:ext cx="68040" cy="41952"/>
            </a:xfrm>
            <a:custGeom>
              <a:avLst/>
              <a:gdLst/>
              <a:ahLst/>
              <a:cxnLst/>
              <a:rect l="l" t="t" r="r" b="b"/>
              <a:pathLst>
                <a:path w="905" h="558" extrusionOk="0">
                  <a:moveTo>
                    <a:pt x="218" y="1"/>
                  </a:moveTo>
                  <a:cubicBezTo>
                    <a:pt x="168" y="1"/>
                    <a:pt x="117" y="34"/>
                    <a:pt x="84" y="68"/>
                  </a:cubicBezTo>
                  <a:lnTo>
                    <a:pt x="34" y="252"/>
                  </a:lnTo>
                  <a:cubicBezTo>
                    <a:pt x="0" y="319"/>
                    <a:pt x="51" y="369"/>
                    <a:pt x="84" y="386"/>
                  </a:cubicBezTo>
                  <a:lnTo>
                    <a:pt x="703" y="553"/>
                  </a:lnTo>
                  <a:cubicBezTo>
                    <a:pt x="712" y="556"/>
                    <a:pt x="721" y="558"/>
                    <a:pt x="730" y="558"/>
                  </a:cubicBezTo>
                  <a:cubicBezTo>
                    <a:pt x="770" y="558"/>
                    <a:pt x="807" y="528"/>
                    <a:pt x="820" y="486"/>
                  </a:cubicBezTo>
                  <a:lnTo>
                    <a:pt x="887" y="302"/>
                  </a:lnTo>
                  <a:cubicBezTo>
                    <a:pt x="904" y="235"/>
                    <a:pt x="871" y="202"/>
                    <a:pt x="820" y="168"/>
                  </a:cubicBezTo>
                  <a:lnTo>
                    <a:pt x="218" y="1"/>
                  </a:lnTo>
                  <a:close/>
                </a:path>
              </a:pathLst>
            </a:custGeom>
            <a:solidFill>
              <a:srgbClr val="8C4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31"/>
            <p:cNvSpPr/>
            <p:nvPr/>
          </p:nvSpPr>
          <p:spPr>
            <a:xfrm>
              <a:off x="3624311" y="1511019"/>
              <a:ext cx="18946" cy="40824"/>
            </a:xfrm>
            <a:custGeom>
              <a:avLst/>
              <a:gdLst/>
              <a:ahLst/>
              <a:cxnLst/>
              <a:rect l="l" t="t" r="r" b="b"/>
              <a:pathLst>
                <a:path w="252" h="543" extrusionOk="0">
                  <a:moveTo>
                    <a:pt x="201" y="1"/>
                  </a:moveTo>
                  <a:cubicBezTo>
                    <a:pt x="151" y="1"/>
                    <a:pt x="81" y="122"/>
                    <a:pt x="51" y="257"/>
                  </a:cubicBezTo>
                  <a:cubicBezTo>
                    <a:pt x="0" y="391"/>
                    <a:pt x="0" y="541"/>
                    <a:pt x="51" y="541"/>
                  </a:cubicBezTo>
                  <a:cubicBezTo>
                    <a:pt x="53" y="542"/>
                    <a:pt x="55" y="543"/>
                    <a:pt x="58" y="543"/>
                  </a:cubicBezTo>
                  <a:cubicBezTo>
                    <a:pt x="95" y="543"/>
                    <a:pt x="171" y="431"/>
                    <a:pt x="218" y="290"/>
                  </a:cubicBezTo>
                  <a:cubicBezTo>
                    <a:pt x="252" y="140"/>
                    <a:pt x="252" y="22"/>
                    <a:pt x="218" y="6"/>
                  </a:cubicBezTo>
                  <a:cubicBezTo>
                    <a:pt x="213" y="2"/>
                    <a:pt x="207"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31"/>
            <p:cNvSpPr/>
            <p:nvPr/>
          </p:nvSpPr>
          <p:spPr>
            <a:xfrm>
              <a:off x="3616793" y="1469893"/>
              <a:ext cx="32780" cy="31501"/>
            </a:xfrm>
            <a:custGeom>
              <a:avLst/>
              <a:gdLst/>
              <a:ahLst/>
              <a:cxnLst/>
              <a:rect l="l" t="t" r="r" b="b"/>
              <a:pathLst>
                <a:path w="436" h="419" extrusionOk="0">
                  <a:moveTo>
                    <a:pt x="84" y="0"/>
                  </a:moveTo>
                  <a:cubicBezTo>
                    <a:pt x="50" y="0"/>
                    <a:pt x="17" y="51"/>
                    <a:pt x="17" y="84"/>
                  </a:cubicBezTo>
                  <a:lnTo>
                    <a:pt x="0" y="268"/>
                  </a:lnTo>
                  <a:cubicBezTo>
                    <a:pt x="0" y="335"/>
                    <a:pt x="17" y="385"/>
                    <a:pt x="50" y="385"/>
                  </a:cubicBezTo>
                  <a:lnTo>
                    <a:pt x="352" y="419"/>
                  </a:lnTo>
                  <a:cubicBezTo>
                    <a:pt x="385" y="419"/>
                    <a:pt x="418" y="385"/>
                    <a:pt x="418" y="335"/>
                  </a:cubicBezTo>
                  <a:lnTo>
                    <a:pt x="435" y="151"/>
                  </a:lnTo>
                  <a:cubicBezTo>
                    <a:pt x="435" y="84"/>
                    <a:pt x="418" y="51"/>
                    <a:pt x="402" y="51"/>
                  </a:cubicBezTo>
                  <a:lnTo>
                    <a:pt x="84" y="0"/>
                  </a:lnTo>
                  <a:close/>
                </a:path>
              </a:pathLst>
            </a:custGeom>
            <a:solidFill>
              <a:srgbClr val="8C45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31"/>
            <p:cNvSpPr/>
            <p:nvPr/>
          </p:nvSpPr>
          <p:spPr>
            <a:xfrm>
              <a:off x="3585291" y="1550415"/>
              <a:ext cx="64281" cy="75558"/>
            </a:xfrm>
            <a:custGeom>
              <a:avLst/>
              <a:gdLst/>
              <a:ahLst/>
              <a:cxnLst/>
              <a:rect l="l" t="t" r="r" b="b"/>
              <a:pathLst>
                <a:path w="855" h="1005" extrusionOk="0">
                  <a:moveTo>
                    <a:pt x="854" y="1"/>
                  </a:moveTo>
                  <a:cubicBezTo>
                    <a:pt x="319" y="402"/>
                    <a:pt x="1" y="670"/>
                    <a:pt x="67" y="804"/>
                  </a:cubicBezTo>
                  <a:cubicBezTo>
                    <a:pt x="134" y="1005"/>
                    <a:pt x="519" y="1005"/>
                    <a:pt x="519" y="1005"/>
                  </a:cubicBezTo>
                  <a:cubicBezTo>
                    <a:pt x="419" y="988"/>
                    <a:pt x="302" y="938"/>
                    <a:pt x="252" y="804"/>
                  </a:cubicBezTo>
                  <a:cubicBezTo>
                    <a:pt x="185" y="653"/>
                    <a:pt x="419" y="369"/>
                    <a:pt x="854"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31"/>
            <p:cNvSpPr/>
            <p:nvPr/>
          </p:nvSpPr>
          <p:spPr>
            <a:xfrm>
              <a:off x="3614237" y="1649808"/>
              <a:ext cx="79393" cy="48042"/>
            </a:xfrm>
            <a:custGeom>
              <a:avLst/>
              <a:gdLst/>
              <a:ahLst/>
              <a:cxnLst/>
              <a:rect l="l" t="t" r="r" b="b"/>
              <a:pathLst>
                <a:path w="1056" h="639" extrusionOk="0">
                  <a:moveTo>
                    <a:pt x="1" y="1"/>
                  </a:moveTo>
                  <a:cubicBezTo>
                    <a:pt x="1" y="1"/>
                    <a:pt x="16" y="638"/>
                    <a:pt x="437" y="638"/>
                  </a:cubicBezTo>
                  <a:cubicBezTo>
                    <a:pt x="447" y="638"/>
                    <a:pt x="458" y="638"/>
                    <a:pt x="469" y="637"/>
                  </a:cubicBezTo>
                  <a:cubicBezTo>
                    <a:pt x="1055" y="620"/>
                    <a:pt x="921" y="34"/>
                    <a:pt x="921" y="34"/>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31"/>
            <p:cNvSpPr/>
            <p:nvPr/>
          </p:nvSpPr>
          <p:spPr>
            <a:xfrm>
              <a:off x="3617996" y="1652364"/>
              <a:ext cx="56688" cy="23983"/>
            </a:xfrm>
            <a:custGeom>
              <a:avLst/>
              <a:gdLst/>
              <a:ahLst/>
              <a:cxnLst/>
              <a:rect l="l" t="t" r="r" b="b"/>
              <a:pathLst>
                <a:path w="754" h="319" extrusionOk="0">
                  <a:moveTo>
                    <a:pt x="1" y="0"/>
                  </a:moveTo>
                  <a:cubicBezTo>
                    <a:pt x="1" y="0"/>
                    <a:pt x="1" y="134"/>
                    <a:pt x="51" y="252"/>
                  </a:cubicBezTo>
                  <a:lnTo>
                    <a:pt x="704" y="318"/>
                  </a:lnTo>
                  <a:cubicBezTo>
                    <a:pt x="754" y="185"/>
                    <a:pt x="737" y="51"/>
                    <a:pt x="737" y="51"/>
                  </a:cubicBezTo>
                  <a:lnTo>
                    <a:pt x="1" y="0"/>
                  </a:ln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31"/>
            <p:cNvSpPr/>
            <p:nvPr/>
          </p:nvSpPr>
          <p:spPr>
            <a:xfrm>
              <a:off x="2953071" y="1990616"/>
              <a:ext cx="91121" cy="135028"/>
            </a:xfrm>
            <a:custGeom>
              <a:avLst/>
              <a:gdLst/>
              <a:ahLst/>
              <a:cxnLst/>
              <a:rect l="l" t="t" r="r" b="b"/>
              <a:pathLst>
                <a:path w="1212" h="1796" extrusionOk="0">
                  <a:moveTo>
                    <a:pt x="225" y="0"/>
                  </a:moveTo>
                  <a:cubicBezTo>
                    <a:pt x="68" y="0"/>
                    <a:pt x="1" y="270"/>
                    <a:pt x="90" y="372"/>
                  </a:cubicBezTo>
                  <a:cubicBezTo>
                    <a:pt x="191" y="523"/>
                    <a:pt x="643" y="992"/>
                    <a:pt x="626" y="1611"/>
                  </a:cubicBezTo>
                  <a:lnTo>
                    <a:pt x="1212" y="1795"/>
                  </a:lnTo>
                  <a:cubicBezTo>
                    <a:pt x="1145" y="1226"/>
                    <a:pt x="844" y="439"/>
                    <a:pt x="392" y="88"/>
                  </a:cubicBezTo>
                  <a:cubicBezTo>
                    <a:pt x="329" y="25"/>
                    <a:pt x="273" y="0"/>
                    <a:pt x="225"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31"/>
            <p:cNvSpPr/>
            <p:nvPr/>
          </p:nvSpPr>
          <p:spPr>
            <a:xfrm>
              <a:off x="2879090" y="2044372"/>
              <a:ext cx="168935" cy="179385"/>
            </a:xfrm>
            <a:custGeom>
              <a:avLst/>
              <a:gdLst/>
              <a:ahLst/>
              <a:cxnLst/>
              <a:rect l="l" t="t" r="r" b="b"/>
              <a:pathLst>
                <a:path w="2247" h="2386" extrusionOk="0">
                  <a:moveTo>
                    <a:pt x="536" y="1"/>
                  </a:moveTo>
                  <a:cubicBezTo>
                    <a:pt x="315" y="1"/>
                    <a:pt x="1" y="1111"/>
                    <a:pt x="171" y="1482"/>
                  </a:cubicBezTo>
                  <a:cubicBezTo>
                    <a:pt x="238" y="1633"/>
                    <a:pt x="1041" y="2151"/>
                    <a:pt x="1459" y="2386"/>
                  </a:cubicBezTo>
                  <a:lnTo>
                    <a:pt x="2246" y="1063"/>
                  </a:lnTo>
                  <a:cubicBezTo>
                    <a:pt x="2246" y="1063"/>
                    <a:pt x="2129" y="662"/>
                    <a:pt x="1577" y="277"/>
                  </a:cubicBezTo>
                  <a:cubicBezTo>
                    <a:pt x="1577" y="277"/>
                    <a:pt x="1471" y="315"/>
                    <a:pt x="1310" y="315"/>
                  </a:cubicBezTo>
                  <a:cubicBezTo>
                    <a:pt x="1120" y="315"/>
                    <a:pt x="852" y="261"/>
                    <a:pt x="589" y="26"/>
                  </a:cubicBezTo>
                  <a:cubicBezTo>
                    <a:pt x="572" y="9"/>
                    <a:pt x="554" y="1"/>
                    <a:pt x="536"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31"/>
            <p:cNvSpPr/>
            <p:nvPr/>
          </p:nvSpPr>
          <p:spPr>
            <a:xfrm>
              <a:off x="2865181" y="1995503"/>
              <a:ext cx="94730" cy="89843"/>
            </a:xfrm>
            <a:custGeom>
              <a:avLst/>
              <a:gdLst/>
              <a:ahLst/>
              <a:cxnLst/>
              <a:rect l="l" t="t" r="r" b="b"/>
              <a:pathLst>
                <a:path w="1260" h="1195" extrusionOk="0">
                  <a:moveTo>
                    <a:pt x="327" y="1"/>
                  </a:moveTo>
                  <a:cubicBezTo>
                    <a:pt x="212" y="1"/>
                    <a:pt x="1" y="190"/>
                    <a:pt x="121" y="391"/>
                  </a:cubicBezTo>
                  <a:cubicBezTo>
                    <a:pt x="272" y="676"/>
                    <a:pt x="607" y="1111"/>
                    <a:pt x="858" y="1195"/>
                  </a:cubicBezTo>
                  <a:lnTo>
                    <a:pt x="1259" y="943"/>
                  </a:lnTo>
                  <a:cubicBezTo>
                    <a:pt x="674" y="676"/>
                    <a:pt x="456" y="173"/>
                    <a:pt x="389" y="40"/>
                  </a:cubicBezTo>
                  <a:cubicBezTo>
                    <a:pt x="379" y="13"/>
                    <a:pt x="356" y="1"/>
                    <a:pt x="327"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31"/>
            <p:cNvSpPr/>
            <p:nvPr/>
          </p:nvSpPr>
          <p:spPr>
            <a:xfrm>
              <a:off x="2833303" y="2019562"/>
              <a:ext cx="103977" cy="92249"/>
            </a:xfrm>
            <a:custGeom>
              <a:avLst/>
              <a:gdLst/>
              <a:ahLst/>
              <a:cxnLst/>
              <a:rect l="l" t="t" r="r" b="b"/>
              <a:pathLst>
                <a:path w="1383" h="1227" extrusionOk="0">
                  <a:moveTo>
                    <a:pt x="278" y="1"/>
                  </a:moveTo>
                  <a:cubicBezTo>
                    <a:pt x="165" y="1"/>
                    <a:pt x="1" y="212"/>
                    <a:pt x="177" y="456"/>
                  </a:cubicBezTo>
                  <a:cubicBezTo>
                    <a:pt x="361" y="724"/>
                    <a:pt x="713" y="1142"/>
                    <a:pt x="980" y="1226"/>
                  </a:cubicBezTo>
                  <a:lnTo>
                    <a:pt x="1382" y="958"/>
                  </a:lnTo>
                  <a:cubicBezTo>
                    <a:pt x="713" y="690"/>
                    <a:pt x="428" y="155"/>
                    <a:pt x="344" y="38"/>
                  </a:cubicBezTo>
                  <a:cubicBezTo>
                    <a:pt x="329" y="12"/>
                    <a:pt x="305" y="1"/>
                    <a:pt x="278"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31"/>
            <p:cNvSpPr/>
            <p:nvPr/>
          </p:nvSpPr>
          <p:spPr>
            <a:xfrm>
              <a:off x="2829018" y="2082791"/>
              <a:ext cx="128337" cy="93151"/>
            </a:xfrm>
            <a:custGeom>
              <a:avLst/>
              <a:gdLst/>
              <a:ahLst/>
              <a:cxnLst/>
              <a:rect l="l" t="t" r="r" b="b"/>
              <a:pathLst>
                <a:path w="1707" h="1239" extrusionOk="0">
                  <a:moveTo>
                    <a:pt x="254" y="1"/>
                  </a:moveTo>
                  <a:cubicBezTo>
                    <a:pt x="120" y="1"/>
                    <a:pt x="0" y="249"/>
                    <a:pt x="251" y="485"/>
                  </a:cubicBezTo>
                  <a:cubicBezTo>
                    <a:pt x="519" y="787"/>
                    <a:pt x="1021" y="1155"/>
                    <a:pt x="1339" y="1239"/>
                  </a:cubicBezTo>
                  <a:lnTo>
                    <a:pt x="1707" y="921"/>
                  </a:lnTo>
                  <a:cubicBezTo>
                    <a:pt x="920" y="686"/>
                    <a:pt x="452" y="151"/>
                    <a:pt x="334" y="34"/>
                  </a:cubicBezTo>
                  <a:cubicBezTo>
                    <a:pt x="309" y="11"/>
                    <a:pt x="281" y="1"/>
                    <a:pt x="254"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31"/>
            <p:cNvSpPr/>
            <p:nvPr/>
          </p:nvSpPr>
          <p:spPr>
            <a:xfrm>
              <a:off x="3435149" y="2222708"/>
              <a:ext cx="92324" cy="135704"/>
            </a:xfrm>
            <a:custGeom>
              <a:avLst/>
              <a:gdLst/>
              <a:ahLst/>
              <a:cxnLst/>
              <a:rect l="l" t="t" r="r" b="b"/>
              <a:pathLst>
                <a:path w="1228" h="1805" extrusionOk="0">
                  <a:moveTo>
                    <a:pt x="225" y="1"/>
                  </a:moveTo>
                  <a:cubicBezTo>
                    <a:pt x="65" y="1"/>
                    <a:pt x="1" y="268"/>
                    <a:pt x="89" y="382"/>
                  </a:cubicBezTo>
                  <a:cubicBezTo>
                    <a:pt x="207" y="533"/>
                    <a:pt x="658" y="1001"/>
                    <a:pt x="642" y="1621"/>
                  </a:cubicBezTo>
                  <a:lnTo>
                    <a:pt x="1228" y="1805"/>
                  </a:lnTo>
                  <a:cubicBezTo>
                    <a:pt x="1161" y="1236"/>
                    <a:pt x="843" y="449"/>
                    <a:pt x="407" y="97"/>
                  </a:cubicBezTo>
                  <a:cubicBezTo>
                    <a:pt x="338" y="28"/>
                    <a:pt x="277" y="1"/>
                    <a:pt x="225"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31"/>
            <p:cNvSpPr/>
            <p:nvPr/>
          </p:nvSpPr>
          <p:spPr>
            <a:xfrm>
              <a:off x="3361168" y="2277216"/>
              <a:ext cx="168860" cy="166830"/>
            </a:xfrm>
            <a:custGeom>
              <a:avLst/>
              <a:gdLst/>
              <a:ahLst/>
              <a:cxnLst/>
              <a:rect l="l" t="t" r="r" b="b"/>
              <a:pathLst>
                <a:path w="2246" h="2219" extrusionOk="0">
                  <a:moveTo>
                    <a:pt x="551" y="0"/>
                  </a:moveTo>
                  <a:cubicBezTo>
                    <a:pt x="328" y="0"/>
                    <a:pt x="1" y="1111"/>
                    <a:pt x="186" y="1482"/>
                  </a:cubicBezTo>
                  <a:cubicBezTo>
                    <a:pt x="236" y="1632"/>
                    <a:pt x="806" y="2118"/>
                    <a:pt x="1576" y="2218"/>
                  </a:cubicBezTo>
                  <a:lnTo>
                    <a:pt x="2245" y="1063"/>
                  </a:lnTo>
                  <a:cubicBezTo>
                    <a:pt x="2245" y="1063"/>
                    <a:pt x="2145" y="661"/>
                    <a:pt x="1576" y="276"/>
                  </a:cubicBezTo>
                  <a:cubicBezTo>
                    <a:pt x="1576" y="276"/>
                    <a:pt x="1470" y="315"/>
                    <a:pt x="1311" y="315"/>
                  </a:cubicBezTo>
                  <a:cubicBezTo>
                    <a:pt x="1122" y="315"/>
                    <a:pt x="859" y="261"/>
                    <a:pt x="605" y="25"/>
                  </a:cubicBezTo>
                  <a:cubicBezTo>
                    <a:pt x="588" y="8"/>
                    <a:pt x="570" y="0"/>
                    <a:pt x="55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31"/>
            <p:cNvSpPr/>
            <p:nvPr/>
          </p:nvSpPr>
          <p:spPr>
            <a:xfrm>
              <a:off x="3347410" y="2228723"/>
              <a:ext cx="94504" cy="89467"/>
            </a:xfrm>
            <a:custGeom>
              <a:avLst/>
              <a:gdLst/>
              <a:ahLst/>
              <a:cxnLst/>
              <a:rect l="l" t="t" r="r" b="b"/>
              <a:pathLst>
                <a:path w="1257" h="1190" extrusionOk="0">
                  <a:moveTo>
                    <a:pt x="327" y="0"/>
                  </a:moveTo>
                  <a:cubicBezTo>
                    <a:pt x="199" y="0"/>
                    <a:pt x="1" y="171"/>
                    <a:pt x="135" y="386"/>
                  </a:cubicBezTo>
                  <a:cubicBezTo>
                    <a:pt x="286" y="670"/>
                    <a:pt x="620" y="1105"/>
                    <a:pt x="871" y="1189"/>
                  </a:cubicBezTo>
                  <a:lnTo>
                    <a:pt x="1256" y="938"/>
                  </a:lnTo>
                  <a:cubicBezTo>
                    <a:pt x="670" y="670"/>
                    <a:pt x="470" y="168"/>
                    <a:pt x="403" y="34"/>
                  </a:cubicBezTo>
                  <a:cubicBezTo>
                    <a:pt x="386" y="11"/>
                    <a:pt x="358" y="0"/>
                    <a:pt x="32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31"/>
            <p:cNvSpPr/>
            <p:nvPr/>
          </p:nvSpPr>
          <p:spPr>
            <a:xfrm>
              <a:off x="3316434" y="2251880"/>
              <a:ext cx="104053" cy="92700"/>
            </a:xfrm>
            <a:custGeom>
              <a:avLst/>
              <a:gdLst/>
              <a:ahLst/>
              <a:cxnLst/>
              <a:rect l="l" t="t" r="r" b="b"/>
              <a:pathLst>
                <a:path w="1384" h="1233" extrusionOk="0">
                  <a:moveTo>
                    <a:pt x="255" y="1"/>
                  </a:moveTo>
                  <a:cubicBezTo>
                    <a:pt x="141" y="1"/>
                    <a:pt x="1" y="221"/>
                    <a:pt x="162" y="463"/>
                  </a:cubicBezTo>
                  <a:cubicBezTo>
                    <a:pt x="363" y="731"/>
                    <a:pt x="714" y="1149"/>
                    <a:pt x="982" y="1233"/>
                  </a:cubicBezTo>
                  <a:lnTo>
                    <a:pt x="1384" y="965"/>
                  </a:lnTo>
                  <a:cubicBezTo>
                    <a:pt x="714" y="697"/>
                    <a:pt x="413" y="161"/>
                    <a:pt x="329" y="44"/>
                  </a:cubicBezTo>
                  <a:cubicBezTo>
                    <a:pt x="309" y="14"/>
                    <a:pt x="283" y="1"/>
                    <a:pt x="255"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31"/>
            <p:cNvSpPr/>
            <p:nvPr/>
          </p:nvSpPr>
          <p:spPr>
            <a:xfrm>
              <a:off x="3310795" y="2315635"/>
              <a:ext cx="128562" cy="93151"/>
            </a:xfrm>
            <a:custGeom>
              <a:avLst/>
              <a:gdLst/>
              <a:ahLst/>
              <a:cxnLst/>
              <a:rect l="l" t="t" r="r" b="b"/>
              <a:pathLst>
                <a:path w="1710" h="1239" extrusionOk="0">
                  <a:moveTo>
                    <a:pt x="253" y="0"/>
                  </a:moveTo>
                  <a:cubicBezTo>
                    <a:pt x="134" y="0"/>
                    <a:pt x="0" y="249"/>
                    <a:pt x="237" y="485"/>
                  </a:cubicBezTo>
                  <a:cubicBezTo>
                    <a:pt x="521" y="786"/>
                    <a:pt x="1024" y="1155"/>
                    <a:pt x="1325" y="1238"/>
                  </a:cubicBezTo>
                  <a:lnTo>
                    <a:pt x="1710" y="937"/>
                  </a:lnTo>
                  <a:cubicBezTo>
                    <a:pt x="906" y="686"/>
                    <a:pt x="454" y="150"/>
                    <a:pt x="321" y="33"/>
                  </a:cubicBezTo>
                  <a:cubicBezTo>
                    <a:pt x="301" y="11"/>
                    <a:pt x="277" y="0"/>
                    <a:pt x="253"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6" name="Google Shape;11136;p31"/>
          <p:cNvSpPr txBox="1">
            <a:spLocks noGrp="1"/>
          </p:cNvSpPr>
          <p:nvPr>
            <p:ph type="subTitle" idx="1"/>
          </p:nvPr>
        </p:nvSpPr>
        <p:spPr>
          <a:xfrm>
            <a:off x="4391600" y="3715513"/>
            <a:ext cx="3933600" cy="22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enter a subtitle here if you need it</a:t>
            </a:r>
            <a:endParaRPr/>
          </a:p>
        </p:txBody>
      </p:sp>
      <p:sp>
        <p:nvSpPr>
          <p:cNvPr id="11137" name="Google Shape;11137;p31"/>
          <p:cNvSpPr txBox="1">
            <a:spLocks noGrp="1"/>
          </p:cNvSpPr>
          <p:nvPr>
            <p:ph type="title" idx="2"/>
          </p:nvPr>
        </p:nvSpPr>
        <p:spPr>
          <a:xfrm>
            <a:off x="5647700" y="1398738"/>
            <a:ext cx="1421400" cy="76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1138" name="Google Shape;11138;p31"/>
          <p:cNvSpPr txBox="1">
            <a:spLocks noGrp="1"/>
          </p:cNvSpPr>
          <p:nvPr>
            <p:ph type="title"/>
          </p:nvPr>
        </p:nvSpPr>
        <p:spPr>
          <a:xfrm>
            <a:off x="4502450" y="2686800"/>
            <a:ext cx="3711900" cy="58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 </a:t>
            </a:r>
            <a:r>
              <a:rPr lang="en">
                <a:solidFill>
                  <a:schemeClr val="accent5"/>
                </a:solidFill>
              </a:rPr>
              <a:t>US</a:t>
            </a:r>
            <a:endParaRPr>
              <a:solidFill>
                <a:schemeClr val="accent5"/>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1142"/>
        <p:cNvGrpSpPr/>
        <p:nvPr/>
      </p:nvGrpSpPr>
      <p:grpSpPr>
        <a:xfrm>
          <a:off x="0" y="0"/>
          <a:ext cx="0" cy="0"/>
          <a:chOff x="0" y="0"/>
          <a:chExt cx="0" cy="0"/>
        </a:xfrm>
      </p:grpSpPr>
      <p:sp>
        <p:nvSpPr>
          <p:cNvPr id="11143" name="Google Shape;11143;p32"/>
          <p:cNvSpPr txBox="1">
            <a:spLocks noGrp="1"/>
          </p:cNvSpPr>
          <p:nvPr>
            <p:ph type="body" idx="1"/>
          </p:nvPr>
        </p:nvSpPr>
        <p:spPr>
          <a:xfrm>
            <a:off x="884675" y="1672950"/>
            <a:ext cx="4007100" cy="223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en">
                <a:solidFill>
                  <a:schemeClr val="dk1"/>
                </a:solidFill>
              </a:rPr>
              <a:t>Do you know what helps you make your point clear?</a:t>
            </a:r>
            <a:endParaRPr>
              <a:solidFill>
                <a:schemeClr val="dk1"/>
              </a:solidFill>
            </a:endParaRPr>
          </a:p>
          <a:p>
            <a:pPr marL="0" lvl="0" indent="0" algn="l" rtl="0">
              <a:spcBef>
                <a:spcPts val="1600"/>
              </a:spcBef>
              <a:spcAft>
                <a:spcPts val="0"/>
              </a:spcAft>
              <a:buClr>
                <a:srgbClr val="273D40"/>
              </a:buClr>
              <a:buSzPts val="600"/>
              <a:buFont typeface="Arial"/>
              <a:buNone/>
            </a:pPr>
            <a:r>
              <a:rPr lang="en">
                <a:solidFill>
                  <a:schemeClr val="dk1"/>
                </a:solidFill>
              </a:rPr>
              <a:t>Lists like this one:</a:t>
            </a:r>
            <a:endParaRPr>
              <a:solidFill>
                <a:schemeClr val="dk1"/>
              </a:solidFill>
            </a:endParaRPr>
          </a:p>
          <a:p>
            <a:pPr marL="241300" lvl="0" indent="-215900" algn="l" rtl="0">
              <a:spcBef>
                <a:spcPts val="0"/>
              </a:spcBef>
              <a:spcAft>
                <a:spcPts val="0"/>
              </a:spcAft>
              <a:buClr>
                <a:schemeClr val="dk1"/>
              </a:buClr>
              <a:buSzPts val="1400"/>
              <a:buChar char="●"/>
            </a:pPr>
            <a:r>
              <a:rPr lang="en">
                <a:solidFill>
                  <a:schemeClr val="dk1"/>
                </a:solidFill>
              </a:rPr>
              <a:t>They’re simple </a:t>
            </a:r>
            <a:endParaRPr>
              <a:solidFill>
                <a:schemeClr val="dk1"/>
              </a:solidFill>
            </a:endParaRPr>
          </a:p>
          <a:p>
            <a:pPr marL="241300" lvl="0" indent="-215900" algn="l" rtl="0">
              <a:spcBef>
                <a:spcPts val="0"/>
              </a:spcBef>
              <a:spcAft>
                <a:spcPts val="0"/>
              </a:spcAft>
              <a:buClr>
                <a:schemeClr val="dk1"/>
              </a:buClr>
              <a:buSzPts val="1400"/>
              <a:buChar char="●"/>
            </a:pPr>
            <a:r>
              <a:rPr lang="en">
                <a:solidFill>
                  <a:schemeClr val="dk1"/>
                </a:solidFill>
              </a:rPr>
              <a:t>You can organize your ideas clearly</a:t>
            </a:r>
            <a:endParaRPr>
              <a:solidFill>
                <a:schemeClr val="dk1"/>
              </a:solidFill>
            </a:endParaRPr>
          </a:p>
          <a:p>
            <a:pPr marL="241300" lvl="0" indent="-215900" algn="l" rtl="0">
              <a:spcBef>
                <a:spcPts val="0"/>
              </a:spcBef>
              <a:spcAft>
                <a:spcPts val="0"/>
              </a:spcAft>
              <a:buClr>
                <a:schemeClr val="dk1"/>
              </a:buClr>
              <a:buSzPts val="1400"/>
              <a:buChar char="●"/>
            </a:pPr>
            <a:r>
              <a:rPr lang="en">
                <a:solidFill>
                  <a:schemeClr val="dk1"/>
                </a:solidFill>
              </a:rPr>
              <a:t>You’ll never forget to buy milk!</a:t>
            </a:r>
            <a:endParaRPr>
              <a:solidFill>
                <a:schemeClr val="dk1"/>
              </a:solidFill>
            </a:endParaRPr>
          </a:p>
          <a:p>
            <a:pPr marL="0" lvl="0" indent="0" algn="l" rtl="0">
              <a:spcBef>
                <a:spcPts val="1600"/>
              </a:spcBef>
              <a:spcAft>
                <a:spcPts val="0"/>
              </a:spcAft>
              <a:buNone/>
            </a:pPr>
            <a:r>
              <a:rPr lang="en">
                <a:solidFill>
                  <a:schemeClr val="dk1"/>
                </a:solidFill>
              </a:rPr>
              <a:t>And the most important thing: the audience won’t miss the point of your presentation ever again</a:t>
            </a:r>
            <a:endParaRPr>
              <a:solidFill>
                <a:schemeClr val="dk1"/>
              </a:solidFill>
            </a:endParaRPr>
          </a:p>
        </p:txBody>
      </p:sp>
      <p:sp>
        <p:nvSpPr>
          <p:cNvPr id="11144" name="Google Shape;11144;p32"/>
          <p:cNvSpPr txBox="1">
            <a:spLocks noGrp="1"/>
          </p:cNvSpPr>
          <p:nvPr>
            <p:ph type="title"/>
          </p:nvPr>
        </p:nvSpPr>
        <p:spPr>
          <a:xfrm>
            <a:off x="884675" y="1240345"/>
            <a:ext cx="40494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accent4"/>
                </a:solidFill>
              </a:rPr>
              <a:t>ABOUT </a:t>
            </a:r>
            <a:r>
              <a:rPr lang="en">
                <a:solidFill>
                  <a:schemeClr val="accent5"/>
                </a:solidFill>
              </a:rPr>
              <a:t>THE PRODUCT</a:t>
            </a:r>
            <a:endParaRPr>
              <a:solidFill>
                <a:schemeClr val="accent5"/>
              </a:solidFill>
            </a:endParaRPr>
          </a:p>
        </p:txBody>
      </p:sp>
      <p:sp>
        <p:nvSpPr>
          <p:cNvPr id="11145" name="Google Shape;11145;p32"/>
          <p:cNvSpPr/>
          <p:nvPr/>
        </p:nvSpPr>
        <p:spPr>
          <a:xfrm>
            <a:off x="5143500" y="3533500"/>
            <a:ext cx="28236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6" name="Google Shape;11146;p32"/>
          <p:cNvGrpSpPr/>
          <p:nvPr/>
        </p:nvGrpSpPr>
        <p:grpSpPr>
          <a:xfrm>
            <a:off x="5393313" y="1119208"/>
            <a:ext cx="2272127" cy="2688644"/>
            <a:chOff x="5393313" y="1369533"/>
            <a:chExt cx="2272127" cy="2688644"/>
          </a:xfrm>
        </p:grpSpPr>
        <p:sp>
          <p:nvSpPr>
            <p:cNvPr id="11147" name="Google Shape;11147;p32"/>
            <p:cNvSpPr/>
            <p:nvPr/>
          </p:nvSpPr>
          <p:spPr>
            <a:xfrm>
              <a:off x="7183811" y="2375996"/>
              <a:ext cx="73420" cy="176788"/>
            </a:xfrm>
            <a:custGeom>
              <a:avLst/>
              <a:gdLst/>
              <a:ahLst/>
              <a:cxnLst/>
              <a:rect l="l" t="t" r="r" b="b"/>
              <a:pathLst>
                <a:path w="939" h="2261" extrusionOk="0">
                  <a:moveTo>
                    <a:pt x="1" y="1"/>
                  </a:moveTo>
                  <a:lnTo>
                    <a:pt x="118" y="2261"/>
                  </a:lnTo>
                  <a:lnTo>
                    <a:pt x="938" y="2261"/>
                  </a:lnTo>
                  <a:lnTo>
                    <a:pt x="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32"/>
            <p:cNvSpPr/>
            <p:nvPr/>
          </p:nvSpPr>
          <p:spPr>
            <a:xfrm>
              <a:off x="6910206" y="2436202"/>
              <a:ext cx="627006" cy="1382165"/>
            </a:xfrm>
            <a:custGeom>
              <a:avLst/>
              <a:gdLst/>
              <a:ahLst/>
              <a:cxnLst/>
              <a:rect l="l" t="t" r="r" b="b"/>
              <a:pathLst>
                <a:path w="8019" h="17677" extrusionOk="0">
                  <a:moveTo>
                    <a:pt x="2662" y="1"/>
                  </a:moveTo>
                  <a:cubicBezTo>
                    <a:pt x="3833" y="2696"/>
                    <a:pt x="3532" y="13375"/>
                    <a:pt x="0" y="17677"/>
                  </a:cubicBezTo>
                  <a:lnTo>
                    <a:pt x="4687" y="16739"/>
                  </a:lnTo>
                  <a:cubicBezTo>
                    <a:pt x="8018" y="7885"/>
                    <a:pt x="3683" y="1"/>
                    <a:pt x="36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32"/>
            <p:cNvSpPr/>
            <p:nvPr/>
          </p:nvSpPr>
          <p:spPr>
            <a:xfrm>
              <a:off x="6353957" y="2695402"/>
              <a:ext cx="596902" cy="960721"/>
            </a:xfrm>
            <a:custGeom>
              <a:avLst/>
              <a:gdLst/>
              <a:ahLst/>
              <a:cxnLst/>
              <a:rect l="l" t="t" r="r" b="b"/>
              <a:pathLst>
                <a:path w="7634" h="12287" extrusionOk="0">
                  <a:moveTo>
                    <a:pt x="3934" y="0"/>
                  </a:moveTo>
                  <a:lnTo>
                    <a:pt x="1" y="1791"/>
                  </a:lnTo>
                  <a:lnTo>
                    <a:pt x="4252" y="4436"/>
                  </a:lnTo>
                  <a:lnTo>
                    <a:pt x="5257" y="12286"/>
                  </a:lnTo>
                  <a:lnTo>
                    <a:pt x="5474" y="12269"/>
                  </a:lnTo>
                  <a:lnTo>
                    <a:pt x="7633" y="3231"/>
                  </a:lnTo>
                  <a:lnTo>
                    <a:pt x="39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32"/>
            <p:cNvSpPr/>
            <p:nvPr/>
          </p:nvSpPr>
          <p:spPr>
            <a:xfrm>
              <a:off x="6353538" y="2682802"/>
              <a:ext cx="596902" cy="960721"/>
            </a:xfrm>
            <a:custGeom>
              <a:avLst/>
              <a:gdLst/>
              <a:ahLst/>
              <a:cxnLst/>
              <a:rect l="l" t="t" r="r" b="b"/>
              <a:pathLst>
                <a:path w="7634" h="12287" extrusionOk="0">
                  <a:moveTo>
                    <a:pt x="3934" y="0"/>
                  </a:moveTo>
                  <a:lnTo>
                    <a:pt x="1" y="1791"/>
                  </a:lnTo>
                  <a:lnTo>
                    <a:pt x="4252" y="4436"/>
                  </a:lnTo>
                  <a:lnTo>
                    <a:pt x="5257" y="12286"/>
                  </a:lnTo>
                  <a:lnTo>
                    <a:pt x="5474" y="12269"/>
                  </a:lnTo>
                  <a:lnTo>
                    <a:pt x="7633" y="3231"/>
                  </a:lnTo>
                  <a:lnTo>
                    <a:pt x="3934"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32"/>
            <p:cNvSpPr/>
            <p:nvPr/>
          </p:nvSpPr>
          <p:spPr>
            <a:xfrm>
              <a:off x="6473041" y="2311880"/>
              <a:ext cx="701599" cy="494943"/>
            </a:xfrm>
            <a:custGeom>
              <a:avLst/>
              <a:gdLst/>
              <a:ahLst/>
              <a:cxnLst/>
              <a:rect l="l" t="t" r="r" b="b"/>
              <a:pathLst>
                <a:path w="8973" h="6330" extrusionOk="0">
                  <a:moveTo>
                    <a:pt x="7416" y="1"/>
                  </a:moveTo>
                  <a:cubicBezTo>
                    <a:pt x="7299" y="1"/>
                    <a:pt x="7198" y="1"/>
                    <a:pt x="7098" y="17"/>
                  </a:cubicBezTo>
                  <a:cubicBezTo>
                    <a:pt x="7031" y="17"/>
                    <a:pt x="6964" y="17"/>
                    <a:pt x="6914" y="51"/>
                  </a:cubicBezTo>
                  <a:cubicBezTo>
                    <a:pt x="6797" y="51"/>
                    <a:pt x="6696" y="68"/>
                    <a:pt x="6613" y="84"/>
                  </a:cubicBezTo>
                  <a:cubicBezTo>
                    <a:pt x="6546" y="84"/>
                    <a:pt x="6495" y="101"/>
                    <a:pt x="6428" y="101"/>
                  </a:cubicBezTo>
                  <a:cubicBezTo>
                    <a:pt x="6328" y="135"/>
                    <a:pt x="6211" y="151"/>
                    <a:pt x="6110" y="151"/>
                  </a:cubicBezTo>
                  <a:cubicBezTo>
                    <a:pt x="6043" y="151"/>
                    <a:pt x="6010" y="168"/>
                    <a:pt x="5943" y="168"/>
                  </a:cubicBezTo>
                  <a:cubicBezTo>
                    <a:pt x="5826" y="185"/>
                    <a:pt x="5692" y="218"/>
                    <a:pt x="5575" y="252"/>
                  </a:cubicBezTo>
                  <a:cubicBezTo>
                    <a:pt x="5541" y="252"/>
                    <a:pt x="5508" y="268"/>
                    <a:pt x="5491" y="268"/>
                  </a:cubicBezTo>
                  <a:lnTo>
                    <a:pt x="5039" y="402"/>
                  </a:lnTo>
                  <a:cubicBezTo>
                    <a:pt x="5022" y="402"/>
                    <a:pt x="5006" y="419"/>
                    <a:pt x="4989" y="419"/>
                  </a:cubicBezTo>
                  <a:cubicBezTo>
                    <a:pt x="4855" y="469"/>
                    <a:pt x="4738" y="486"/>
                    <a:pt x="4621" y="520"/>
                  </a:cubicBezTo>
                  <a:cubicBezTo>
                    <a:pt x="4587" y="553"/>
                    <a:pt x="4537" y="553"/>
                    <a:pt x="4504" y="570"/>
                  </a:cubicBezTo>
                  <a:cubicBezTo>
                    <a:pt x="4403" y="603"/>
                    <a:pt x="4286" y="637"/>
                    <a:pt x="4202" y="670"/>
                  </a:cubicBezTo>
                  <a:cubicBezTo>
                    <a:pt x="4169" y="687"/>
                    <a:pt x="4119" y="687"/>
                    <a:pt x="4085" y="720"/>
                  </a:cubicBezTo>
                  <a:cubicBezTo>
                    <a:pt x="3985" y="754"/>
                    <a:pt x="3901" y="804"/>
                    <a:pt x="3784" y="838"/>
                  </a:cubicBezTo>
                  <a:cubicBezTo>
                    <a:pt x="3750" y="854"/>
                    <a:pt x="3734" y="854"/>
                    <a:pt x="3683" y="888"/>
                  </a:cubicBezTo>
                  <a:cubicBezTo>
                    <a:pt x="3583" y="921"/>
                    <a:pt x="3482" y="972"/>
                    <a:pt x="3399" y="1022"/>
                  </a:cubicBezTo>
                  <a:cubicBezTo>
                    <a:pt x="3365" y="1055"/>
                    <a:pt x="3349" y="1055"/>
                    <a:pt x="3332" y="1072"/>
                  </a:cubicBezTo>
                  <a:cubicBezTo>
                    <a:pt x="2696" y="1390"/>
                    <a:pt x="2143" y="1741"/>
                    <a:pt x="1675" y="2076"/>
                  </a:cubicBezTo>
                  <a:cubicBezTo>
                    <a:pt x="587" y="2913"/>
                    <a:pt x="1" y="3733"/>
                    <a:pt x="85" y="4001"/>
                  </a:cubicBezTo>
                  <a:cubicBezTo>
                    <a:pt x="269" y="4621"/>
                    <a:pt x="1558" y="6211"/>
                    <a:pt x="2595" y="6328"/>
                  </a:cubicBezTo>
                  <a:cubicBezTo>
                    <a:pt x="2613" y="6329"/>
                    <a:pt x="2631" y="6330"/>
                    <a:pt x="2649" y="6330"/>
                  </a:cubicBezTo>
                  <a:cubicBezTo>
                    <a:pt x="3740" y="6330"/>
                    <a:pt x="7327" y="3956"/>
                    <a:pt x="8973" y="1356"/>
                  </a:cubicBezTo>
                  <a:lnTo>
                    <a:pt x="8722" y="419"/>
                  </a:lnTo>
                  <a:lnTo>
                    <a:pt x="8621" y="17"/>
                  </a:lnTo>
                  <a:cubicBezTo>
                    <a:pt x="8454" y="1"/>
                    <a:pt x="8270" y="1"/>
                    <a:pt x="8102"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32"/>
            <p:cNvSpPr/>
            <p:nvPr/>
          </p:nvSpPr>
          <p:spPr>
            <a:xfrm>
              <a:off x="7342125" y="2518693"/>
              <a:ext cx="94297" cy="209471"/>
            </a:xfrm>
            <a:custGeom>
              <a:avLst/>
              <a:gdLst/>
              <a:ahLst/>
              <a:cxnLst/>
              <a:rect l="l" t="t" r="r" b="b"/>
              <a:pathLst>
                <a:path w="1206" h="2679" extrusionOk="0">
                  <a:moveTo>
                    <a:pt x="603" y="0"/>
                  </a:moveTo>
                  <a:cubicBezTo>
                    <a:pt x="268" y="0"/>
                    <a:pt x="0" y="603"/>
                    <a:pt x="0" y="1339"/>
                  </a:cubicBezTo>
                  <a:cubicBezTo>
                    <a:pt x="0" y="2059"/>
                    <a:pt x="268" y="2679"/>
                    <a:pt x="603" y="2679"/>
                  </a:cubicBezTo>
                  <a:cubicBezTo>
                    <a:pt x="938" y="2679"/>
                    <a:pt x="1205" y="2059"/>
                    <a:pt x="1205" y="1339"/>
                  </a:cubicBezTo>
                  <a:cubicBezTo>
                    <a:pt x="1205" y="603"/>
                    <a:pt x="938" y="0"/>
                    <a:pt x="6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32"/>
            <p:cNvSpPr/>
            <p:nvPr/>
          </p:nvSpPr>
          <p:spPr>
            <a:xfrm>
              <a:off x="6329093" y="1967453"/>
              <a:ext cx="484309" cy="752892"/>
            </a:xfrm>
            <a:custGeom>
              <a:avLst/>
              <a:gdLst/>
              <a:ahLst/>
              <a:cxnLst/>
              <a:rect l="l" t="t" r="r" b="b"/>
              <a:pathLst>
                <a:path w="6194" h="9629" extrusionOk="0">
                  <a:moveTo>
                    <a:pt x="3632" y="0"/>
                  </a:moveTo>
                  <a:cubicBezTo>
                    <a:pt x="2968" y="0"/>
                    <a:pt x="2262" y="351"/>
                    <a:pt x="1741" y="1091"/>
                  </a:cubicBezTo>
                  <a:cubicBezTo>
                    <a:pt x="771" y="2464"/>
                    <a:pt x="1" y="7419"/>
                    <a:pt x="3532" y="9628"/>
                  </a:cubicBezTo>
                  <a:lnTo>
                    <a:pt x="6160" y="5510"/>
                  </a:lnTo>
                  <a:cubicBezTo>
                    <a:pt x="5273" y="4590"/>
                    <a:pt x="6194" y="2146"/>
                    <a:pt x="5072" y="706"/>
                  </a:cubicBezTo>
                  <a:cubicBezTo>
                    <a:pt x="4708" y="243"/>
                    <a:pt x="4184" y="0"/>
                    <a:pt x="36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32"/>
            <p:cNvSpPr/>
            <p:nvPr/>
          </p:nvSpPr>
          <p:spPr>
            <a:xfrm>
              <a:off x="6079119" y="1933675"/>
              <a:ext cx="829830" cy="706056"/>
            </a:xfrm>
            <a:custGeom>
              <a:avLst/>
              <a:gdLst/>
              <a:ahLst/>
              <a:cxnLst/>
              <a:rect l="l" t="t" r="r" b="b"/>
              <a:pathLst>
                <a:path w="10613" h="9030" extrusionOk="0">
                  <a:moveTo>
                    <a:pt x="7734" y="0"/>
                  </a:moveTo>
                  <a:lnTo>
                    <a:pt x="6796" y="302"/>
                  </a:lnTo>
                  <a:cubicBezTo>
                    <a:pt x="9175" y="1441"/>
                    <a:pt x="6762" y="8725"/>
                    <a:pt x="265" y="8725"/>
                  </a:cubicBezTo>
                  <a:cubicBezTo>
                    <a:pt x="177" y="8725"/>
                    <a:pt x="89" y="8724"/>
                    <a:pt x="1" y="8721"/>
                  </a:cubicBezTo>
                  <a:lnTo>
                    <a:pt x="1" y="8721"/>
                  </a:lnTo>
                  <a:lnTo>
                    <a:pt x="34" y="9022"/>
                  </a:lnTo>
                  <a:cubicBezTo>
                    <a:pt x="34" y="9022"/>
                    <a:pt x="136" y="9030"/>
                    <a:pt x="319" y="9030"/>
                  </a:cubicBezTo>
                  <a:cubicBezTo>
                    <a:pt x="1367" y="9030"/>
                    <a:pt x="5080" y="8787"/>
                    <a:pt x="7617" y="5524"/>
                  </a:cubicBezTo>
                  <a:cubicBezTo>
                    <a:pt x="10613" y="1691"/>
                    <a:pt x="7734" y="0"/>
                    <a:pt x="7734" y="0"/>
                  </a:cubicBezTo>
                  <a:close/>
                </a:path>
              </a:pathLst>
            </a:custGeom>
            <a:solidFill>
              <a:srgbClr val="CE3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32"/>
            <p:cNvSpPr/>
            <p:nvPr/>
          </p:nvSpPr>
          <p:spPr>
            <a:xfrm>
              <a:off x="6081777" y="3786936"/>
              <a:ext cx="1239468" cy="104775"/>
            </a:xfrm>
            <a:custGeom>
              <a:avLst/>
              <a:gdLst/>
              <a:ahLst/>
              <a:cxnLst/>
              <a:rect l="l" t="t" r="r" b="b"/>
              <a:pathLst>
                <a:path w="15852" h="1340" extrusionOk="0">
                  <a:moveTo>
                    <a:pt x="0" y="0"/>
                  </a:moveTo>
                  <a:lnTo>
                    <a:pt x="0" y="1339"/>
                  </a:lnTo>
                  <a:lnTo>
                    <a:pt x="15851" y="1339"/>
                  </a:lnTo>
                  <a:lnTo>
                    <a:pt x="158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32"/>
            <p:cNvSpPr/>
            <p:nvPr/>
          </p:nvSpPr>
          <p:spPr>
            <a:xfrm>
              <a:off x="5393313" y="1664075"/>
              <a:ext cx="1212023" cy="1171443"/>
            </a:xfrm>
            <a:custGeom>
              <a:avLst/>
              <a:gdLst/>
              <a:ahLst/>
              <a:cxnLst/>
              <a:rect l="l" t="t" r="r" b="b"/>
              <a:pathLst>
                <a:path w="15501" h="14982" extrusionOk="0">
                  <a:moveTo>
                    <a:pt x="7600" y="0"/>
                  </a:moveTo>
                  <a:cubicBezTo>
                    <a:pt x="1" y="3482"/>
                    <a:pt x="854" y="12721"/>
                    <a:pt x="854" y="12721"/>
                  </a:cubicBezTo>
                  <a:cubicBezTo>
                    <a:pt x="854" y="12721"/>
                    <a:pt x="3599" y="14312"/>
                    <a:pt x="8253" y="14981"/>
                  </a:cubicBezTo>
                  <a:lnTo>
                    <a:pt x="15500" y="3264"/>
                  </a:lnTo>
                  <a:cubicBezTo>
                    <a:pt x="13709" y="1523"/>
                    <a:pt x="7600" y="0"/>
                    <a:pt x="76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32"/>
            <p:cNvSpPr/>
            <p:nvPr/>
          </p:nvSpPr>
          <p:spPr>
            <a:xfrm>
              <a:off x="5416848" y="1862991"/>
              <a:ext cx="1188488" cy="972527"/>
            </a:xfrm>
            <a:custGeom>
              <a:avLst/>
              <a:gdLst/>
              <a:ahLst/>
              <a:cxnLst/>
              <a:rect l="l" t="t" r="r" b="b"/>
              <a:pathLst>
                <a:path w="15200" h="12438" extrusionOk="0">
                  <a:moveTo>
                    <a:pt x="3767" y="0"/>
                  </a:moveTo>
                  <a:cubicBezTo>
                    <a:pt x="1" y="4152"/>
                    <a:pt x="553" y="10177"/>
                    <a:pt x="553" y="10177"/>
                  </a:cubicBezTo>
                  <a:cubicBezTo>
                    <a:pt x="553" y="10177"/>
                    <a:pt x="3298" y="11768"/>
                    <a:pt x="7952" y="12437"/>
                  </a:cubicBezTo>
                  <a:lnTo>
                    <a:pt x="15199" y="720"/>
                  </a:lnTo>
                  <a:cubicBezTo>
                    <a:pt x="15015" y="536"/>
                    <a:pt x="14781" y="369"/>
                    <a:pt x="14530" y="201"/>
                  </a:cubicBezTo>
                  <a:cubicBezTo>
                    <a:pt x="13224" y="703"/>
                    <a:pt x="11400" y="988"/>
                    <a:pt x="9374" y="988"/>
                  </a:cubicBezTo>
                  <a:cubicBezTo>
                    <a:pt x="7115" y="988"/>
                    <a:pt x="5106" y="620"/>
                    <a:pt x="3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32"/>
            <p:cNvSpPr/>
            <p:nvPr/>
          </p:nvSpPr>
          <p:spPr>
            <a:xfrm>
              <a:off x="7211234" y="3698347"/>
              <a:ext cx="358658" cy="359830"/>
            </a:xfrm>
            <a:custGeom>
              <a:avLst/>
              <a:gdLst/>
              <a:ahLst/>
              <a:cxnLst/>
              <a:rect l="l" t="t" r="r" b="b"/>
              <a:pathLst>
                <a:path w="4587" h="4602" extrusionOk="0">
                  <a:moveTo>
                    <a:pt x="2651" y="0"/>
                  </a:moveTo>
                  <a:cubicBezTo>
                    <a:pt x="1866" y="0"/>
                    <a:pt x="1035" y="554"/>
                    <a:pt x="586" y="1451"/>
                  </a:cubicBezTo>
                  <a:cubicBezTo>
                    <a:pt x="0" y="2656"/>
                    <a:pt x="285" y="3962"/>
                    <a:pt x="1239" y="4431"/>
                  </a:cubicBezTo>
                  <a:cubicBezTo>
                    <a:pt x="1463" y="4546"/>
                    <a:pt x="1703" y="4601"/>
                    <a:pt x="1948" y="4601"/>
                  </a:cubicBezTo>
                  <a:cubicBezTo>
                    <a:pt x="2730" y="4601"/>
                    <a:pt x="3555" y="4043"/>
                    <a:pt x="4001" y="3125"/>
                  </a:cubicBezTo>
                  <a:cubicBezTo>
                    <a:pt x="4587" y="1936"/>
                    <a:pt x="4285" y="614"/>
                    <a:pt x="3348" y="162"/>
                  </a:cubicBezTo>
                  <a:cubicBezTo>
                    <a:pt x="3128" y="52"/>
                    <a:pt x="2892" y="0"/>
                    <a:pt x="2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32"/>
            <p:cNvSpPr/>
            <p:nvPr/>
          </p:nvSpPr>
          <p:spPr>
            <a:xfrm>
              <a:off x="7293647" y="3780212"/>
              <a:ext cx="193833" cy="194693"/>
            </a:xfrm>
            <a:custGeom>
              <a:avLst/>
              <a:gdLst/>
              <a:ahLst/>
              <a:cxnLst/>
              <a:rect l="l" t="t" r="r" b="b"/>
              <a:pathLst>
                <a:path w="2479" h="2490" extrusionOk="0">
                  <a:moveTo>
                    <a:pt x="1439" y="0"/>
                  </a:moveTo>
                  <a:cubicBezTo>
                    <a:pt x="1015" y="0"/>
                    <a:pt x="563" y="304"/>
                    <a:pt x="319" y="806"/>
                  </a:cubicBezTo>
                  <a:cubicBezTo>
                    <a:pt x="1" y="1459"/>
                    <a:pt x="152" y="2162"/>
                    <a:pt x="687" y="2413"/>
                  </a:cubicBezTo>
                  <a:cubicBezTo>
                    <a:pt x="799" y="2465"/>
                    <a:pt x="920" y="2490"/>
                    <a:pt x="1043" y="2490"/>
                  </a:cubicBezTo>
                  <a:cubicBezTo>
                    <a:pt x="1470" y="2490"/>
                    <a:pt x="1926" y="2191"/>
                    <a:pt x="2160" y="1710"/>
                  </a:cubicBezTo>
                  <a:cubicBezTo>
                    <a:pt x="2478" y="1057"/>
                    <a:pt x="2328" y="354"/>
                    <a:pt x="1809" y="86"/>
                  </a:cubicBezTo>
                  <a:cubicBezTo>
                    <a:pt x="1692" y="28"/>
                    <a:pt x="1567" y="0"/>
                    <a:pt x="14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32"/>
            <p:cNvSpPr/>
            <p:nvPr/>
          </p:nvSpPr>
          <p:spPr>
            <a:xfrm>
              <a:off x="5765029" y="3663317"/>
              <a:ext cx="388761" cy="394156"/>
            </a:xfrm>
            <a:custGeom>
              <a:avLst/>
              <a:gdLst/>
              <a:ahLst/>
              <a:cxnLst/>
              <a:rect l="l" t="t" r="r" b="b"/>
              <a:pathLst>
                <a:path w="4972" h="5041" extrusionOk="0">
                  <a:moveTo>
                    <a:pt x="2871" y="1"/>
                  </a:moveTo>
                  <a:cubicBezTo>
                    <a:pt x="2014" y="1"/>
                    <a:pt x="1106" y="595"/>
                    <a:pt x="620" y="1581"/>
                  </a:cubicBezTo>
                  <a:cubicBezTo>
                    <a:pt x="0" y="2887"/>
                    <a:pt x="318" y="4360"/>
                    <a:pt x="1339" y="4862"/>
                  </a:cubicBezTo>
                  <a:cubicBezTo>
                    <a:pt x="1578" y="4983"/>
                    <a:pt x="1834" y="5040"/>
                    <a:pt x="2095" y="5040"/>
                  </a:cubicBezTo>
                  <a:cubicBezTo>
                    <a:pt x="2949" y="5040"/>
                    <a:pt x="3852" y="4426"/>
                    <a:pt x="4352" y="3439"/>
                  </a:cubicBezTo>
                  <a:cubicBezTo>
                    <a:pt x="4972" y="2133"/>
                    <a:pt x="4670" y="677"/>
                    <a:pt x="3633" y="175"/>
                  </a:cubicBezTo>
                  <a:cubicBezTo>
                    <a:pt x="3393" y="57"/>
                    <a:pt x="3134" y="1"/>
                    <a:pt x="2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32"/>
            <p:cNvSpPr/>
            <p:nvPr/>
          </p:nvSpPr>
          <p:spPr>
            <a:xfrm>
              <a:off x="5850100" y="3748701"/>
              <a:ext cx="218619" cy="223780"/>
            </a:xfrm>
            <a:custGeom>
              <a:avLst/>
              <a:gdLst/>
              <a:ahLst/>
              <a:cxnLst/>
              <a:rect l="l" t="t" r="r" b="b"/>
              <a:pathLst>
                <a:path w="2796" h="2862" extrusionOk="0">
                  <a:moveTo>
                    <a:pt x="1613" y="1"/>
                  </a:moveTo>
                  <a:cubicBezTo>
                    <a:pt x="1128" y="1"/>
                    <a:pt x="622" y="359"/>
                    <a:pt x="352" y="924"/>
                  </a:cubicBezTo>
                  <a:cubicBezTo>
                    <a:pt x="0" y="1644"/>
                    <a:pt x="168" y="2464"/>
                    <a:pt x="754" y="2765"/>
                  </a:cubicBezTo>
                  <a:cubicBezTo>
                    <a:pt x="888" y="2831"/>
                    <a:pt x="1031" y="2862"/>
                    <a:pt x="1176" y="2862"/>
                  </a:cubicBezTo>
                  <a:cubicBezTo>
                    <a:pt x="1664" y="2862"/>
                    <a:pt x="2173" y="2513"/>
                    <a:pt x="2444" y="1945"/>
                  </a:cubicBezTo>
                  <a:cubicBezTo>
                    <a:pt x="2796" y="1209"/>
                    <a:pt x="2628" y="389"/>
                    <a:pt x="2042" y="104"/>
                  </a:cubicBezTo>
                  <a:cubicBezTo>
                    <a:pt x="1906" y="34"/>
                    <a:pt x="1761" y="1"/>
                    <a:pt x="16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32"/>
            <p:cNvSpPr/>
            <p:nvPr/>
          </p:nvSpPr>
          <p:spPr>
            <a:xfrm>
              <a:off x="5490190" y="2985879"/>
              <a:ext cx="1786563" cy="867831"/>
            </a:xfrm>
            <a:custGeom>
              <a:avLst/>
              <a:gdLst/>
              <a:ahLst/>
              <a:cxnLst/>
              <a:rect l="l" t="t" r="r" b="b"/>
              <a:pathLst>
                <a:path w="22849" h="11099" extrusionOk="0">
                  <a:moveTo>
                    <a:pt x="7214" y="1"/>
                  </a:moveTo>
                  <a:cubicBezTo>
                    <a:pt x="7156" y="1"/>
                    <a:pt x="1516" y="1624"/>
                    <a:pt x="0" y="11099"/>
                  </a:cubicBezTo>
                  <a:lnTo>
                    <a:pt x="21409" y="11099"/>
                  </a:lnTo>
                  <a:lnTo>
                    <a:pt x="22848" y="9642"/>
                  </a:lnTo>
                  <a:lnTo>
                    <a:pt x="12721" y="9642"/>
                  </a:lnTo>
                  <a:lnTo>
                    <a:pt x="15249" y="1"/>
                  </a:lnTo>
                  <a:lnTo>
                    <a:pt x="7215" y="1"/>
                  </a:lnTo>
                  <a:cubicBezTo>
                    <a:pt x="7215" y="1"/>
                    <a:pt x="7214" y="1"/>
                    <a:pt x="7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32"/>
            <p:cNvSpPr/>
            <p:nvPr/>
          </p:nvSpPr>
          <p:spPr>
            <a:xfrm>
              <a:off x="5491441" y="2984627"/>
              <a:ext cx="1785312" cy="869082"/>
            </a:xfrm>
            <a:custGeom>
              <a:avLst/>
              <a:gdLst/>
              <a:ahLst/>
              <a:cxnLst/>
              <a:rect l="l" t="t" r="r" b="b"/>
              <a:pathLst>
                <a:path w="22833" h="11115" extrusionOk="0">
                  <a:moveTo>
                    <a:pt x="7199" y="0"/>
                  </a:moveTo>
                  <a:cubicBezTo>
                    <a:pt x="7199" y="0"/>
                    <a:pt x="1524" y="1590"/>
                    <a:pt x="1" y="11081"/>
                  </a:cubicBezTo>
                  <a:lnTo>
                    <a:pt x="1474" y="11081"/>
                  </a:lnTo>
                  <a:cubicBezTo>
                    <a:pt x="1608" y="9960"/>
                    <a:pt x="1909" y="8755"/>
                    <a:pt x="2361" y="7566"/>
                  </a:cubicBezTo>
                  <a:cubicBezTo>
                    <a:pt x="3958" y="3484"/>
                    <a:pt x="6980" y="617"/>
                    <a:pt x="9498" y="617"/>
                  </a:cubicBezTo>
                  <a:cubicBezTo>
                    <a:pt x="9830" y="617"/>
                    <a:pt x="10153" y="667"/>
                    <a:pt x="10463" y="770"/>
                  </a:cubicBezTo>
                  <a:cubicBezTo>
                    <a:pt x="13141" y="1657"/>
                    <a:pt x="13827" y="6110"/>
                    <a:pt x="12036" y="10746"/>
                  </a:cubicBezTo>
                  <a:cubicBezTo>
                    <a:pt x="11986" y="10880"/>
                    <a:pt x="11936" y="10981"/>
                    <a:pt x="11885" y="11115"/>
                  </a:cubicBezTo>
                  <a:lnTo>
                    <a:pt x="21426" y="11115"/>
                  </a:lnTo>
                  <a:lnTo>
                    <a:pt x="22832" y="9658"/>
                  </a:lnTo>
                  <a:lnTo>
                    <a:pt x="12705" y="9658"/>
                  </a:lnTo>
                  <a:lnTo>
                    <a:pt x="12705" y="9642"/>
                  </a:lnTo>
                  <a:lnTo>
                    <a:pt x="15233"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32"/>
            <p:cNvSpPr/>
            <p:nvPr/>
          </p:nvSpPr>
          <p:spPr>
            <a:xfrm>
              <a:off x="6911531" y="2436202"/>
              <a:ext cx="627006" cy="1382165"/>
            </a:xfrm>
            <a:custGeom>
              <a:avLst/>
              <a:gdLst/>
              <a:ahLst/>
              <a:cxnLst/>
              <a:rect l="l" t="t" r="r" b="b"/>
              <a:pathLst>
                <a:path w="8019" h="17677" extrusionOk="0">
                  <a:moveTo>
                    <a:pt x="2662" y="1"/>
                  </a:moveTo>
                  <a:cubicBezTo>
                    <a:pt x="3833" y="2696"/>
                    <a:pt x="3532" y="13375"/>
                    <a:pt x="0" y="17677"/>
                  </a:cubicBezTo>
                  <a:lnTo>
                    <a:pt x="4687" y="16739"/>
                  </a:lnTo>
                  <a:cubicBezTo>
                    <a:pt x="8018" y="7885"/>
                    <a:pt x="3683" y="1"/>
                    <a:pt x="36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32"/>
            <p:cNvSpPr/>
            <p:nvPr/>
          </p:nvSpPr>
          <p:spPr>
            <a:xfrm>
              <a:off x="7213815" y="2737234"/>
              <a:ext cx="212129" cy="1013108"/>
            </a:xfrm>
            <a:custGeom>
              <a:avLst/>
              <a:gdLst/>
              <a:ahLst/>
              <a:cxnLst/>
              <a:rect l="l" t="t" r="r" b="b"/>
              <a:pathLst>
                <a:path w="2713" h="12957" extrusionOk="0">
                  <a:moveTo>
                    <a:pt x="1290" y="1"/>
                  </a:moveTo>
                  <a:lnTo>
                    <a:pt x="1290" y="1"/>
                  </a:lnTo>
                  <a:cubicBezTo>
                    <a:pt x="537" y="1591"/>
                    <a:pt x="1" y="4587"/>
                    <a:pt x="1" y="8002"/>
                  </a:cubicBezTo>
                  <a:cubicBezTo>
                    <a:pt x="1" y="9810"/>
                    <a:pt x="152" y="11517"/>
                    <a:pt x="403" y="12956"/>
                  </a:cubicBezTo>
                  <a:lnTo>
                    <a:pt x="804" y="12873"/>
                  </a:lnTo>
                  <a:cubicBezTo>
                    <a:pt x="2713" y="7851"/>
                    <a:pt x="2143" y="3148"/>
                    <a:pt x="1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32"/>
            <p:cNvSpPr/>
            <p:nvPr/>
          </p:nvSpPr>
          <p:spPr>
            <a:xfrm>
              <a:off x="7132731" y="3457052"/>
              <a:ext cx="532708" cy="396658"/>
            </a:xfrm>
            <a:custGeom>
              <a:avLst/>
              <a:gdLst/>
              <a:ahLst/>
              <a:cxnLst/>
              <a:rect l="l" t="t" r="r" b="b"/>
              <a:pathLst>
                <a:path w="6813" h="5073" extrusionOk="0">
                  <a:moveTo>
                    <a:pt x="3365" y="1"/>
                  </a:moveTo>
                  <a:cubicBezTo>
                    <a:pt x="1507" y="1"/>
                    <a:pt x="0" y="1507"/>
                    <a:pt x="0" y="3365"/>
                  </a:cubicBezTo>
                  <a:cubicBezTo>
                    <a:pt x="0" y="4001"/>
                    <a:pt x="167" y="4571"/>
                    <a:pt x="452" y="5073"/>
                  </a:cubicBezTo>
                  <a:lnTo>
                    <a:pt x="6813" y="3750"/>
                  </a:lnTo>
                  <a:cubicBezTo>
                    <a:pt x="6428" y="905"/>
                    <a:pt x="4620" y="1"/>
                    <a:pt x="33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32"/>
            <p:cNvSpPr/>
            <p:nvPr/>
          </p:nvSpPr>
          <p:spPr>
            <a:xfrm>
              <a:off x="7113028" y="3457052"/>
              <a:ext cx="328633" cy="396658"/>
            </a:xfrm>
            <a:custGeom>
              <a:avLst/>
              <a:gdLst/>
              <a:ahLst/>
              <a:cxnLst/>
              <a:rect l="l" t="t" r="r" b="b"/>
              <a:pathLst>
                <a:path w="4203" h="5073" extrusionOk="0">
                  <a:moveTo>
                    <a:pt x="3617" y="1"/>
                  </a:moveTo>
                  <a:cubicBezTo>
                    <a:pt x="1759" y="1"/>
                    <a:pt x="1" y="1507"/>
                    <a:pt x="1" y="3365"/>
                  </a:cubicBezTo>
                  <a:cubicBezTo>
                    <a:pt x="1" y="4001"/>
                    <a:pt x="419" y="4571"/>
                    <a:pt x="704" y="5073"/>
                  </a:cubicBezTo>
                  <a:lnTo>
                    <a:pt x="2277" y="4738"/>
                  </a:lnTo>
                  <a:cubicBezTo>
                    <a:pt x="2160" y="4504"/>
                    <a:pt x="2043" y="4253"/>
                    <a:pt x="1959" y="4001"/>
                  </a:cubicBezTo>
                  <a:cubicBezTo>
                    <a:pt x="1256" y="1892"/>
                    <a:pt x="2177" y="135"/>
                    <a:pt x="4035" y="68"/>
                  </a:cubicBezTo>
                  <a:lnTo>
                    <a:pt x="4202" y="68"/>
                  </a:lnTo>
                  <a:cubicBezTo>
                    <a:pt x="3985" y="18"/>
                    <a:pt x="3801" y="1"/>
                    <a:pt x="361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32"/>
            <p:cNvSpPr/>
            <p:nvPr/>
          </p:nvSpPr>
          <p:spPr>
            <a:xfrm>
              <a:off x="6064732" y="2652163"/>
              <a:ext cx="903173" cy="1034063"/>
            </a:xfrm>
            <a:custGeom>
              <a:avLst/>
              <a:gdLst/>
              <a:ahLst/>
              <a:cxnLst/>
              <a:rect l="l" t="t" r="r" b="b"/>
              <a:pathLst>
                <a:path w="11551" h="13225" extrusionOk="0">
                  <a:moveTo>
                    <a:pt x="6913" y="1"/>
                  </a:moveTo>
                  <a:lnTo>
                    <a:pt x="185" y="1541"/>
                  </a:lnTo>
                  <a:cubicBezTo>
                    <a:pt x="0" y="2763"/>
                    <a:pt x="218" y="4252"/>
                    <a:pt x="1591" y="4319"/>
                  </a:cubicBezTo>
                  <a:lnTo>
                    <a:pt x="6980" y="4989"/>
                  </a:lnTo>
                  <a:cubicBezTo>
                    <a:pt x="6980" y="4989"/>
                    <a:pt x="6646" y="12973"/>
                    <a:pt x="6646" y="13124"/>
                  </a:cubicBezTo>
                  <a:lnTo>
                    <a:pt x="6830" y="13224"/>
                  </a:lnTo>
                  <a:cubicBezTo>
                    <a:pt x="6813" y="13207"/>
                    <a:pt x="11550" y="4336"/>
                    <a:pt x="11332" y="3784"/>
                  </a:cubicBezTo>
                  <a:cubicBezTo>
                    <a:pt x="11148" y="3215"/>
                    <a:pt x="6913" y="1"/>
                    <a:pt x="69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32"/>
            <p:cNvSpPr/>
            <p:nvPr/>
          </p:nvSpPr>
          <p:spPr>
            <a:xfrm>
              <a:off x="6067312" y="2650834"/>
              <a:ext cx="700270" cy="1026166"/>
            </a:xfrm>
            <a:custGeom>
              <a:avLst/>
              <a:gdLst/>
              <a:ahLst/>
              <a:cxnLst/>
              <a:rect l="l" t="t" r="r" b="b"/>
              <a:pathLst>
                <a:path w="8956" h="13124" extrusionOk="0">
                  <a:moveTo>
                    <a:pt x="6931" y="1"/>
                  </a:moveTo>
                  <a:lnTo>
                    <a:pt x="185" y="1541"/>
                  </a:lnTo>
                  <a:cubicBezTo>
                    <a:pt x="1" y="2763"/>
                    <a:pt x="235" y="4253"/>
                    <a:pt x="1591" y="4303"/>
                  </a:cubicBezTo>
                  <a:lnTo>
                    <a:pt x="6981" y="4972"/>
                  </a:lnTo>
                  <a:cubicBezTo>
                    <a:pt x="6981" y="4972"/>
                    <a:pt x="6646" y="12973"/>
                    <a:pt x="6646" y="13124"/>
                  </a:cubicBezTo>
                  <a:lnTo>
                    <a:pt x="6864" y="12906"/>
                  </a:lnTo>
                  <a:lnTo>
                    <a:pt x="6864" y="12906"/>
                  </a:lnTo>
                  <a:cubicBezTo>
                    <a:pt x="6864" y="12906"/>
                    <a:pt x="6864" y="12906"/>
                    <a:pt x="6864" y="12906"/>
                  </a:cubicBezTo>
                  <a:cubicBezTo>
                    <a:pt x="6835" y="12906"/>
                    <a:pt x="8956" y="5324"/>
                    <a:pt x="8889" y="5039"/>
                  </a:cubicBezTo>
                  <a:cubicBezTo>
                    <a:pt x="8839" y="4705"/>
                    <a:pt x="7450" y="3767"/>
                    <a:pt x="6261" y="2780"/>
                  </a:cubicBezTo>
                  <a:cubicBezTo>
                    <a:pt x="6110" y="2662"/>
                    <a:pt x="8220" y="1039"/>
                    <a:pt x="8102" y="922"/>
                  </a:cubicBezTo>
                  <a:cubicBezTo>
                    <a:pt x="7433" y="403"/>
                    <a:pt x="6931" y="1"/>
                    <a:pt x="6931"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32"/>
            <p:cNvSpPr/>
            <p:nvPr/>
          </p:nvSpPr>
          <p:spPr>
            <a:xfrm>
              <a:off x="6730912" y="3608428"/>
              <a:ext cx="134878" cy="130108"/>
            </a:xfrm>
            <a:custGeom>
              <a:avLst/>
              <a:gdLst/>
              <a:ahLst/>
              <a:cxnLst/>
              <a:rect l="l" t="t" r="r" b="b"/>
              <a:pathLst>
                <a:path w="1725" h="1664" extrusionOk="0">
                  <a:moveTo>
                    <a:pt x="485" y="0"/>
                  </a:moveTo>
                  <a:cubicBezTo>
                    <a:pt x="248" y="0"/>
                    <a:pt x="0" y="743"/>
                    <a:pt x="0" y="743"/>
                  </a:cubicBezTo>
                  <a:lnTo>
                    <a:pt x="636" y="1664"/>
                  </a:lnTo>
                  <a:lnTo>
                    <a:pt x="1724" y="1664"/>
                  </a:lnTo>
                  <a:lnTo>
                    <a:pt x="921" y="1178"/>
                  </a:lnTo>
                  <a:cubicBezTo>
                    <a:pt x="921" y="1178"/>
                    <a:pt x="770" y="325"/>
                    <a:pt x="636" y="124"/>
                  </a:cubicBezTo>
                  <a:cubicBezTo>
                    <a:pt x="588" y="36"/>
                    <a:pt x="537" y="0"/>
                    <a:pt x="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32"/>
            <p:cNvSpPr/>
            <p:nvPr/>
          </p:nvSpPr>
          <p:spPr>
            <a:xfrm>
              <a:off x="6551622" y="3612103"/>
              <a:ext cx="134878" cy="126433"/>
            </a:xfrm>
            <a:custGeom>
              <a:avLst/>
              <a:gdLst/>
              <a:ahLst/>
              <a:cxnLst/>
              <a:rect l="l" t="t" r="r" b="b"/>
              <a:pathLst>
                <a:path w="1725" h="1617" extrusionOk="0">
                  <a:moveTo>
                    <a:pt x="437" y="0"/>
                  </a:moveTo>
                  <a:cubicBezTo>
                    <a:pt x="132" y="0"/>
                    <a:pt x="0" y="696"/>
                    <a:pt x="0" y="696"/>
                  </a:cubicBezTo>
                  <a:lnTo>
                    <a:pt x="619" y="1617"/>
                  </a:lnTo>
                  <a:lnTo>
                    <a:pt x="1724" y="1617"/>
                  </a:lnTo>
                  <a:lnTo>
                    <a:pt x="971" y="1064"/>
                  </a:lnTo>
                  <a:cubicBezTo>
                    <a:pt x="971" y="1064"/>
                    <a:pt x="1071" y="412"/>
                    <a:pt x="619" y="77"/>
                  </a:cubicBezTo>
                  <a:cubicBezTo>
                    <a:pt x="553" y="23"/>
                    <a:pt x="492"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32"/>
            <p:cNvSpPr/>
            <p:nvPr/>
          </p:nvSpPr>
          <p:spPr>
            <a:xfrm>
              <a:off x="5933841" y="1919366"/>
              <a:ext cx="880889" cy="1024758"/>
            </a:xfrm>
            <a:custGeom>
              <a:avLst/>
              <a:gdLst/>
              <a:ahLst/>
              <a:cxnLst/>
              <a:rect l="l" t="t" r="r" b="b"/>
              <a:pathLst>
                <a:path w="11266" h="13106" extrusionOk="0">
                  <a:moveTo>
                    <a:pt x="8415" y="1"/>
                  </a:moveTo>
                  <a:cubicBezTo>
                    <a:pt x="7215" y="1"/>
                    <a:pt x="5560" y="638"/>
                    <a:pt x="3633" y="2476"/>
                  </a:cubicBezTo>
                  <a:cubicBezTo>
                    <a:pt x="1" y="5908"/>
                    <a:pt x="419" y="13105"/>
                    <a:pt x="419" y="13105"/>
                  </a:cubicBezTo>
                  <a:cubicBezTo>
                    <a:pt x="1674" y="13105"/>
                    <a:pt x="5959" y="12436"/>
                    <a:pt x="9307" y="9724"/>
                  </a:cubicBezTo>
                  <a:cubicBezTo>
                    <a:pt x="8320" y="7013"/>
                    <a:pt x="11266" y="3481"/>
                    <a:pt x="10412" y="1104"/>
                  </a:cubicBezTo>
                  <a:cubicBezTo>
                    <a:pt x="10184" y="499"/>
                    <a:pt x="9477" y="1"/>
                    <a:pt x="84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32"/>
            <p:cNvSpPr/>
            <p:nvPr/>
          </p:nvSpPr>
          <p:spPr>
            <a:xfrm>
              <a:off x="6326512" y="1918662"/>
              <a:ext cx="488218" cy="863139"/>
            </a:xfrm>
            <a:custGeom>
              <a:avLst/>
              <a:gdLst/>
              <a:ahLst/>
              <a:cxnLst/>
              <a:rect l="l" t="t" r="r" b="b"/>
              <a:pathLst>
                <a:path w="6244" h="11039" extrusionOk="0">
                  <a:moveTo>
                    <a:pt x="3391" y="1"/>
                  </a:moveTo>
                  <a:cubicBezTo>
                    <a:pt x="2792" y="1"/>
                    <a:pt x="2079" y="159"/>
                    <a:pt x="1272" y="544"/>
                  </a:cubicBezTo>
                  <a:cubicBezTo>
                    <a:pt x="502" y="1699"/>
                    <a:pt x="0" y="3373"/>
                    <a:pt x="0" y="5231"/>
                  </a:cubicBezTo>
                  <a:cubicBezTo>
                    <a:pt x="0" y="7875"/>
                    <a:pt x="954" y="10118"/>
                    <a:pt x="2310" y="11039"/>
                  </a:cubicBezTo>
                  <a:cubicBezTo>
                    <a:pt x="2980" y="10654"/>
                    <a:pt x="3632" y="10235"/>
                    <a:pt x="4268" y="9716"/>
                  </a:cubicBezTo>
                  <a:cubicBezTo>
                    <a:pt x="3298" y="7022"/>
                    <a:pt x="6244" y="3490"/>
                    <a:pt x="5390" y="1113"/>
                  </a:cubicBezTo>
                  <a:cubicBezTo>
                    <a:pt x="5165" y="502"/>
                    <a:pt x="4459" y="1"/>
                    <a:pt x="33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32"/>
            <p:cNvSpPr/>
            <p:nvPr/>
          </p:nvSpPr>
          <p:spPr>
            <a:xfrm>
              <a:off x="6546383" y="1918584"/>
              <a:ext cx="216039" cy="275620"/>
            </a:xfrm>
            <a:custGeom>
              <a:avLst/>
              <a:gdLst/>
              <a:ahLst/>
              <a:cxnLst/>
              <a:rect l="l" t="t" r="r" b="b"/>
              <a:pathLst>
                <a:path w="2763" h="3525" extrusionOk="0">
                  <a:moveTo>
                    <a:pt x="561" y="1"/>
                  </a:moveTo>
                  <a:cubicBezTo>
                    <a:pt x="383" y="1"/>
                    <a:pt x="196" y="14"/>
                    <a:pt x="0" y="43"/>
                  </a:cubicBezTo>
                  <a:lnTo>
                    <a:pt x="0" y="394"/>
                  </a:lnTo>
                  <a:cubicBezTo>
                    <a:pt x="0" y="2118"/>
                    <a:pt x="753" y="3524"/>
                    <a:pt x="1674" y="3524"/>
                  </a:cubicBezTo>
                  <a:cubicBezTo>
                    <a:pt x="2059" y="3524"/>
                    <a:pt x="2394" y="3290"/>
                    <a:pt x="2678" y="2905"/>
                  </a:cubicBezTo>
                  <a:cubicBezTo>
                    <a:pt x="2762" y="2269"/>
                    <a:pt x="2762" y="1666"/>
                    <a:pt x="2578" y="1114"/>
                  </a:cubicBezTo>
                  <a:cubicBezTo>
                    <a:pt x="2362" y="496"/>
                    <a:pt x="1640" y="1"/>
                    <a:pt x="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32"/>
            <p:cNvSpPr/>
            <p:nvPr/>
          </p:nvSpPr>
          <p:spPr>
            <a:xfrm>
              <a:off x="5956125" y="1907481"/>
              <a:ext cx="829830" cy="706056"/>
            </a:xfrm>
            <a:custGeom>
              <a:avLst/>
              <a:gdLst/>
              <a:ahLst/>
              <a:cxnLst/>
              <a:rect l="l" t="t" r="r" b="b"/>
              <a:pathLst>
                <a:path w="10613" h="9030" extrusionOk="0">
                  <a:moveTo>
                    <a:pt x="7750" y="0"/>
                  </a:moveTo>
                  <a:lnTo>
                    <a:pt x="6796" y="302"/>
                  </a:lnTo>
                  <a:cubicBezTo>
                    <a:pt x="9174" y="1425"/>
                    <a:pt x="6761" y="8725"/>
                    <a:pt x="264" y="8725"/>
                  </a:cubicBezTo>
                  <a:cubicBezTo>
                    <a:pt x="177" y="8725"/>
                    <a:pt x="89" y="8724"/>
                    <a:pt x="0" y="8721"/>
                  </a:cubicBezTo>
                  <a:lnTo>
                    <a:pt x="0" y="8721"/>
                  </a:lnTo>
                  <a:lnTo>
                    <a:pt x="50" y="9023"/>
                  </a:lnTo>
                  <a:cubicBezTo>
                    <a:pt x="50" y="9023"/>
                    <a:pt x="152" y="9030"/>
                    <a:pt x="335" y="9030"/>
                  </a:cubicBezTo>
                  <a:cubicBezTo>
                    <a:pt x="1383" y="9030"/>
                    <a:pt x="5094" y="8787"/>
                    <a:pt x="7616" y="5524"/>
                  </a:cubicBezTo>
                  <a:cubicBezTo>
                    <a:pt x="10612" y="1691"/>
                    <a:pt x="7750" y="1"/>
                    <a:pt x="7750" y="0"/>
                  </a:cubicBezTo>
                  <a:close/>
                </a:path>
              </a:pathLst>
            </a:custGeom>
            <a:solidFill>
              <a:srgbClr val="CE3E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32"/>
            <p:cNvSpPr/>
            <p:nvPr/>
          </p:nvSpPr>
          <p:spPr>
            <a:xfrm>
              <a:off x="6490086" y="1907481"/>
              <a:ext cx="153174" cy="99536"/>
            </a:xfrm>
            <a:custGeom>
              <a:avLst/>
              <a:gdLst/>
              <a:ahLst/>
              <a:cxnLst/>
              <a:rect l="l" t="t" r="r" b="b"/>
              <a:pathLst>
                <a:path w="1959" h="1273" extrusionOk="0">
                  <a:moveTo>
                    <a:pt x="938" y="0"/>
                  </a:moveTo>
                  <a:lnTo>
                    <a:pt x="0" y="302"/>
                  </a:lnTo>
                  <a:cubicBezTo>
                    <a:pt x="352" y="486"/>
                    <a:pt x="620" y="821"/>
                    <a:pt x="754" y="1256"/>
                  </a:cubicBezTo>
                  <a:cubicBezTo>
                    <a:pt x="938" y="1239"/>
                    <a:pt x="1105" y="1222"/>
                    <a:pt x="1306" y="1222"/>
                  </a:cubicBezTo>
                  <a:cubicBezTo>
                    <a:pt x="1540" y="1222"/>
                    <a:pt x="1758" y="1239"/>
                    <a:pt x="1959" y="1273"/>
                  </a:cubicBezTo>
                  <a:cubicBezTo>
                    <a:pt x="1607" y="419"/>
                    <a:pt x="938" y="0"/>
                    <a:pt x="938" y="0"/>
                  </a:cubicBezTo>
                  <a:close/>
                </a:path>
              </a:pathLst>
            </a:custGeom>
            <a:solidFill>
              <a:srgbClr val="B22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32"/>
            <p:cNvSpPr/>
            <p:nvPr/>
          </p:nvSpPr>
          <p:spPr>
            <a:xfrm>
              <a:off x="5957377" y="2225480"/>
              <a:ext cx="665006" cy="388057"/>
            </a:xfrm>
            <a:custGeom>
              <a:avLst/>
              <a:gdLst/>
              <a:ahLst/>
              <a:cxnLst/>
              <a:rect l="l" t="t" r="r" b="b"/>
              <a:pathLst>
                <a:path w="8505" h="4963" extrusionOk="0">
                  <a:moveTo>
                    <a:pt x="7282" y="1"/>
                  </a:moveTo>
                  <a:cubicBezTo>
                    <a:pt x="6383" y="2274"/>
                    <a:pt x="3998" y="4658"/>
                    <a:pt x="268" y="4658"/>
                  </a:cubicBezTo>
                  <a:cubicBezTo>
                    <a:pt x="180" y="4658"/>
                    <a:pt x="91" y="4657"/>
                    <a:pt x="1" y="4654"/>
                  </a:cubicBezTo>
                  <a:lnTo>
                    <a:pt x="1" y="4654"/>
                  </a:lnTo>
                  <a:lnTo>
                    <a:pt x="51" y="4956"/>
                  </a:lnTo>
                  <a:cubicBezTo>
                    <a:pt x="51" y="4956"/>
                    <a:pt x="153" y="4963"/>
                    <a:pt x="336" y="4963"/>
                  </a:cubicBezTo>
                  <a:cubicBezTo>
                    <a:pt x="1384" y="4963"/>
                    <a:pt x="5095" y="4720"/>
                    <a:pt x="7617" y="1457"/>
                  </a:cubicBezTo>
                  <a:cubicBezTo>
                    <a:pt x="8002" y="955"/>
                    <a:pt x="8286" y="520"/>
                    <a:pt x="8504" y="85"/>
                  </a:cubicBezTo>
                  <a:lnTo>
                    <a:pt x="8504" y="85"/>
                  </a:lnTo>
                  <a:cubicBezTo>
                    <a:pt x="8370" y="101"/>
                    <a:pt x="8253" y="101"/>
                    <a:pt x="8119" y="101"/>
                  </a:cubicBezTo>
                  <a:cubicBezTo>
                    <a:pt x="7834" y="101"/>
                    <a:pt x="7533" y="51"/>
                    <a:pt x="7282" y="1"/>
                  </a:cubicBezTo>
                  <a:close/>
                </a:path>
              </a:pathLst>
            </a:custGeom>
            <a:solidFill>
              <a:srgbClr val="B22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32"/>
            <p:cNvSpPr/>
            <p:nvPr/>
          </p:nvSpPr>
          <p:spPr>
            <a:xfrm>
              <a:off x="7186370" y="2495158"/>
              <a:ext cx="214710" cy="248722"/>
            </a:xfrm>
            <a:custGeom>
              <a:avLst/>
              <a:gdLst/>
              <a:ahLst/>
              <a:cxnLst/>
              <a:rect l="l" t="t" r="r" b="b"/>
              <a:pathLst>
                <a:path w="2746" h="3181" extrusionOk="0">
                  <a:moveTo>
                    <a:pt x="2695" y="0"/>
                  </a:moveTo>
                  <a:cubicBezTo>
                    <a:pt x="1222" y="0"/>
                    <a:pt x="0" y="703"/>
                    <a:pt x="0" y="1590"/>
                  </a:cubicBezTo>
                  <a:cubicBezTo>
                    <a:pt x="0" y="2477"/>
                    <a:pt x="1222" y="3180"/>
                    <a:pt x="2695" y="3180"/>
                  </a:cubicBezTo>
                  <a:lnTo>
                    <a:pt x="2745" y="3180"/>
                  </a:lnTo>
                  <a:lnTo>
                    <a:pt x="27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32"/>
            <p:cNvSpPr/>
            <p:nvPr/>
          </p:nvSpPr>
          <p:spPr>
            <a:xfrm>
              <a:off x="7185041" y="2526512"/>
              <a:ext cx="150594" cy="213459"/>
            </a:xfrm>
            <a:custGeom>
              <a:avLst/>
              <a:gdLst/>
              <a:ahLst/>
              <a:cxnLst/>
              <a:rect l="l" t="t" r="r" b="b"/>
              <a:pathLst>
                <a:path w="1926" h="2730" extrusionOk="0">
                  <a:moveTo>
                    <a:pt x="938" y="1"/>
                  </a:moveTo>
                  <a:cubicBezTo>
                    <a:pt x="352" y="285"/>
                    <a:pt x="1" y="737"/>
                    <a:pt x="1" y="1206"/>
                  </a:cubicBezTo>
                  <a:cubicBezTo>
                    <a:pt x="1" y="1926"/>
                    <a:pt x="821" y="2528"/>
                    <a:pt x="1926" y="2729"/>
                  </a:cubicBezTo>
                  <a:cubicBezTo>
                    <a:pt x="1708" y="2411"/>
                    <a:pt x="1541" y="2043"/>
                    <a:pt x="1373" y="1675"/>
                  </a:cubicBezTo>
                  <a:cubicBezTo>
                    <a:pt x="1156" y="1089"/>
                    <a:pt x="1005" y="520"/>
                    <a:pt x="93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32"/>
            <p:cNvSpPr/>
            <p:nvPr/>
          </p:nvSpPr>
          <p:spPr>
            <a:xfrm>
              <a:off x="6094835" y="1936880"/>
              <a:ext cx="566799" cy="766418"/>
            </a:xfrm>
            <a:custGeom>
              <a:avLst/>
              <a:gdLst/>
              <a:ahLst/>
              <a:cxnLst/>
              <a:rect l="l" t="t" r="r" b="b"/>
              <a:pathLst>
                <a:path w="7249" h="9802" extrusionOk="0">
                  <a:moveTo>
                    <a:pt x="4984" y="1"/>
                  </a:moveTo>
                  <a:cubicBezTo>
                    <a:pt x="4303" y="1"/>
                    <a:pt x="3517" y="361"/>
                    <a:pt x="2846" y="1114"/>
                  </a:cubicBezTo>
                  <a:cubicBezTo>
                    <a:pt x="1641" y="2503"/>
                    <a:pt x="0" y="7542"/>
                    <a:pt x="3231" y="9802"/>
                  </a:cubicBezTo>
                  <a:lnTo>
                    <a:pt x="6612" y="5617"/>
                  </a:lnTo>
                  <a:cubicBezTo>
                    <a:pt x="5859" y="4680"/>
                    <a:pt x="7248" y="2202"/>
                    <a:pt x="6328" y="712"/>
                  </a:cubicBezTo>
                  <a:cubicBezTo>
                    <a:pt x="6033" y="244"/>
                    <a:pt x="5544" y="1"/>
                    <a:pt x="49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32"/>
            <p:cNvSpPr/>
            <p:nvPr/>
          </p:nvSpPr>
          <p:spPr>
            <a:xfrm>
              <a:off x="6094835" y="1936802"/>
              <a:ext cx="463354" cy="766497"/>
            </a:xfrm>
            <a:custGeom>
              <a:avLst/>
              <a:gdLst/>
              <a:ahLst/>
              <a:cxnLst/>
              <a:rect l="l" t="t" r="r" b="b"/>
              <a:pathLst>
                <a:path w="5926" h="9803" extrusionOk="0">
                  <a:moveTo>
                    <a:pt x="4991" y="0"/>
                  </a:moveTo>
                  <a:cubicBezTo>
                    <a:pt x="4315" y="0"/>
                    <a:pt x="3530" y="354"/>
                    <a:pt x="2846" y="1115"/>
                  </a:cubicBezTo>
                  <a:cubicBezTo>
                    <a:pt x="1641" y="2504"/>
                    <a:pt x="0" y="7543"/>
                    <a:pt x="3231" y="9803"/>
                  </a:cubicBezTo>
                  <a:lnTo>
                    <a:pt x="5005" y="7610"/>
                  </a:lnTo>
                  <a:cubicBezTo>
                    <a:pt x="4152" y="7158"/>
                    <a:pt x="3549" y="5702"/>
                    <a:pt x="3549" y="3961"/>
                  </a:cubicBezTo>
                  <a:cubicBezTo>
                    <a:pt x="3549" y="1885"/>
                    <a:pt x="4419" y="195"/>
                    <a:pt x="5507" y="195"/>
                  </a:cubicBezTo>
                  <a:cubicBezTo>
                    <a:pt x="5658" y="195"/>
                    <a:pt x="5809" y="211"/>
                    <a:pt x="5926" y="278"/>
                  </a:cubicBezTo>
                  <a:cubicBezTo>
                    <a:pt x="5663" y="95"/>
                    <a:pt x="5342" y="0"/>
                    <a:pt x="49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32"/>
            <p:cNvSpPr/>
            <p:nvPr/>
          </p:nvSpPr>
          <p:spPr>
            <a:xfrm>
              <a:off x="6281240" y="2298510"/>
              <a:ext cx="735064" cy="501667"/>
            </a:xfrm>
            <a:custGeom>
              <a:avLst/>
              <a:gdLst/>
              <a:ahLst/>
              <a:cxnLst/>
              <a:rect l="l" t="t" r="r" b="b"/>
              <a:pathLst>
                <a:path w="9401" h="6416" extrusionOk="0">
                  <a:moveTo>
                    <a:pt x="8382" y="0"/>
                  </a:moveTo>
                  <a:cubicBezTo>
                    <a:pt x="3345" y="0"/>
                    <a:pt x="1" y="3546"/>
                    <a:pt x="177" y="4155"/>
                  </a:cubicBezTo>
                  <a:cubicBezTo>
                    <a:pt x="362" y="4775"/>
                    <a:pt x="1701" y="6348"/>
                    <a:pt x="2772" y="6415"/>
                  </a:cubicBezTo>
                  <a:cubicBezTo>
                    <a:pt x="2783" y="6416"/>
                    <a:pt x="2794" y="6416"/>
                    <a:pt x="2805" y="6416"/>
                  </a:cubicBezTo>
                  <a:cubicBezTo>
                    <a:pt x="3919" y="6416"/>
                    <a:pt x="7677" y="3962"/>
                    <a:pt x="9400" y="1327"/>
                  </a:cubicBezTo>
                  <a:lnTo>
                    <a:pt x="9049" y="21"/>
                  </a:lnTo>
                  <a:cubicBezTo>
                    <a:pt x="8823" y="7"/>
                    <a:pt x="8601" y="0"/>
                    <a:pt x="8382"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32"/>
            <p:cNvSpPr/>
            <p:nvPr/>
          </p:nvSpPr>
          <p:spPr>
            <a:xfrm>
              <a:off x="6424641" y="2297337"/>
              <a:ext cx="578528" cy="274603"/>
            </a:xfrm>
            <a:custGeom>
              <a:avLst/>
              <a:gdLst/>
              <a:ahLst/>
              <a:cxnLst/>
              <a:rect l="l" t="t" r="r" b="b"/>
              <a:pathLst>
                <a:path w="7399" h="3512" extrusionOk="0">
                  <a:moveTo>
                    <a:pt x="6574" y="0"/>
                  </a:moveTo>
                  <a:cubicBezTo>
                    <a:pt x="3750" y="0"/>
                    <a:pt x="1433" y="1105"/>
                    <a:pt x="1" y="2195"/>
                  </a:cubicBezTo>
                  <a:cubicBezTo>
                    <a:pt x="469" y="2798"/>
                    <a:pt x="1172" y="3400"/>
                    <a:pt x="1775" y="3501"/>
                  </a:cubicBezTo>
                  <a:cubicBezTo>
                    <a:pt x="1827" y="3508"/>
                    <a:pt x="1887" y="3512"/>
                    <a:pt x="1953" y="3512"/>
                  </a:cubicBezTo>
                  <a:cubicBezTo>
                    <a:pt x="2953" y="3512"/>
                    <a:pt x="5500" y="2683"/>
                    <a:pt x="7399" y="957"/>
                  </a:cubicBezTo>
                  <a:lnTo>
                    <a:pt x="7215" y="19"/>
                  </a:lnTo>
                  <a:cubicBezTo>
                    <a:pt x="6998" y="6"/>
                    <a:pt x="6785" y="0"/>
                    <a:pt x="657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32"/>
            <p:cNvSpPr/>
            <p:nvPr/>
          </p:nvSpPr>
          <p:spPr>
            <a:xfrm>
              <a:off x="6627466" y="1683701"/>
              <a:ext cx="230426" cy="405806"/>
            </a:xfrm>
            <a:custGeom>
              <a:avLst/>
              <a:gdLst/>
              <a:ahLst/>
              <a:cxnLst/>
              <a:rect l="l" t="t" r="r" b="b"/>
              <a:pathLst>
                <a:path w="2947" h="5190" extrusionOk="0">
                  <a:moveTo>
                    <a:pt x="1692" y="0"/>
                  </a:moveTo>
                  <a:lnTo>
                    <a:pt x="1" y="3047"/>
                  </a:lnTo>
                  <a:lnTo>
                    <a:pt x="1708" y="5189"/>
                  </a:lnTo>
                  <a:lnTo>
                    <a:pt x="2947" y="2846"/>
                  </a:lnTo>
                  <a:lnTo>
                    <a:pt x="1692"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32"/>
            <p:cNvSpPr/>
            <p:nvPr/>
          </p:nvSpPr>
          <p:spPr>
            <a:xfrm>
              <a:off x="6719105" y="1548276"/>
              <a:ext cx="367884" cy="487515"/>
            </a:xfrm>
            <a:custGeom>
              <a:avLst/>
              <a:gdLst/>
              <a:ahLst/>
              <a:cxnLst/>
              <a:rect l="l" t="t" r="r" b="b"/>
              <a:pathLst>
                <a:path w="4705" h="6235" extrusionOk="0">
                  <a:moveTo>
                    <a:pt x="3161" y="0"/>
                  </a:moveTo>
                  <a:cubicBezTo>
                    <a:pt x="2281" y="0"/>
                    <a:pt x="1049" y="657"/>
                    <a:pt x="603" y="1498"/>
                  </a:cubicBezTo>
                  <a:cubicBezTo>
                    <a:pt x="1" y="2619"/>
                    <a:pt x="369" y="4879"/>
                    <a:pt x="369" y="4879"/>
                  </a:cubicBezTo>
                  <a:cubicBezTo>
                    <a:pt x="369" y="4879"/>
                    <a:pt x="1206" y="6101"/>
                    <a:pt x="2629" y="6235"/>
                  </a:cubicBezTo>
                  <a:cubicBezTo>
                    <a:pt x="3449" y="5716"/>
                    <a:pt x="4704" y="912"/>
                    <a:pt x="3851" y="209"/>
                  </a:cubicBezTo>
                  <a:cubicBezTo>
                    <a:pt x="3679" y="65"/>
                    <a:pt x="3437" y="0"/>
                    <a:pt x="316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32"/>
            <p:cNvSpPr/>
            <p:nvPr/>
          </p:nvSpPr>
          <p:spPr>
            <a:xfrm>
              <a:off x="6736151" y="1548276"/>
              <a:ext cx="310258" cy="320032"/>
            </a:xfrm>
            <a:custGeom>
              <a:avLst/>
              <a:gdLst/>
              <a:ahLst/>
              <a:cxnLst/>
              <a:rect l="l" t="t" r="r" b="b"/>
              <a:pathLst>
                <a:path w="3968" h="4093" extrusionOk="0">
                  <a:moveTo>
                    <a:pt x="2943" y="0"/>
                  </a:moveTo>
                  <a:cubicBezTo>
                    <a:pt x="2063" y="0"/>
                    <a:pt x="831" y="657"/>
                    <a:pt x="385" y="1498"/>
                  </a:cubicBezTo>
                  <a:cubicBezTo>
                    <a:pt x="0" y="2201"/>
                    <a:pt x="34" y="3339"/>
                    <a:pt x="67" y="4092"/>
                  </a:cubicBezTo>
                  <a:cubicBezTo>
                    <a:pt x="452" y="3339"/>
                    <a:pt x="1239" y="2619"/>
                    <a:pt x="2310" y="2167"/>
                  </a:cubicBezTo>
                  <a:cubicBezTo>
                    <a:pt x="2846" y="1933"/>
                    <a:pt x="3381" y="1833"/>
                    <a:pt x="3900" y="1799"/>
                  </a:cubicBezTo>
                  <a:cubicBezTo>
                    <a:pt x="3967" y="1046"/>
                    <a:pt x="3900" y="410"/>
                    <a:pt x="3633" y="209"/>
                  </a:cubicBezTo>
                  <a:cubicBezTo>
                    <a:pt x="3461" y="65"/>
                    <a:pt x="3219" y="0"/>
                    <a:pt x="2943"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32"/>
            <p:cNvSpPr/>
            <p:nvPr/>
          </p:nvSpPr>
          <p:spPr>
            <a:xfrm>
              <a:off x="6916770" y="1737261"/>
              <a:ext cx="38000" cy="54186"/>
            </a:xfrm>
            <a:custGeom>
              <a:avLst/>
              <a:gdLst/>
              <a:ahLst/>
              <a:cxnLst/>
              <a:rect l="l" t="t" r="r" b="b"/>
              <a:pathLst>
                <a:path w="486" h="693" extrusionOk="0">
                  <a:moveTo>
                    <a:pt x="298" y="0"/>
                  </a:moveTo>
                  <a:cubicBezTo>
                    <a:pt x="188" y="0"/>
                    <a:pt x="81" y="129"/>
                    <a:pt x="34" y="303"/>
                  </a:cubicBezTo>
                  <a:cubicBezTo>
                    <a:pt x="0" y="487"/>
                    <a:pt x="67" y="654"/>
                    <a:pt x="168" y="688"/>
                  </a:cubicBezTo>
                  <a:cubicBezTo>
                    <a:pt x="178" y="691"/>
                    <a:pt x="189" y="693"/>
                    <a:pt x="200" y="693"/>
                  </a:cubicBezTo>
                  <a:cubicBezTo>
                    <a:pt x="295" y="693"/>
                    <a:pt x="405" y="568"/>
                    <a:pt x="435" y="403"/>
                  </a:cubicBezTo>
                  <a:cubicBezTo>
                    <a:pt x="486" y="219"/>
                    <a:pt x="419" y="52"/>
                    <a:pt x="318" y="1"/>
                  </a:cubicBezTo>
                  <a:cubicBezTo>
                    <a:pt x="312" y="1"/>
                    <a:pt x="305" y="0"/>
                    <a:pt x="298"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32"/>
            <p:cNvSpPr/>
            <p:nvPr/>
          </p:nvSpPr>
          <p:spPr>
            <a:xfrm>
              <a:off x="6902383" y="1678462"/>
              <a:ext cx="75922" cy="43239"/>
            </a:xfrm>
            <a:custGeom>
              <a:avLst/>
              <a:gdLst/>
              <a:ahLst/>
              <a:cxnLst/>
              <a:rect l="l" t="t" r="r" b="b"/>
              <a:pathLst>
                <a:path w="971" h="553" extrusionOk="0">
                  <a:moveTo>
                    <a:pt x="134" y="0"/>
                  </a:moveTo>
                  <a:cubicBezTo>
                    <a:pt x="84" y="0"/>
                    <a:pt x="17" y="50"/>
                    <a:pt x="17" y="117"/>
                  </a:cubicBezTo>
                  <a:lnTo>
                    <a:pt x="0" y="335"/>
                  </a:lnTo>
                  <a:cubicBezTo>
                    <a:pt x="0" y="402"/>
                    <a:pt x="34" y="469"/>
                    <a:pt x="101" y="469"/>
                  </a:cubicBezTo>
                  <a:lnTo>
                    <a:pt x="837" y="553"/>
                  </a:lnTo>
                  <a:cubicBezTo>
                    <a:pt x="887" y="553"/>
                    <a:pt x="954" y="502"/>
                    <a:pt x="954" y="452"/>
                  </a:cubicBezTo>
                  <a:lnTo>
                    <a:pt x="971" y="218"/>
                  </a:lnTo>
                  <a:cubicBezTo>
                    <a:pt x="971" y="151"/>
                    <a:pt x="937" y="117"/>
                    <a:pt x="870" y="84"/>
                  </a:cubicBezTo>
                  <a:lnTo>
                    <a:pt x="134" y="0"/>
                  </a:ln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32"/>
            <p:cNvSpPr/>
            <p:nvPr/>
          </p:nvSpPr>
          <p:spPr>
            <a:xfrm>
              <a:off x="6996602" y="1743907"/>
              <a:ext cx="18375" cy="55046"/>
            </a:xfrm>
            <a:custGeom>
              <a:avLst/>
              <a:gdLst/>
              <a:ahLst/>
              <a:cxnLst/>
              <a:rect l="l" t="t" r="r" b="b"/>
              <a:pathLst>
                <a:path w="235" h="704" extrusionOk="0">
                  <a:moveTo>
                    <a:pt x="151" y="0"/>
                  </a:moveTo>
                  <a:cubicBezTo>
                    <a:pt x="101" y="0"/>
                    <a:pt x="50" y="151"/>
                    <a:pt x="17" y="335"/>
                  </a:cubicBezTo>
                  <a:cubicBezTo>
                    <a:pt x="0" y="536"/>
                    <a:pt x="50" y="703"/>
                    <a:pt x="84" y="703"/>
                  </a:cubicBezTo>
                  <a:cubicBezTo>
                    <a:pt x="117" y="703"/>
                    <a:pt x="218" y="553"/>
                    <a:pt x="218" y="368"/>
                  </a:cubicBezTo>
                  <a:cubicBezTo>
                    <a:pt x="235" y="168"/>
                    <a:pt x="184" y="0"/>
                    <a:pt x="151"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32"/>
            <p:cNvSpPr/>
            <p:nvPr/>
          </p:nvSpPr>
          <p:spPr>
            <a:xfrm>
              <a:off x="7003092" y="1698088"/>
              <a:ext cx="34169" cy="41910"/>
            </a:xfrm>
            <a:custGeom>
              <a:avLst/>
              <a:gdLst/>
              <a:ahLst/>
              <a:cxnLst/>
              <a:rect l="l" t="t" r="r" b="b"/>
              <a:pathLst>
                <a:path w="437" h="536" extrusionOk="0">
                  <a:moveTo>
                    <a:pt x="152" y="0"/>
                  </a:moveTo>
                  <a:cubicBezTo>
                    <a:pt x="135" y="0"/>
                    <a:pt x="85" y="51"/>
                    <a:pt x="85" y="117"/>
                  </a:cubicBezTo>
                  <a:lnTo>
                    <a:pt x="18" y="335"/>
                  </a:lnTo>
                  <a:cubicBezTo>
                    <a:pt x="1" y="402"/>
                    <a:pt x="18" y="452"/>
                    <a:pt x="51" y="469"/>
                  </a:cubicBezTo>
                  <a:lnTo>
                    <a:pt x="319" y="536"/>
                  </a:lnTo>
                  <a:cubicBezTo>
                    <a:pt x="336" y="536"/>
                    <a:pt x="386" y="486"/>
                    <a:pt x="386" y="419"/>
                  </a:cubicBezTo>
                  <a:lnTo>
                    <a:pt x="436" y="201"/>
                  </a:lnTo>
                  <a:cubicBezTo>
                    <a:pt x="436" y="117"/>
                    <a:pt x="436" y="67"/>
                    <a:pt x="419" y="67"/>
                  </a:cubicBezTo>
                  <a:lnTo>
                    <a:pt x="152" y="0"/>
                  </a:ln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32"/>
            <p:cNvSpPr/>
            <p:nvPr/>
          </p:nvSpPr>
          <p:spPr>
            <a:xfrm>
              <a:off x="6967828" y="1783159"/>
              <a:ext cx="56297" cy="106104"/>
            </a:xfrm>
            <a:custGeom>
              <a:avLst/>
              <a:gdLst/>
              <a:ahLst/>
              <a:cxnLst/>
              <a:rect l="l" t="t" r="r" b="b"/>
              <a:pathLst>
                <a:path w="720" h="1357" extrusionOk="0">
                  <a:moveTo>
                    <a:pt x="50" y="0"/>
                  </a:moveTo>
                  <a:lnTo>
                    <a:pt x="50" y="0"/>
                  </a:lnTo>
                  <a:cubicBezTo>
                    <a:pt x="352" y="603"/>
                    <a:pt x="368" y="1021"/>
                    <a:pt x="368" y="1172"/>
                  </a:cubicBezTo>
                  <a:cubicBezTo>
                    <a:pt x="368" y="1258"/>
                    <a:pt x="286" y="1284"/>
                    <a:pt x="193" y="1284"/>
                  </a:cubicBezTo>
                  <a:cubicBezTo>
                    <a:pt x="124" y="1284"/>
                    <a:pt x="50" y="1270"/>
                    <a:pt x="0" y="1256"/>
                  </a:cubicBezTo>
                  <a:lnTo>
                    <a:pt x="0" y="1289"/>
                  </a:lnTo>
                  <a:cubicBezTo>
                    <a:pt x="0" y="1289"/>
                    <a:pt x="186" y="1356"/>
                    <a:pt x="360" y="1356"/>
                  </a:cubicBezTo>
                  <a:cubicBezTo>
                    <a:pt x="446" y="1356"/>
                    <a:pt x="530" y="1339"/>
                    <a:pt x="586" y="1289"/>
                  </a:cubicBezTo>
                  <a:cubicBezTo>
                    <a:pt x="720" y="1122"/>
                    <a:pt x="502" y="703"/>
                    <a:pt x="50"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32"/>
            <p:cNvSpPr/>
            <p:nvPr/>
          </p:nvSpPr>
          <p:spPr>
            <a:xfrm>
              <a:off x="6870951" y="1889184"/>
              <a:ext cx="107355" cy="72560"/>
            </a:xfrm>
            <a:custGeom>
              <a:avLst/>
              <a:gdLst/>
              <a:ahLst/>
              <a:cxnLst/>
              <a:rect l="l" t="t" r="r" b="b"/>
              <a:pathLst>
                <a:path w="1373" h="928" extrusionOk="0">
                  <a:moveTo>
                    <a:pt x="369" y="0"/>
                  </a:moveTo>
                  <a:lnTo>
                    <a:pt x="369" y="0"/>
                  </a:lnTo>
                  <a:cubicBezTo>
                    <a:pt x="369" y="0"/>
                    <a:pt x="0" y="586"/>
                    <a:pt x="620" y="887"/>
                  </a:cubicBezTo>
                  <a:cubicBezTo>
                    <a:pt x="680" y="915"/>
                    <a:pt x="737" y="927"/>
                    <a:pt x="791" y="927"/>
                  </a:cubicBezTo>
                  <a:cubicBezTo>
                    <a:pt x="1157" y="927"/>
                    <a:pt x="1373" y="368"/>
                    <a:pt x="1373" y="368"/>
                  </a:cubicBezTo>
                  <a:lnTo>
                    <a:pt x="369" y="0"/>
                  </a:ln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32"/>
            <p:cNvSpPr/>
            <p:nvPr/>
          </p:nvSpPr>
          <p:spPr>
            <a:xfrm>
              <a:off x="6902383" y="1897003"/>
              <a:ext cx="69433" cy="40659"/>
            </a:xfrm>
            <a:custGeom>
              <a:avLst/>
              <a:gdLst/>
              <a:ahLst/>
              <a:cxnLst/>
              <a:rect l="l" t="t" r="r" b="b"/>
              <a:pathLst>
                <a:path w="888" h="520" extrusionOk="0">
                  <a:moveTo>
                    <a:pt x="84" y="1"/>
                  </a:moveTo>
                  <a:cubicBezTo>
                    <a:pt x="84" y="1"/>
                    <a:pt x="0" y="134"/>
                    <a:pt x="17" y="335"/>
                  </a:cubicBezTo>
                  <a:lnTo>
                    <a:pt x="753" y="519"/>
                  </a:lnTo>
                  <a:cubicBezTo>
                    <a:pt x="854" y="386"/>
                    <a:pt x="887" y="268"/>
                    <a:pt x="887" y="268"/>
                  </a:cubicBezTo>
                  <a:lnTo>
                    <a:pt x="84" y="1"/>
                  </a:ln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32"/>
            <p:cNvSpPr/>
            <p:nvPr/>
          </p:nvSpPr>
          <p:spPr>
            <a:xfrm>
              <a:off x="6630125" y="1514810"/>
              <a:ext cx="285393" cy="323394"/>
            </a:xfrm>
            <a:custGeom>
              <a:avLst/>
              <a:gdLst/>
              <a:ahLst/>
              <a:cxnLst/>
              <a:rect l="l" t="t" r="r" b="b"/>
              <a:pathLst>
                <a:path w="3650" h="4136" extrusionOk="0">
                  <a:moveTo>
                    <a:pt x="3649" y="1"/>
                  </a:moveTo>
                  <a:lnTo>
                    <a:pt x="0" y="1892"/>
                  </a:lnTo>
                  <a:lnTo>
                    <a:pt x="570" y="4135"/>
                  </a:lnTo>
                  <a:lnTo>
                    <a:pt x="1641" y="3315"/>
                  </a:lnTo>
                  <a:lnTo>
                    <a:pt x="2260" y="3382"/>
                  </a:lnTo>
                  <a:lnTo>
                    <a:pt x="3649" y="1"/>
                  </a:lnTo>
                  <a:close/>
                </a:path>
              </a:pathLst>
            </a:custGeom>
            <a:solidFill>
              <a:srgbClr val="753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32"/>
            <p:cNvSpPr/>
            <p:nvPr/>
          </p:nvSpPr>
          <p:spPr>
            <a:xfrm>
              <a:off x="6681183" y="1695117"/>
              <a:ext cx="96877" cy="125104"/>
            </a:xfrm>
            <a:custGeom>
              <a:avLst/>
              <a:gdLst/>
              <a:ahLst/>
              <a:cxnLst/>
              <a:rect l="l" t="t" r="r" b="b"/>
              <a:pathLst>
                <a:path w="1239" h="1600" extrusionOk="0">
                  <a:moveTo>
                    <a:pt x="453" y="0"/>
                  </a:moveTo>
                  <a:cubicBezTo>
                    <a:pt x="413" y="0"/>
                    <a:pt x="373" y="7"/>
                    <a:pt x="335" y="22"/>
                  </a:cubicBezTo>
                  <a:cubicBezTo>
                    <a:pt x="84" y="122"/>
                    <a:pt x="0" y="540"/>
                    <a:pt x="151" y="992"/>
                  </a:cubicBezTo>
                  <a:cubicBezTo>
                    <a:pt x="266" y="1351"/>
                    <a:pt x="528" y="1599"/>
                    <a:pt x="780" y="1599"/>
                  </a:cubicBezTo>
                  <a:cubicBezTo>
                    <a:pt x="822" y="1599"/>
                    <a:pt x="864" y="1593"/>
                    <a:pt x="904" y="1578"/>
                  </a:cubicBezTo>
                  <a:cubicBezTo>
                    <a:pt x="1172" y="1461"/>
                    <a:pt x="1239" y="1043"/>
                    <a:pt x="1088" y="607"/>
                  </a:cubicBezTo>
                  <a:cubicBezTo>
                    <a:pt x="959" y="249"/>
                    <a:pt x="694" y="0"/>
                    <a:pt x="453"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32"/>
            <p:cNvSpPr/>
            <p:nvPr/>
          </p:nvSpPr>
          <p:spPr>
            <a:xfrm>
              <a:off x="6695570" y="1716228"/>
              <a:ext cx="66852" cy="85618"/>
            </a:xfrm>
            <a:custGeom>
              <a:avLst/>
              <a:gdLst/>
              <a:ahLst/>
              <a:cxnLst/>
              <a:rect l="l" t="t" r="r" b="b"/>
              <a:pathLst>
                <a:path w="855" h="1095" extrusionOk="0">
                  <a:moveTo>
                    <a:pt x="324" y="0"/>
                  </a:moveTo>
                  <a:cubicBezTo>
                    <a:pt x="293" y="0"/>
                    <a:pt x="263" y="6"/>
                    <a:pt x="235" y="19"/>
                  </a:cubicBezTo>
                  <a:cubicBezTo>
                    <a:pt x="51" y="86"/>
                    <a:pt x="0" y="388"/>
                    <a:pt x="101" y="672"/>
                  </a:cubicBezTo>
                  <a:cubicBezTo>
                    <a:pt x="199" y="924"/>
                    <a:pt x="367" y="1094"/>
                    <a:pt x="537" y="1094"/>
                  </a:cubicBezTo>
                  <a:cubicBezTo>
                    <a:pt x="570" y="1094"/>
                    <a:pt x="604" y="1088"/>
                    <a:pt x="636" y="1074"/>
                  </a:cubicBezTo>
                  <a:cubicBezTo>
                    <a:pt x="804" y="1024"/>
                    <a:pt x="854" y="722"/>
                    <a:pt x="754" y="421"/>
                  </a:cubicBezTo>
                  <a:cubicBezTo>
                    <a:pt x="669" y="181"/>
                    <a:pt x="489" y="0"/>
                    <a:pt x="324"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32"/>
            <p:cNvSpPr/>
            <p:nvPr/>
          </p:nvSpPr>
          <p:spPr>
            <a:xfrm>
              <a:off x="6716525" y="1752195"/>
              <a:ext cx="45898" cy="56688"/>
            </a:xfrm>
            <a:custGeom>
              <a:avLst/>
              <a:gdLst/>
              <a:ahLst/>
              <a:cxnLst/>
              <a:rect l="l" t="t" r="r" b="b"/>
              <a:pathLst>
                <a:path w="587" h="725" extrusionOk="0">
                  <a:moveTo>
                    <a:pt x="227" y="1"/>
                  </a:moveTo>
                  <a:cubicBezTo>
                    <a:pt x="207" y="1"/>
                    <a:pt x="187" y="4"/>
                    <a:pt x="168" y="11"/>
                  </a:cubicBezTo>
                  <a:cubicBezTo>
                    <a:pt x="50" y="45"/>
                    <a:pt x="0" y="262"/>
                    <a:pt x="84" y="447"/>
                  </a:cubicBezTo>
                  <a:cubicBezTo>
                    <a:pt x="141" y="604"/>
                    <a:pt x="272" y="725"/>
                    <a:pt x="393" y="725"/>
                  </a:cubicBezTo>
                  <a:cubicBezTo>
                    <a:pt x="413" y="725"/>
                    <a:pt x="433" y="722"/>
                    <a:pt x="452" y="714"/>
                  </a:cubicBezTo>
                  <a:cubicBezTo>
                    <a:pt x="569" y="681"/>
                    <a:pt x="586" y="480"/>
                    <a:pt x="536" y="279"/>
                  </a:cubicBezTo>
                  <a:cubicBezTo>
                    <a:pt x="479" y="121"/>
                    <a:pt x="348" y="1"/>
                    <a:pt x="227"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32"/>
            <p:cNvSpPr/>
            <p:nvPr/>
          </p:nvSpPr>
          <p:spPr>
            <a:xfrm>
              <a:off x="7183711" y="2375996"/>
              <a:ext cx="73420" cy="176788"/>
            </a:xfrm>
            <a:custGeom>
              <a:avLst/>
              <a:gdLst/>
              <a:ahLst/>
              <a:cxnLst/>
              <a:rect l="l" t="t" r="r" b="b"/>
              <a:pathLst>
                <a:path w="939" h="2261" extrusionOk="0">
                  <a:moveTo>
                    <a:pt x="1" y="1"/>
                  </a:moveTo>
                  <a:lnTo>
                    <a:pt x="118" y="2261"/>
                  </a:lnTo>
                  <a:lnTo>
                    <a:pt x="938" y="2261"/>
                  </a:lnTo>
                  <a:lnTo>
                    <a:pt x="620"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32"/>
            <p:cNvSpPr/>
            <p:nvPr/>
          </p:nvSpPr>
          <p:spPr>
            <a:xfrm>
              <a:off x="7225621" y="2375996"/>
              <a:ext cx="43239" cy="176788"/>
            </a:xfrm>
            <a:custGeom>
              <a:avLst/>
              <a:gdLst/>
              <a:ahLst/>
              <a:cxnLst/>
              <a:rect l="l" t="t" r="r" b="b"/>
              <a:pathLst>
                <a:path w="553" h="2261" extrusionOk="0">
                  <a:moveTo>
                    <a:pt x="1" y="1"/>
                  </a:moveTo>
                  <a:lnTo>
                    <a:pt x="67" y="2261"/>
                  </a:lnTo>
                  <a:lnTo>
                    <a:pt x="553" y="2261"/>
                  </a:ln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32"/>
            <p:cNvSpPr/>
            <p:nvPr/>
          </p:nvSpPr>
          <p:spPr>
            <a:xfrm>
              <a:off x="7099970" y="2052758"/>
              <a:ext cx="153252" cy="333793"/>
            </a:xfrm>
            <a:custGeom>
              <a:avLst/>
              <a:gdLst/>
              <a:ahLst/>
              <a:cxnLst/>
              <a:rect l="l" t="t" r="r" b="b"/>
              <a:pathLst>
                <a:path w="1960" h="4269" extrusionOk="0">
                  <a:moveTo>
                    <a:pt x="1" y="0"/>
                  </a:moveTo>
                  <a:lnTo>
                    <a:pt x="486" y="4269"/>
                  </a:lnTo>
                  <a:lnTo>
                    <a:pt x="1959" y="4269"/>
                  </a:lnTo>
                  <a:cubicBezTo>
                    <a:pt x="1955" y="4252"/>
                    <a:pt x="1567" y="717"/>
                    <a:pt x="1" y="0"/>
                  </a:cubicBezTo>
                  <a:close/>
                  <a:moveTo>
                    <a:pt x="1959" y="4269"/>
                  </a:moveTo>
                  <a:cubicBezTo>
                    <a:pt x="1959" y="4269"/>
                    <a:pt x="1959" y="4269"/>
                    <a:pt x="1959" y="4269"/>
                  </a:cubicBezTo>
                  <a:cubicBezTo>
                    <a:pt x="1959" y="4269"/>
                    <a:pt x="1959" y="4269"/>
                    <a:pt x="1959" y="426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32"/>
            <p:cNvSpPr/>
            <p:nvPr/>
          </p:nvSpPr>
          <p:spPr>
            <a:xfrm>
              <a:off x="7099970" y="2057997"/>
              <a:ext cx="124400" cy="329884"/>
            </a:xfrm>
            <a:custGeom>
              <a:avLst/>
              <a:gdLst/>
              <a:ahLst/>
              <a:cxnLst/>
              <a:rect l="l" t="t" r="r" b="b"/>
              <a:pathLst>
                <a:path w="1591" h="4219" extrusionOk="0">
                  <a:moveTo>
                    <a:pt x="1" y="0"/>
                  </a:moveTo>
                  <a:lnTo>
                    <a:pt x="486" y="4219"/>
                  </a:lnTo>
                  <a:lnTo>
                    <a:pt x="1591" y="4219"/>
                  </a:lnTo>
                  <a:cubicBezTo>
                    <a:pt x="1457" y="3298"/>
                    <a:pt x="921" y="1072"/>
                    <a:pt x="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32"/>
            <p:cNvSpPr/>
            <p:nvPr/>
          </p:nvSpPr>
          <p:spPr>
            <a:xfrm>
              <a:off x="7137970" y="2374745"/>
              <a:ext cx="138787" cy="36671"/>
            </a:xfrm>
            <a:custGeom>
              <a:avLst/>
              <a:gdLst/>
              <a:ahLst/>
              <a:cxnLst/>
              <a:rect l="l" t="t" r="r" b="b"/>
              <a:pathLst>
                <a:path w="1775" h="469" extrusionOk="0">
                  <a:moveTo>
                    <a:pt x="0" y="0"/>
                  </a:moveTo>
                  <a:lnTo>
                    <a:pt x="0" y="469"/>
                  </a:lnTo>
                  <a:lnTo>
                    <a:pt x="1774" y="469"/>
                  </a:lnTo>
                  <a:lnTo>
                    <a:pt x="17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32"/>
            <p:cNvSpPr/>
            <p:nvPr/>
          </p:nvSpPr>
          <p:spPr>
            <a:xfrm>
              <a:off x="7017557" y="2372086"/>
              <a:ext cx="180619" cy="100865"/>
            </a:xfrm>
            <a:custGeom>
              <a:avLst/>
              <a:gdLst/>
              <a:ahLst/>
              <a:cxnLst/>
              <a:rect l="l" t="t" r="r" b="b"/>
              <a:pathLst>
                <a:path w="2310" h="1290" extrusionOk="0">
                  <a:moveTo>
                    <a:pt x="0" y="1"/>
                  </a:moveTo>
                  <a:lnTo>
                    <a:pt x="0" y="1290"/>
                  </a:lnTo>
                  <a:lnTo>
                    <a:pt x="1339" y="1290"/>
                  </a:lnTo>
                  <a:cubicBezTo>
                    <a:pt x="2310" y="1290"/>
                    <a:pt x="2310" y="1"/>
                    <a:pt x="1339" y="1"/>
                  </a:cubicBezTo>
                  <a:close/>
                </a:path>
              </a:pathLst>
            </a:custGeom>
            <a:solidFill>
              <a:srgbClr val="753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32"/>
            <p:cNvSpPr/>
            <p:nvPr/>
          </p:nvSpPr>
          <p:spPr>
            <a:xfrm>
              <a:off x="7361750" y="2487260"/>
              <a:ext cx="47149" cy="269677"/>
            </a:xfrm>
            <a:custGeom>
              <a:avLst/>
              <a:gdLst/>
              <a:ahLst/>
              <a:cxnLst/>
              <a:rect l="l" t="t" r="r" b="b"/>
              <a:pathLst>
                <a:path w="603" h="3449" extrusionOk="0">
                  <a:moveTo>
                    <a:pt x="0" y="1"/>
                  </a:moveTo>
                  <a:lnTo>
                    <a:pt x="0" y="3449"/>
                  </a:lnTo>
                  <a:lnTo>
                    <a:pt x="603" y="3449"/>
                  </a:lnTo>
                  <a:lnTo>
                    <a:pt x="6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32"/>
            <p:cNvSpPr/>
            <p:nvPr/>
          </p:nvSpPr>
          <p:spPr>
            <a:xfrm>
              <a:off x="6976977" y="2285686"/>
              <a:ext cx="263109" cy="145355"/>
            </a:xfrm>
            <a:custGeom>
              <a:avLst/>
              <a:gdLst/>
              <a:ahLst/>
              <a:cxnLst/>
              <a:rect l="l" t="t" r="r" b="b"/>
              <a:pathLst>
                <a:path w="3365" h="1859" extrusionOk="0">
                  <a:moveTo>
                    <a:pt x="1588" y="1"/>
                  </a:moveTo>
                  <a:cubicBezTo>
                    <a:pt x="1113" y="1"/>
                    <a:pt x="569" y="126"/>
                    <a:pt x="0" y="168"/>
                  </a:cubicBezTo>
                  <a:lnTo>
                    <a:pt x="151" y="1307"/>
                  </a:lnTo>
                  <a:cubicBezTo>
                    <a:pt x="202" y="1222"/>
                    <a:pt x="372" y="1108"/>
                    <a:pt x="594" y="1108"/>
                  </a:cubicBezTo>
                  <a:cubicBezTo>
                    <a:pt x="813" y="1108"/>
                    <a:pt x="1082" y="1218"/>
                    <a:pt x="1339" y="1574"/>
                  </a:cubicBezTo>
                  <a:lnTo>
                    <a:pt x="2913" y="1859"/>
                  </a:lnTo>
                  <a:cubicBezTo>
                    <a:pt x="2913" y="1859"/>
                    <a:pt x="3365" y="1491"/>
                    <a:pt x="2762" y="587"/>
                  </a:cubicBezTo>
                  <a:cubicBezTo>
                    <a:pt x="2469" y="126"/>
                    <a:pt x="2063" y="1"/>
                    <a:pt x="1588"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32"/>
            <p:cNvSpPr/>
            <p:nvPr/>
          </p:nvSpPr>
          <p:spPr>
            <a:xfrm>
              <a:off x="7050241" y="2365206"/>
              <a:ext cx="86478" cy="122836"/>
            </a:xfrm>
            <a:custGeom>
              <a:avLst/>
              <a:gdLst/>
              <a:ahLst/>
              <a:cxnLst/>
              <a:rect l="l" t="t" r="r" b="b"/>
              <a:pathLst>
                <a:path w="1106" h="1571" extrusionOk="0">
                  <a:moveTo>
                    <a:pt x="679" y="0"/>
                  </a:moveTo>
                  <a:cubicBezTo>
                    <a:pt x="506" y="0"/>
                    <a:pt x="369" y="156"/>
                    <a:pt x="369" y="156"/>
                  </a:cubicBezTo>
                  <a:cubicBezTo>
                    <a:pt x="553" y="708"/>
                    <a:pt x="1" y="1093"/>
                    <a:pt x="101" y="1378"/>
                  </a:cubicBezTo>
                  <a:cubicBezTo>
                    <a:pt x="156" y="1504"/>
                    <a:pt x="238" y="1571"/>
                    <a:pt x="336" y="1571"/>
                  </a:cubicBezTo>
                  <a:cubicBezTo>
                    <a:pt x="447" y="1571"/>
                    <a:pt x="579" y="1487"/>
                    <a:pt x="720" y="1311"/>
                  </a:cubicBezTo>
                  <a:cubicBezTo>
                    <a:pt x="988" y="976"/>
                    <a:pt x="1105" y="256"/>
                    <a:pt x="871" y="72"/>
                  </a:cubicBezTo>
                  <a:cubicBezTo>
                    <a:pt x="805" y="20"/>
                    <a:pt x="740" y="0"/>
                    <a:pt x="679"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32"/>
            <p:cNvSpPr/>
            <p:nvPr/>
          </p:nvSpPr>
          <p:spPr>
            <a:xfrm>
              <a:off x="7099970" y="2368959"/>
              <a:ext cx="77330" cy="122289"/>
            </a:xfrm>
            <a:custGeom>
              <a:avLst/>
              <a:gdLst/>
              <a:ahLst/>
              <a:cxnLst/>
              <a:rect l="l" t="t" r="r" b="b"/>
              <a:pathLst>
                <a:path w="989" h="1564" extrusionOk="0">
                  <a:moveTo>
                    <a:pt x="589" y="1"/>
                  </a:moveTo>
                  <a:cubicBezTo>
                    <a:pt x="469" y="1"/>
                    <a:pt x="369" y="108"/>
                    <a:pt x="369" y="108"/>
                  </a:cubicBezTo>
                  <a:cubicBezTo>
                    <a:pt x="486" y="710"/>
                    <a:pt x="1" y="995"/>
                    <a:pt x="34" y="1296"/>
                  </a:cubicBezTo>
                  <a:cubicBezTo>
                    <a:pt x="71" y="1470"/>
                    <a:pt x="142" y="1564"/>
                    <a:pt x="241" y="1564"/>
                  </a:cubicBezTo>
                  <a:cubicBezTo>
                    <a:pt x="323" y="1564"/>
                    <a:pt x="423" y="1499"/>
                    <a:pt x="536" y="1363"/>
                  </a:cubicBezTo>
                  <a:cubicBezTo>
                    <a:pt x="787" y="1078"/>
                    <a:pt x="988" y="375"/>
                    <a:pt x="787" y="124"/>
                  </a:cubicBezTo>
                  <a:cubicBezTo>
                    <a:pt x="723" y="31"/>
                    <a:pt x="653" y="1"/>
                    <a:pt x="58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32"/>
            <p:cNvSpPr/>
            <p:nvPr/>
          </p:nvSpPr>
          <p:spPr>
            <a:xfrm>
              <a:off x="7141880" y="2363016"/>
              <a:ext cx="81239" cy="121742"/>
            </a:xfrm>
            <a:custGeom>
              <a:avLst/>
              <a:gdLst/>
              <a:ahLst/>
              <a:cxnLst/>
              <a:rect l="l" t="t" r="r" b="b"/>
              <a:pathLst>
                <a:path w="1039" h="1557" extrusionOk="0">
                  <a:moveTo>
                    <a:pt x="634" y="1"/>
                  </a:moveTo>
                  <a:cubicBezTo>
                    <a:pt x="508" y="1"/>
                    <a:pt x="402" y="100"/>
                    <a:pt x="402" y="100"/>
                  </a:cubicBezTo>
                  <a:cubicBezTo>
                    <a:pt x="502" y="702"/>
                    <a:pt x="0" y="987"/>
                    <a:pt x="67" y="1288"/>
                  </a:cubicBezTo>
                  <a:cubicBezTo>
                    <a:pt x="104" y="1462"/>
                    <a:pt x="181" y="1556"/>
                    <a:pt x="284" y="1556"/>
                  </a:cubicBezTo>
                  <a:cubicBezTo>
                    <a:pt x="369" y="1556"/>
                    <a:pt x="472" y="1492"/>
                    <a:pt x="586" y="1355"/>
                  </a:cubicBezTo>
                  <a:cubicBezTo>
                    <a:pt x="837" y="1071"/>
                    <a:pt x="1038" y="368"/>
                    <a:pt x="837" y="117"/>
                  </a:cubicBezTo>
                  <a:cubicBezTo>
                    <a:pt x="773" y="29"/>
                    <a:pt x="701" y="1"/>
                    <a:pt x="634"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32"/>
            <p:cNvSpPr/>
            <p:nvPr/>
          </p:nvSpPr>
          <p:spPr>
            <a:xfrm>
              <a:off x="6967828" y="2372086"/>
              <a:ext cx="91639" cy="98441"/>
            </a:xfrm>
            <a:custGeom>
              <a:avLst/>
              <a:gdLst/>
              <a:ahLst/>
              <a:cxnLst/>
              <a:rect l="l" t="t" r="r" b="b"/>
              <a:pathLst>
                <a:path w="1172" h="1259" extrusionOk="0">
                  <a:moveTo>
                    <a:pt x="586" y="1"/>
                  </a:moveTo>
                  <a:cubicBezTo>
                    <a:pt x="268" y="1"/>
                    <a:pt x="0" y="302"/>
                    <a:pt x="0" y="637"/>
                  </a:cubicBezTo>
                  <a:cubicBezTo>
                    <a:pt x="0" y="988"/>
                    <a:pt x="268" y="1256"/>
                    <a:pt x="586" y="1256"/>
                  </a:cubicBezTo>
                  <a:cubicBezTo>
                    <a:pt x="603" y="1258"/>
                    <a:pt x="620" y="1259"/>
                    <a:pt x="637" y="1259"/>
                  </a:cubicBezTo>
                  <a:cubicBezTo>
                    <a:pt x="946" y="1259"/>
                    <a:pt x="1172" y="970"/>
                    <a:pt x="1172" y="637"/>
                  </a:cubicBezTo>
                  <a:cubicBezTo>
                    <a:pt x="1172" y="268"/>
                    <a:pt x="887" y="1"/>
                    <a:pt x="586" y="1"/>
                  </a:cubicBezTo>
                  <a:close/>
                </a:path>
              </a:pathLst>
            </a:custGeom>
            <a:solidFill>
              <a:srgbClr val="5E23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32"/>
            <p:cNvSpPr/>
            <p:nvPr/>
          </p:nvSpPr>
          <p:spPr>
            <a:xfrm>
              <a:off x="6152383" y="3075172"/>
              <a:ext cx="346929" cy="707854"/>
            </a:xfrm>
            <a:custGeom>
              <a:avLst/>
              <a:gdLst/>
              <a:ahLst/>
              <a:cxnLst/>
              <a:rect l="l" t="t" r="r" b="b"/>
              <a:pathLst>
                <a:path w="4437" h="9053" extrusionOk="0">
                  <a:moveTo>
                    <a:pt x="1320" y="0"/>
                  </a:moveTo>
                  <a:cubicBezTo>
                    <a:pt x="880" y="0"/>
                    <a:pt x="440" y="153"/>
                    <a:pt x="1" y="432"/>
                  </a:cubicBezTo>
                  <a:cubicBezTo>
                    <a:pt x="101" y="399"/>
                    <a:pt x="235" y="399"/>
                    <a:pt x="352" y="399"/>
                  </a:cubicBezTo>
                  <a:cubicBezTo>
                    <a:pt x="2194" y="516"/>
                    <a:pt x="3566" y="3462"/>
                    <a:pt x="3365" y="7044"/>
                  </a:cubicBezTo>
                  <a:cubicBezTo>
                    <a:pt x="3332" y="7747"/>
                    <a:pt x="3248" y="8417"/>
                    <a:pt x="3098" y="9053"/>
                  </a:cubicBezTo>
                  <a:cubicBezTo>
                    <a:pt x="3416" y="8333"/>
                    <a:pt x="3667" y="7530"/>
                    <a:pt x="3834" y="6659"/>
                  </a:cubicBezTo>
                  <a:cubicBezTo>
                    <a:pt x="4437" y="3345"/>
                    <a:pt x="3483" y="366"/>
                    <a:pt x="1658" y="31"/>
                  </a:cubicBezTo>
                  <a:cubicBezTo>
                    <a:pt x="1545" y="10"/>
                    <a:pt x="1432" y="0"/>
                    <a:pt x="1320"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32"/>
            <p:cNvSpPr/>
            <p:nvPr/>
          </p:nvSpPr>
          <p:spPr>
            <a:xfrm>
              <a:off x="5751893" y="3659955"/>
              <a:ext cx="346929" cy="19704"/>
            </a:xfrm>
            <a:custGeom>
              <a:avLst/>
              <a:gdLst/>
              <a:ahLst/>
              <a:cxnLst/>
              <a:rect l="l" t="t" r="r" b="b"/>
              <a:pathLst>
                <a:path w="4437" h="252" extrusionOk="0">
                  <a:moveTo>
                    <a:pt x="2210" y="0"/>
                  </a:moveTo>
                  <a:cubicBezTo>
                    <a:pt x="988" y="0"/>
                    <a:pt x="1" y="51"/>
                    <a:pt x="1" y="118"/>
                  </a:cubicBezTo>
                  <a:cubicBezTo>
                    <a:pt x="1" y="201"/>
                    <a:pt x="988" y="251"/>
                    <a:pt x="2210" y="251"/>
                  </a:cubicBezTo>
                  <a:cubicBezTo>
                    <a:pt x="3432" y="251"/>
                    <a:pt x="4437" y="201"/>
                    <a:pt x="4437" y="118"/>
                  </a:cubicBezTo>
                  <a:cubicBezTo>
                    <a:pt x="4437" y="51"/>
                    <a:pt x="3432" y="0"/>
                    <a:pt x="2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32"/>
            <p:cNvSpPr/>
            <p:nvPr/>
          </p:nvSpPr>
          <p:spPr>
            <a:xfrm>
              <a:off x="5799041" y="3612807"/>
              <a:ext cx="346929" cy="19704"/>
            </a:xfrm>
            <a:custGeom>
              <a:avLst/>
              <a:gdLst/>
              <a:ahLst/>
              <a:cxnLst/>
              <a:rect l="l" t="t" r="r" b="b"/>
              <a:pathLst>
                <a:path w="4437" h="252" extrusionOk="0">
                  <a:moveTo>
                    <a:pt x="2227" y="1"/>
                  </a:moveTo>
                  <a:cubicBezTo>
                    <a:pt x="988" y="1"/>
                    <a:pt x="0" y="51"/>
                    <a:pt x="0" y="118"/>
                  </a:cubicBezTo>
                  <a:cubicBezTo>
                    <a:pt x="0" y="185"/>
                    <a:pt x="988" y="252"/>
                    <a:pt x="2227" y="252"/>
                  </a:cubicBezTo>
                  <a:cubicBezTo>
                    <a:pt x="3449" y="252"/>
                    <a:pt x="4436" y="185"/>
                    <a:pt x="4436" y="118"/>
                  </a:cubicBezTo>
                  <a:cubicBezTo>
                    <a:pt x="4436" y="51"/>
                    <a:pt x="3449" y="1"/>
                    <a:pt x="2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32"/>
            <p:cNvSpPr/>
            <p:nvPr/>
          </p:nvSpPr>
          <p:spPr>
            <a:xfrm>
              <a:off x="5847441" y="3563078"/>
              <a:ext cx="348258" cy="20408"/>
            </a:xfrm>
            <a:custGeom>
              <a:avLst/>
              <a:gdLst/>
              <a:ahLst/>
              <a:cxnLst/>
              <a:rect l="l" t="t" r="r" b="b"/>
              <a:pathLst>
                <a:path w="4454" h="261" extrusionOk="0">
                  <a:moveTo>
                    <a:pt x="2227" y="1"/>
                  </a:moveTo>
                  <a:cubicBezTo>
                    <a:pt x="988" y="1"/>
                    <a:pt x="1" y="68"/>
                    <a:pt x="1" y="135"/>
                  </a:cubicBezTo>
                  <a:cubicBezTo>
                    <a:pt x="1" y="218"/>
                    <a:pt x="1005" y="252"/>
                    <a:pt x="2227" y="252"/>
                  </a:cubicBezTo>
                  <a:cubicBezTo>
                    <a:pt x="2450" y="258"/>
                    <a:pt x="2665" y="261"/>
                    <a:pt x="2868" y="261"/>
                  </a:cubicBezTo>
                  <a:cubicBezTo>
                    <a:pt x="3790" y="261"/>
                    <a:pt x="4453" y="203"/>
                    <a:pt x="4453" y="135"/>
                  </a:cubicBezTo>
                  <a:cubicBezTo>
                    <a:pt x="4453" y="51"/>
                    <a:pt x="3449" y="1"/>
                    <a:pt x="22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32"/>
            <p:cNvSpPr/>
            <p:nvPr/>
          </p:nvSpPr>
          <p:spPr>
            <a:xfrm>
              <a:off x="5437803" y="3765981"/>
              <a:ext cx="151923" cy="85149"/>
            </a:xfrm>
            <a:custGeom>
              <a:avLst/>
              <a:gdLst/>
              <a:ahLst/>
              <a:cxnLst/>
              <a:rect l="l" t="t" r="r" b="b"/>
              <a:pathLst>
                <a:path w="1943" h="1089" extrusionOk="0">
                  <a:moveTo>
                    <a:pt x="1055" y="0"/>
                  </a:moveTo>
                  <a:cubicBezTo>
                    <a:pt x="486" y="0"/>
                    <a:pt x="1" y="486"/>
                    <a:pt x="1" y="1071"/>
                  </a:cubicBezTo>
                  <a:lnTo>
                    <a:pt x="1" y="1088"/>
                  </a:lnTo>
                  <a:lnTo>
                    <a:pt x="1942" y="1088"/>
                  </a:lnTo>
                  <a:lnTo>
                    <a:pt x="19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32"/>
            <p:cNvSpPr/>
            <p:nvPr/>
          </p:nvSpPr>
          <p:spPr>
            <a:xfrm>
              <a:off x="5609274" y="3300046"/>
              <a:ext cx="155833" cy="85149"/>
            </a:xfrm>
            <a:custGeom>
              <a:avLst/>
              <a:gdLst/>
              <a:ahLst/>
              <a:cxnLst/>
              <a:rect l="l" t="t" r="r" b="b"/>
              <a:pathLst>
                <a:path w="1993" h="1089" extrusionOk="0">
                  <a:moveTo>
                    <a:pt x="737" y="0"/>
                  </a:moveTo>
                  <a:cubicBezTo>
                    <a:pt x="469" y="0"/>
                    <a:pt x="218" y="51"/>
                    <a:pt x="0" y="101"/>
                  </a:cubicBezTo>
                  <a:lnTo>
                    <a:pt x="0" y="988"/>
                  </a:lnTo>
                  <a:cubicBezTo>
                    <a:pt x="218" y="1055"/>
                    <a:pt x="469" y="1088"/>
                    <a:pt x="737" y="1088"/>
                  </a:cubicBezTo>
                  <a:cubicBezTo>
                    <a:pt x="1423" y="1088"/>
                    <a:pt x="1992" y="837"/>
                    <a:pt x="1992" y="553"/>
                  </a:cubicBezTo>
                  <a:cubicBezTo>
                    <a:pt x="1992" y="251"/>
                    <a:pt x="1423"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32"/>
            <p:cNvSpPr/>
            <p:nvPr/>
          </p:nvSpPr>
          <p:spPr>
            <a:xfrm>
              <a:off x="7338215" y="3497633"/>
              <a:ext cx="297122" cy="239574"/>
            </a:xfrm>
            <a:custGeom>
              <a:avLst/>
              <a:gdLst/>
              <a:ahLst/>
              <a:cxnLst/>
              <a:rect l="l" t="t" r="r" b="b"/>
              <a:pathLst>
                <a:path w="3800" h="3064" extrusionOk="0">
                  <a:moveTo>
                    <a:pt x="1122" y="1"/>
                  </a:moveTo>
                  <a:cubicBezTo>
                    <a:pt x="720" y="1"/>
                    <a:pt x="335" y="85"/>
                    <a:pt x="0" y="252"/>
                  </a:cubicBezTo>
                  <a:cubicBezTo>
                    <a:pt x="134" y="235"/>
                    <a:pt x="251" y="218"/>
                    <a:pt x="402" y="218"/>
                  </a:cubicBezTo>
                  <a:cubicBezTo>
                    <a:pt x="1389" y="218"/>
                    <a:pt x="2745" y="888"/>
                    <a:pt x="3080" y="3064"/>
                  </a:cubicBezTo>
                  <a:lnTo>
                    <a:pt x="3800" y="2913"/>
                  </a:lnTo>
                  <a:cubicBezTo>
                    <a:pt x="3482" y="704"/>
                    <a:pt x="2092" y="1"/>
                    <a:pt x="112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32"/>
            <p:cNvSpPr/>
            <p:nvPr/>
          </p:nvSpPr>
          <p:spPr>
            <a:xfrm>
              <a:off x="5508487" y="1729520"/>
              <a:ext cx="795818" cy="1007791"/>
            </a:xfrm>
            <a:custGeom>
              <a:avLst/>
              <a:gdLst/>
              <a:ahLst/>
              <a:cxnLst/>
              <a:rect l="l" t="t" r="r" b="b"/>
              <a:pathLst>
                <a:path w="10178" h="12889" extrusionOk="0">
                  <a:moveTo>
                    <a:pt x="5290" y="184"/>
                  </a:moveTo>
                  <a:lnTo>
                    <a:pt x="9893" y="2360"/>
                  </a:lnTo>
                  <a:cubicBezTo>
                    <a:pt x="9290" y="3013"/>
                    <a:pt x="5390" y="7382"/>
                    <a:pt x="4553" y="12688"/>
                  </a:cubicBezTo>
                  <a:lnTo>
                    <a:pt x="134" y="11114"/>
                  </a:lnTo>
                  <a:cubicBezTo>
                    <a:pt x="252" y="4168"/>
                    <a:pt x="4821" y="519"/>
                    <a:pt x="5290" y="184"/>
                  </a:cubicBezTo>
                  <a:close/>
                  <a:moveTo>
                    <a:pt x="5290" y="0"/>
                  </a:moveTo>
                  <a:lnTo>
                    <a:pt x="5240" y="17"/>
                  </a:lnTo>
                  <a:cubicBezTo>
                    <a:pt x="5173" y="50"/>
                    <a:pt x="84" y="3766"/>
                    <a:pt x="1" y="11148"/>
                  </a:cubicBezTo>
                  <a:lnTo>
                    <a:pt x="1" y="11215"/>
                  </a:lnTo>
                  <a:lnTo>
                    <a:pt x="4704" y="12889"/>
                  </a:lnTo>
                  <a:lnTo>
                    <a:pt x="4721" y="12805"/>
                  </a:lnTo>
                  <a:cubicBezTo>
                    <a:pt x="5574" y="7097"/>
                    <a:pt x="10060" y="2444"/>
                    <a:pt x="10094" y="2410"/>
                  </a:cubicBezTo>
                  <a:lnTo>
                    <a:pt x="10178" y="2327"/>
                  </a:lnTo>
                  <a:lnTo>
                    <a:pt x="5323" y="17"/>
                  </a:lnTo>
                  <a:lnTo>
                    <a:pt x="5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32"/>
            <p:cNvSpPr/>
            <p:nvPr/>
          </p:nvSpPr>
          <p:spPr>
            <a:xfrm>
              <a:off x="6762345" y="1695429"/>
              <a:ext cx="91639" cy="327303"/>
            </a:xfrm>
            <a:custGeom>
              <a:avLst/>
              <a:gdLst/>
              <a:ahLst/>
              <a:cxnLst/>
              <a:rect l="l" t="t" r="r" b="b"/>
              <a:pathLst>
                <a:path w="1172" h="4186" extrusionOk="0">
                  <a:moveTo>
                    <a:pt x="569" y="1"/>
                  </a:moveTo>
                  <a:lnTo>
                    <a:pt x="0" y="18"/>
                  </a:lnTo>
                  <a:cubicBezTo>
                    <a:pt x="167" y="2127"/>
                    <a:pt x="653" y="3918"/>
                    <a:pt x="653" y="3918"/>
                  </a:cubicBezTo>
                  <a:lnTo>
                    <a:pt x="1155" y="4185"/>
                  </a:lnTo>
                  <a:cubicBezTo>
                    <a:pt x="1172" y="4185"/>
                    <a:pt x="385" y="1457"/>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32"/>
            <p:cNvSpPr/>
            <p:nvPr/>
          </p:nvSpPr>
          <p:spPr>
            <a:xfrm>
              <a:off x="6542865" y="1370550"/>
              <a:ext cx="525750" cy="382584"/>
            </a:xfrm>
            <a:custGeom>
              <a:avLst/>
              <a:gdLst/>
              <a:ahLst/>
              <a:cxnLst/>
              <a:rect l="l" t="t" r="r" b="b"/>
              <a:pathLst>
                <a:path w="6724" h="4893" extrusionOk="0">
                  <a:moveTo>
                    <a:pt x="4455" y="1"/>
                  </a:moveTo>
                  <a:cubicBezTo>
                    <a:pt x="2695" y="1"/>
                    <a:pt x="1" y="810"/>
                    <a:pt x="380" y="4892"/>
                  </a:cubicBezTo>
                  <a:cubicBezTo>
                    <a:pt x="380" y="4892"/>
                    <a:pt x="5820" y="3921"/>
                    <a:pt x="6690" y="3553"/>
                  </a:cubicBezTo>
                  <a:cubicBezTo>
                    <a:pt x="6690" y="3553"/>
                    <a:pt x="6724" y="540"/>
                    <a:pt x="5736" y="172"/>
                  </a:cubicBezTo>
                  <a:cubicBezTo>
                    <a:pt x="5499" y="86"/>
                    <a:pt x="5026" y="1"/>
                    <a:pt x="4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32"/>
            <p:cNvSpPr/>
            <p:nvPr/>
          </p:nvSpPr>
          <p:spPr>
            <a:xfrm>
              <a:off x="6542474" y="1369533"/>
              <a:ext cx="383522" cy="380942"/>
            </a:xfrm>
            <a:custGeom>
              <a:avLst/>
              <a:gdLst/>
              <a:ahLst/>
              <a:cxnLst/>
              <a:rect l="l" t="t" r="r" b="b"/>
              <a:pathLst>
                <a:path w="4905" h="4872" extrusionOk="0">
                  <a:moveTo>
                    <a:pt x="4460" y="0"/>
                  </a:moveTo>
                  <a:cubicBezTo>
                    <a:pt x="2706" y="0"/>
                    <a:pt x="1" y="800"/>
                    <a:pt x="385" y="4872"/>
                  </a:cubicBezTo>
                  <a:cubicBezTo>
                    <a:pt x="385" y="4872"/>
                    <a:pt x="1841" y="4621"/>
                    <a:pt x="3364" y="4336"/>
                  </a:cubicBezTo>
                  <a:cubicBezTo>
                    <a:pt x="3297" y="4068"/>
                    <a:pt x="3281" y="3784"/>
                    <a:pt x="3281" y="3483"/>
                  </a:cubicBezTo>
                  <a:cubicBezTo>
                    <a:pt x="3281" y="1825"/>
                    <a:pt x="3967" y="419"/>
                    <a:pt x="4904" y="18"/>
                  </a:cubicBezTo>
                  <a:cubicBezTo>
                    <a:pt x="4766" y="7"/>
                    <a:pt x="4617" y="0"/>
                    <a:pt x="446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32"/>
            <p:cNvSpPr/>
            <p:nvPr/>
          </p:nvSpPr>
          <p:spPr>
            <a:xfrm>
              <a:off x="6834279" y="1391817"/>
              <a:ext cx="158491" cy="41988"/>
            </a:xfrm>
            <a:custGeom>
              <a:avLst/>
              <a:gdLst/>
              <a:ahLst/>
              <a:cxnLst/>
              <a:rect l="l" t="t" r="r" b="b"/>
              <a:pathLst>
                <a:path w="2027" h="537" extrusionOk="0">
                  <a:moveTo>
                    <a:pt x="849" y="1"/>
                  </a:moveTo>
                  <a:cubicBezTo>
                    <a:pt x="584" y="1"/>
                    <a:pt x="295" y="24"/>
                    <a:pt x="1" y="84"/>
                  </a:cubicBezTo>
                  <a:cubicBezTo>
                    <a:pt x="117" y="75"/>
                    <a:pt x="231" y="71"/>
                    <a:pt x="341" y="71"/>
                  </a:cubicBezTo>
                  <a:cubicBezTo>
                    <a:pt x="829" y="71"/>
                    <a:pt x="1232" y="153"/>
                    <a:pt x="1423" y="235"/>
                  </a:cubicBezTo>
                  <a:cubicBezTo>
                    <a:pt x="1574" y="285"/>
                    <a:pt x="1675" y="385"/>
                    <a:pt x="1758" y="536"/>
                  </a:cubicBezTo>
                  <a:lnTo>
                    <a:pt x="2026" y="218"/>
                  </a:lnTo>
                  <a:cubicBezTo>
                    <a:pt x="2009" y="201"/>
                    <a:pt x="1976" y="185"/>
                    <a:pt x="1926" y="151"/>
                  </a:cubicBezTo>
                  <a:cubicBezTo>
                    <a:pt x="1722" y="76"/>
                    <a:pt x="1324" y="1"/>
                    <a:pt x="84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32"/>
            <p:cNvSpPr/>
            <p:nvPr/>
          </p:nvSpPr>
          <p:spPr>
            <a:xfrm>
              <a:off x="6984796" y="1433727"/>
              <a:ext cx="58955" cy="202903"/>
            </a:xfrm>
            <a:custGeom>
              <a:avLst/>
              <a:gdLst/>
              <a:ahLst/>
              <a:cxnLst/>
              <a:rect l="l" t="t" r="r" b="b"/>
              <a:pathLst>
                <a:path w="754" h="2595" extrusionOk="0">
                  <a:moveTo>
                    <a:pt x="335" y="0"/>
                  </a:moveTo>
                  <a:lnTo>
                    <a:pt x="1" y="419"/>
                  </a:lnTo>
                  <a:cubicBezTo>
                    <a:pt x="252" y="1205"/>
                    <a:pt x="252" y="2377"/>
                    <a:pt x="252" y="2595"/>
                  </a:cubicBezTo>
                  <a:cubicBezTo>
                    <a:pt x="486" y="2528"/>
                    <a:pt x="653" y="2477"/>
                    <a:pt x="737" y="2444"/>
                  </a:cubicBezTo>
                  <a:cubicBezTo>
                    <a:pt x="737" y="2444"/>
                    <a:pt x="754" y="787"/>
                    <a:pt x="33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394988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1344"/>
        <p:cNvGrpSpPr/>
        <p:nvPr/>
      </p:nvGrpSpPr>
      <p:grpSpPr>
        <a:xfrm>
          <a:off x="0" y="0"/>
          <a:ext cx="0" cy="0"/>
          <a:chOff x="0" y="0"/>
          <a:chExt cx="0" cy="0"/>
        </a:xfrm>
      </p:grpSpPr>
      <p:sp>
        <p:nvSpPr>
          <p:cNvPr id="11345" name="Google Shape;11345;p35"/>
          <p:cNvSpPr txBox="1">
            <a:spLocks noGrp="1"/>
          </p:cNvSpPr>
          <p:nvPr>
            <p:ph type="title" idx="8"/>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WHAT</a:t>
            </a:r>
            <a:r>
              <a:rPr lang="en">
                <a:solidFill>
                  <a:schemeClr val="accent5"/>
                </a:solidFill>
              </a:rPr>
              <a:t> SETS US APART?</a:t>
            </a:r>
            <a:endParaRPr>
              <a:solidFill>
                <a:schemeClr val="accent5"/>
              </a:solidFill>
            </a:endParaRPr>
          </a:p>
        </p:txBody>
      </p:sp>
      <p:sp>
        <p:nvSpPr>
          <p:cNvPr id="11346" name="Google Shape;11346;p35"/>
          <p:cNvSpPr txBox="1">
            <a:spLocks noGrp="1"/>
          </p:cNvSpPr>
          <p:nvPr>
            <p:ph type="title"/>
          </p:nvPr>
        </p:nvSpPr>
        <p:spPr>
          <a:xfrm>
            <a:off x="713225" y="1520300"/>
            <a:ext cx="1623000" cy="43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1347" name="Google Shape;11347;p35"/>
          <p:cNvSpPr txBox="1">
            <a:spLocks noGrp="1"/>
          </p:cNvSpPr>
          <p:nvPr>
            <p:ph type="subTitle" idx="1"/>
          </p:nvPr>
        </p:nvSpPr>
        <p:spPr>
          <a:xfrm>
            <a:off x="713225" y="1955900"/>
            <a:ext cx="1623000" cy="77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1348" name="Google Shape;11348;p35"/>
          <p:cNvSpPr txBox="1">
            <a:spLocks noGrp="1"/>
          </p:cNvSpPr>
          <p:nvPr>
            <p:ph type="title" idx="2"/>
          </p:nvPr>
        </p:nvSpPr>
        <p:spPr>
          <a:xfrm>
            <a:off x="2949000" y="1520300"/>
            <a:ext cx="1620900" cy="43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1349" name="Google Shape;11349;p35"/>
          <p:cNvSpPr txBox="1">
            <a:spLocks noGrp="1"/>
          </p:cNvSpPr>
          <p:nvPr>
            <p:ph type="subTitle" idx="3"/>
          </p:nvPr>
        </p:nvSpPr>
        <p:spPr>
          <a:xfrm>
            <a:off x="2949001" y="1955900"/>
            <a:ext cx="1623000" cy="77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1350" name="Google Shape;11350;p35"/>
          <p:cNvSpPr txBox="1">
            <a:spLocks noGrp="1"/>
          </p:cNvSpPr>
          <p:nvPr>
            <p:ph type="title" idx="4"/>
          </p:nvPr>
        </p:nvSpPr>
        <p:spPr>
          <a:xfrm>
            <a:off x="713225" y="3028150"/>
            <a:ext cx="1620900" cy="43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1351" name="Google Shape;11351;p35"/>
          <p:cNvSpPr txBox="1">
            <a:spLocks noGrp="1"/>
          </p:cNvSpPr>
          <p:nvPr>
            <p:ph type="subTitle" idx="5"/>
          </p:nvPr>
        </p:nvSpPr>
        <p:spPr>
          <a:xfrm>
            <a:off x="713225" y="3461950"/>
            <a:ext cx="1623000" cy="77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11352" name="Google Shape;11352;p35"/>
          <p:cNvSpPr txBox="1">
            <a:spLocks noGrp="1"/>
          </p:cNvSpPr>
          <p:nvPr>
            <p:ph type="title" idx="6"/>
          </p:nvPr>
        </p:nvSpPr>
        <p:spPr>
          <a:xfrm>
            <a:off x="2949000" y="3028149"/>
            <a:ext cx="1620900" cy="433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1353" name="Google Shape;11353;p35"/>
          <p:cNvSpPr txBox="1">
            <a:spLocks noGrp="1"/>
          </p:cNvSpPr>
          <p:nvPr>
            <p:ph type="subTitle" idx="7"/>
          </p:nvPr>
        </p:nvSpPr>
        <p:spPr>
          <a:xfrm>
            <a:off x="2949001" y="3461950"/>
            <a:ext cx="1623000" cy="77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11354" name="Google Shape;11354;p35"/>
          <p:cNvSpPr/>
          <p:nvPr/>
        </p:nvSpPr>
        <p:spPr>
          <a:xfrm>
            <a:off x="5143500" y="3783825"/>
            <a:ext cx="28236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5" name="Google Shape;11355;p35"/>
          <p:cNvGrpSpPr/>
          <p:nvPr/>
        </p:nvGrpSpPr>
        <p:grpSpPr>
          <a:xfrm>
            <a:off x="5419238" y="1185349"/>
            <a:ext cx="2272122" cy="2923101"/>
            <a:chOff x="5419238" y="1185349"/>
            <a:chExt cx="2272122" cy="2923101"/>
          </a:xfrm>
        </p:grpSpPr>
        <p:sp>
          <p:nvSpPr>
            <p:cNvPr id="11356" name="Google Shape;11356;p35"/>
            <p:cNvSpPr/>
            <p:nvPr/>
          </p:nvSpPr>
          <p:spPr>
            <a:xfrm>
              <a:off x="7408487" y="2169964"/>
              <a:ext cx="258801" cy="216399"/>
            </a:xfrm>
            <a:custGeom>
              <a:avLst/>
              <a:gdLst/>
              <a:ahLst/>
              <a:cxnLst/>
              <a:rect l="l" t="t" r="r" b="b"/>
              <a:pathLst>
                <a:path w="3064" h="2562" extrusionOk="0">
                  <a:moveTo>
                    <a:pt x="921" y="1"/>
                  </a:moveTo>
                  <a:lnTo>
                    <a:pt x="1" y="2562"/>
                  </a:lnTo>
                  <a:lnTo>
                    <a:pt x="2143" y="2562"/>
                  </a:lnTo>
                  <a:lnTo>
                    <a:pt x="30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35"/>
            <p:cNvSpPr/>
            <p:nvPr/>
          </p:nvSpPr>
          <p:spPr>
            <a:xfrm>
              <a:off x="7131355" y="2169964"/>
              <a:ext cx="410162" cy="1153792"/>
            </a:xfrm>
            <a:custGeom>
              <a:avLst/>
              <a:gdLst/>
              <a:ahLst/>
              <a:cxnLst/>
              <a:rect l="l" t="t" r="r" b="b"/>
              <a:pathLst>
                <a:path w="4856" h="13660" extrusionOk="0">
                  <a:moveTo>
                    <a:pt x="4135" y="1"/>
                  </a:moveTo>
                  <a:lnTo>
                    <a:pt x="1" y="13660"/>
                  </a:lnTo>
                  <a:lnTo>
                    <a:pt x="704" y="13660"/>
                  </a:lnTo>
                  <a:lnTo>
                    <a:pt x="48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35"/>
            <p:cNvSpPr/>
            <p:nvPr/>
          </p:nvSpPr>
          <p:spPr>
            <a:xfrm>
              <a:off x="7282633" y="2169964"/>
              <a:ext cx="408726" cy="1153792"/>
            </a:xfrm>
            <a:custGeom>
              <a:avLst/>
              <a:gdLst/>
              <a:ahLst/>
              <a:cxnLst/>
              <a:rect l="l" t="t" r="r" b="b"/>
              <a:pathLst>
                <a:path w="4839" h="13660" extrusionOk="0">
                  <a:moveTo>
                    <a:pt x="4152" y="1"/>
                  </a:moveTo>
                  <a:lnTo>
                    <a:pt x="1" y="13660"/>
                  </a:lnTo>
                  <a:lnTo>
                    <a:pt x="721" y="13660"/>
                  </a:lnTo>
                  <a:lnTo>
                    <a:pt x="48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35"/>
            <p:cNvSpPr/>
            <p:nvPr/>
          </p:nvSpPr>
          <p:spPr>
            <a:xfrm>
              <a:off x="6186945" y="3090386"/>
              <a:ext cx="422832" cy="1005302"/>
            </a:xfrm>
            <a:custGeom>
              <a:avLst/>
              <a:gdLst/>
              <a:ahLst/>
              <a:cxnLst/>
              <a:rect l="l" t="t" r="r" b="b"/>
              <a:pathLst>
                <a:path w="5006" h="11902" extrusionOk="0">
                  <a:moveTo>
                    <a:pt x="904" y="1"/>
                  </a:moveTo>
                  <a:lnTo>
                    <a:pt x="1" y="11902"/>
                  </a:lnTo>
                  <a:lnTo>
                    <a:pt x="118" y="11902"/>
                  </a:lnTo>
                  <a:lnTo>
                    <a:pt x="5005" y="2947"/>
                  </a:lnTo>
                  <a:lnTo>
                    <a:pt x="9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35"/>
            <p:cNvSpPr/>
            <p:nvPr/>
          </p:nvSpPr>
          <p:spPr>
            <a:xfrm>
              <a:off x="6397603" y="1891481"/>
              <a:ext cx="763564" cy="452479"/>
            </a:xfrm>
            <a:custGeom>
              <a:avLst/>
              <a:gdLst/>
              <a:ahLst/>
              <a:cxnLst/>
              <a:rect l="l" t="t" r="r" b="b"/>
              <a:pathLst>
                <a:path w="9040" h="5357" extrusionOk="0">
                  <a:moveTo>
                    <a:pt x="3867" y="0"/>
                  </a:moveTo>
                  <a:lnTo>
                    <a:pt x="1" y="1842"/>
                  </a:lnTo>
                  <a:cubicBezTo>
                    <a:pt x="921" y="3348"/>
                    <a:pt x="5524" y="5357"/>
                    <a:pt x="5524" y="5357"/>
                  </a:cubicBezTo>
                  <a:lnTo>
                    <a:pt x="9039" y="1490"/>
                  </a:lnTo>
                  <a:cubicBezTo>
                    <a:pt x="6947" y="1088"/>
                    <a:pt x="4587" y="720"/>
                    <a:pt x="38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35"/>
            <p:cNvSpPr/>
            <p:nvPr/>
          </p:nvSpPr>
          <p:spPr>
            <a:xfrm>
              <a:off x="6397603" y="1931095"/>
              <a:ext cx="818804" cy="431278"/>
            </a:xfrm>
            <a:custGeom>
              <a:avLst/>
              <a:gdLst/>
              <a:ahLst/>
              <a:cxnLst/>
              <a:rect l="l" t="t" r="r" b="b"/>
              <a:pathLst>
                <a:path w="9694" h="5106" extrusionOk="0">
                  <a:moveTo>
                    <a:pt x="4671" y="0"/>
                  </a:moveTo>
                  <a:lnTo>
                    <a:pt x="1" y="1356"/>
                  </a:lnTo>
                  <a:cubicBezTo>
                    <a:pt x="921" y="2862"/>
                    <a:pt x="5575" y="5105"/>
                    <a:pt x="5575" y="5105"/>
                  </a:cubicBezTo>
                  <a:lnTo>
                    <a:pt x="9357" y="1958"/>
                  </a:lnTo>
                  <a:cubicBezTo>
                    <a:pt x="9694" y="1388"/>
                    <a:pt x="9310" y="1276"/>
                    <a:pt x="8770" y="1276"/>
                  </a:cubicBezTo>
                  <a:cubicBezTo>
                    <a:pt x="8423" y="1276"/>
                    <a:pt x="8011" y="1322"/>
                    <a:pt x="7684" y="1322"/>
                  </a:cubicBezTo>
                  <a:cubicBezTo>
                    <a:pt x="5524" y="1322"/>
                    <a:pt x="4872" y="870"/>
                    <a:pt x="467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35"/>
            <p:cNvSpPr/>
            <p:nvPr/>
          </p:nvSpPr>
          <p:spPr>
            <a:xfrm>
              <a:off x="7237444" y="3336434"/>
              <a:ext cx="108960" cy="772010"/>
            </a:xfrm>
            <a:custGeom>
              <a:avLst/>
              <a:gdLst/>
              <a:ahLst/>
              <a:cxnLst/>
              <a:rect l="l" t="t" r="r" b="b"/>
              <a:pathLst>
                <a:path w="1290" h="9140" extrusionOk="0">
                  <a:moveTo>
                    <a:pt x="0" y="0"/>
                  </a:moveTo>
                  <a:lnTo>
                    <a:pt x="1005" y="9139"/>
                  </a:lnTo>
                  <a:lnTo>
                    <a:pt x="1289" y="9139"/>
                  </a:lnTo>
                  <a:lnTo>
                    <a:pt x="12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35"/>
            <p:cNvSpPr/>
            <p:nvPr/>
          </p:nvSpPr>
          <p:spPr>
            <a:xfrm>
              <a:off x="6643651" y="3336434"/>
              <a:ext cx="111747" cy="772010"/>
            </a:xfrm>
            <a:custGeom>
              <a:avLst/>
              <a:gdLst/>
              <a:ahLst/>
              <a:cxnLst/>
              <a:rect l="l" t="t" r="r" b="b"/>
              <a:pathLst>
                <a:path w="1323" h="9140" extrusionOk="0">
                  <a:moveTo>
                    <a:pt x="0" y="0"/>
                  </a:moveTo>
                  <a:lnTo>
                    <a:pt x="0" y="9139"/>
                  </a:lnTo>
                  <a:lnTo>
                    <a:pt x="318" y="9139"/>
                  </a:lnTo>
                  <a:lnTo>
                    <a:pt x="13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35"/>
            <p:cNvSpPr/>
            <p:nvPr/>
          </p:nvSpPr>
          <p:spPr>
            <a:xfrm>
              <a:off x="6649310" y="3294033"/>
              <a:ext cx="697090" cy="100429"/>
            </a:xfrm>
            <a:custGeom>
              <a:avLst/>
              <a:gdLst/>
              <a:ahLst/>
              <a:cxnLst/>
              <a:rect l="l" t="t" r="r" b="b"/>
              <a:pathLst>
                <a:path w="8253" h="1189" extrusionOk="0">
                  <a:moveTo>
                    <a:pt x="0" y="0"/>
                  </a:moveTo>
                  <a:lnTo>
                    <a:pt x="0" y="1188"/>
                  </a:lnTo>
                  <a:lnTo>
                    <a:pt x="8252" y="1188"/>
                  </a:lnTo>
                  <a:lnTo>
                    <a:pt x="82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35"/>
            <p:cNvSpPr/>
            <p:nvPr/>
          </p:nvSpPr>
          <p:spPr>
            <a:xfrm>
              <a:off x="6219465" y="2883952"/>
              <a:ext cx="1152356" cy="1211735"/>
            </a:xfrm>
            <a:custGeom>
              <a:avLst/>
              <a:gdLst/>
              <a:ahLst/>
              <a:cxnLst/>
              <a:rect l="l" t="t" r="r" b="b"/>
              <a:pathLst>
                <a:path w="13643" h="14346" extrusionOk="0">
                  <a:moveTo>
                    <a:pt x="7884" y="1"/>
                  </a:moveTo>
                  <a:cubicBezTo>
                    <a:pt x="7884" y="1"/>
                    <a:pt x="1323" y="1206"/>
                    <a:pt x="536" y="2428"/>
                  </a:cubicBezTo>
                  <a:cubicBezTo>
                    <a:pt x="1" y="3282"/>
                    <a:pt x="3047" y="14346"/>
                    <a:pt x="3047" y="14346"/>
                  </a:cubicBezTo>
                  <a:lnTo>
                    <a:pt x="3198" y="14346"/>
                  </a:lnTo>
                  <a:lnTo>
                    <a:pt x="5390" y="5307"/>
                  </a:lnTo>
                  <a:cubicBezTo>
                    <a:pt x="5390" y="5307"/>
                    <a:pt x="8905" y="5140"/>
                    <a:pt x="9910" y="5106"/>
                  </a:cubicBezTo>
                  <a:cubicBezTo>
                    <a:pt x="13642" y="4889"/>
                    <a:pt x="12839" y="838"/>
                    <a:pt x="12839" y="838"/>
                  </a:cubicBezTo>
                  <a:lnTo>
                    <a:pt x="78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35"/>
            <p:cNvSpPr/>
            <p:nvPr/>
          </p:nvSpPr>
          <p:spPr>
            <a:xfrm>
              <a:off x="6219465" y="2883952"/>
              <a:ext cx="1152356" cy="1213171"/>
            </a:xfrm>
            <a:custGeom>
              <a:avLst/>
              <a:gdLst/>
              <a:ahLst/>
              <a:cxnLst/>
              <a:rect l="l" t="t" r="r" b="b"/>
              <a:pathLst>
                <a:path w="13643" h="14363" extrusionOk="0">
                  <a:moveTo>
                    <a:pt x="7868" y="1"/>
                  </a:moveTo>
                  <a:cubicBezTo>
                    <a:pt x="7868" y="1"/>
                    <a:pt x="6445" y="269"/>
                    <a:pt x="4855" y="670"/>
                  </a:cubicBezTo>
                  <a:cubicBezTo>
                    <a:pt x="6344" y="1039"/>
                    <a:pt x="7399" y="1625"/>
                    <a:pt x="7315" y="2060"/>
                  </a:cubicBezTo>
                  <a:cubicBezTo>
                    <a:pt x="7253" y="2371"/>
                    <a:pt x="6617" y="2541"/>
                    <a:pt x="5699" y="2541"/>
                  </a:cubicBezTo>
                  <a:cubicBezTo>
                    <a:pt x="5138" y="2541"/>
                    <a:pt x="4472" y="2478"/>
                    <a:pt x="3767" y="2344"/>
                  </a:cubicBezTo>
                  <a:cubicBezTo>
                    <a:pt x="2930" y="2177"/>
                    <a:pt x="2177" y="1959"/>
                    <a:pt x="1607" y="1708"/>
                  </a:cubicBezTo>
                  <a:cubicBezTo>
                    <a:pt x="1089" y="1943"/>
                    <a:pt x="687" y="2194"/>
                    <a:pt x="536" y="2445"/>
                  </a:cubicBezTo>
                  <a:cubicBezTo>
                    <a:pt x="1" y="3298"/>
                    <a:pt x="3047" y="14363"/>
                    <a:pt x="3047" y="14363"/>
                  </a:cubicBezTo>
                  <a:lnTo>
                    <a:pt x="3214" y="14363"/>
                  </a:lnTo>
                  <a:lnTo>
                    <a:pt x="5424" y="5324"/>
                  </a:lnTo>
                  <a:cubicBezTo>
                    <a:pt x="5424" y="5324"/>
                    <a:pt x="8939" y="5156"/>
                    <a:pt x="9943" y="5123"/>
                  </a:cubicBezTo>
                  <a:cubicBezTo>
                    <a:pt x="13642" y="4872"/>
                    <a:pt x="12822" y="838"/>
                    <a:pt x="12822" y="838"/>
                  </a:cubicBezTo>
                  <a:lnTo>
                    <a:pt x="7868"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35"/>
            <p:cNvSpPr/>
            <p:nvPr/>
          </p:nvSpPr>
          <p:spPr>
            <a:xfrm>
              <a:off x="6681829" y="1989292"/>
              <a:ext cx="811540" cy="1107167"/>
            </a:xfrm>
            <a:custGeom>
              <a:avLst/>
              <a:gdLst/>
              <a:ahLst/>
              <a:cxnLst/>
              <a:rect l="l" t="t" r="r" b="b"/>
              <a:pathLst>
                <a:path w="9608" h="13108" extrusionOk="0">
                  <a:moveTo>
                    <a:pt x="6909" y="1"/>
                  </a:moveTo>
                  <a:cubicBezTo>
                    <a:pt x="4863" y="1"/>
                    <a:pt x="505" y="2543"/>
                    <a:pt x="0" y="11011"/>
                  </a:cubicBezTo>
                  <a:cubicBezTo>
                    <a:pt x="889" y="12374"/>
                    <a:pt x="5657" y="13108"/>
                    <a:pt x="7022" y="13108"/>
                  </a:cubicBezTo>
                  <a:cubicBezTo>
                    <a:pt x="7199" y="13108"/>
                    <a:pt x="7319" y="13095"/>
                    <a:pt x="7365" y="13070"/>
                  </a:cubicBezTo>
                  <a:cubicBezTo>
                    <a:pt x="8152" y="12685"/>
                    <a:pt x="7482" y="8383"/>
                    <a:pt x="9089" y="4333"/>
                  </a:cubicBezTo>
                  <a:cubicBezTo>
                    <a:pt x="9608" y="3010"/>
                    <a:pt x="9106" y="516"/>
                    <a:pt x="7415" y="64"/>
                  </a:cubicBezTo>
                  <a:cubicBezTo>
                    <a:pt x="7270" y="23"/>
                    <a:pt x="7099" y="1"/>
                    <a:pt x="69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35"/>
            <p:cNvSpPr/>
            <p:nvPr/>
          </p:nvSpPr>
          <p:spPr>
            <a:xfrm>
              <a:off x="6691712" y="1993262"/>
              <a:ext cx="801657" cy="1102860"/>
            </a:xfrm>
            <a:custGeom>
              <a:avLst/>
              <a:gdLst/>
              <a:ahLst/>
              <a:cxnLst/>
              <a:rect l="l" t="t" r="r" b="b"/>
              <a:pathLst>
                <a:path w="9491" h="13057" extrusionOk="0">
                  <a:moveTo>
                    <a:pt x="7298" y="1"/>
                  </a:moveTo>
                  <a:lnTo>
                    <a:pt x="7298" y="1"/>
                  </a:lnTo>
                  <a:cubicBezTo>
                    <a:pt x="7717" y="1607"/>
                    <a:pt x="7198" y="4068"/>
                    <a:pt x="5792" y="6478"/>
                  </a:cubicBezTo>
                  <a:cubicBezTo>
                    <a:pt x="4161" y="9266"/>
                    <a:pt x="1848" y="11085"/>
                    <a:pt x="136" y="11085"/>
                  </a:cubicBezTo>
                  <a:cubicBezTo>
                    <a:pt x="90" y="11085"/>
                    <a:pt x="45" y="11084"/>
                    <a:pt x="0" y="11081"/>
                  </a:cubicBezTo>
                  <a:lnTo>
                    <a:pt x="0" y="11081"/>
                  </a:lnTo>
                  <a:cubicBezTo>
                    <a:pt x="1130" y="12359"/>
                    <a:pt x="5662" y="13057"/>
                    <a:pt x="6935" y="13057"/>
                  </a:cubicBezTo>
                  <a:cubicBezTo>
                    <a:pt x="7096" y="13057"/>
                    <a:pt x="7205" y="13046"/>
                    <a:pt x="7248" y="13023"/>
                  </a:cubicBezTo>
                  <a:cubicBezTo>
                    <a:pt x="8035" y="12638"/>
                    <a:pt x="7365" y="8336"/>
                    <a:pt x="8972" y="4286"/>
                  </a:cubicBezTo>
                  <a:cubicBezTo>
                    <a:pt x="9491" y="2963"/>
                    <a:pt x="8989" y="469"/>
                    <a:pt x="729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35"/>
            <p:cNvSpPr/>
            <p:nvPr/>
          </p:nvSpPr>
          <p:spPr>
            <a:xfrm>
              <a:off x="5778385" y="2194037"/>
              <a:ext cx="169690" cy="21285"/>
            </a:xfrm>
            <a:custGeom>
              <a:avLst/>
              <a:gdLst/>
              <a:ahLst/>
              <a:cxnLst/>
              <a:rect l="l" t="t" r="r" b="b"/>
              <a:pathLst>
                <a:path w="2009" h="252" extrusionOk="0">
                  <a:moveTo>
                    <a:pt x="1004" y="0"/>
                  </a:moveTo>
                  <a:cubicBezTo>
                    <a:pt x="452" y="0"/>
                    <a:pt x="0" y="51"/>
                    <a:pt x="0" y="118"/>
                  </a:cubicBezTo>
                  <a:cubicBezTo>
                    <a:pt x="0" y="201"/>
                    <a:pt x="452" y="252"/>
                    <a:pt x="1004" y="252"/>
                  </a:cubicBezTo>
                  <a:cubicBezTo>
                    <a:pt x="1574" y="252"/>
                    <a:pt x="2009" y="201"/>
                    <a:pt x="2009" y="118"/>
                  </a:cubicBezTo>
                  <a:cubicBezTo>
                    <a:pt x="2009" y="51"/>
                    <a:pt x="1574" y="0"/>
                    <a:pt x="10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35"/>
            <p:cNvSpPr/>
            <p:nvPr/>
          </p:nvSpPr>
          <p:spPr>
            <a:xfrm>
              <a:off x="5543655" y="2263299"/>
              <a:ext cx="784764" cy="72218"/>
            </a:xfrm>
            <a:custGeom>
              <a:avLst/>
              <a:gdLst/>
              <a:ahLst/>
              <a:cxnLst/>
              <a:rect l="l" t="t" r="r" b="b"/>
              <a:pathLst>
                <a:path w="9291" h="855" extrusionOk="0">
                  <a:moveTo>
                    <a:pt x="0" y="1"/>
                  </a:moveTo>
                  <a:lnTo>
                    <a:pt x="4654" y="854"/>
                  </a:lnTo>
                  <a:lnTo>
                    <a:pt x="92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35"/>
            <p:cNvSpPr/>
            <p:nvPr/>
          </p:nvSpPr>
          <p:spPr>
            <a:xfrm>
              <a:off x="6226560" y="2578609"/>
              <a:ext cx="128725" cy="1529830"/>
            </a:xfrm>
            <a:custGeom>
              <a:avLst/>
              <a:gdLst/>
              <a:ahLst/>
              <a:cxnLst/>
              <a:rect l="l" t="t" r="r" b="b"/>
              <a:pathLst>
                <a:path w="1524" h="18112" extrusionOk="0">
                  <a:moveTo>
                    <a:pt x="0" y="0"/>
                  </a:moveTo>
                  <a:lnTo>
                    <a:pt x="1239" y="18111"/>
                  </a:lnTo>
                  <a:lnTo>
                    <a:pt x="1523" y="18111"/>
                  </a:lnTo>
                  <a:lnTo>
                    <a:pt x="15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35"/>
            <p:cNvSpPr/>
            <p:nvPr/>
          </p:nvSpPr>
          <p:spPr>
            <a:xfrm>
              <a:off x="5969193" y="2578609"/>
              <a:ext cx="130161" cy="1529830"/>
            </a:xfrm>
            <a:custGeom>
              <a:avLst/>
              <a:gdLst/>
              <a:ahLst/>
              <a:cxnLst/>
              <a:rect l="l" t="t" r="r" b="b"/>
              <a:pathLst>
                <a:path w="1541" h="18112" extrusionOk="0">
                  <a:moveTo>
                    <a:pt x="1" y="0"/>
                  </a:moveTo>
                  <a:lnTo>
                    <a:pt x="369" y="18111"/>
                  </a:lnTo>
                  <a:lnTo>
                    <a:pt x="654" y="18111"/>
                  </a:lnTo>
                  <a:lnTo>
                    <a:pt x="15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35"/>
            <p:cNvSpPr/>
            <p:nvPr/>
          </p:nvSpPr>
          <p:spPr>
            <a:xfrm>
              <a:off x="5969193" y="2578609"/>
              <a:ext cx="130161" cy="1225841"/>
            </a:xfrm>
            <a:custGeom>
              <a:avLst/>
              <a:gdLst/>
              <a:ahLst/>
              <a:cxnLst/>
              <a:rect l="l" t="t" r="r" b="b"/>
              <a:pathLst>
                <a:path w="1541" h="14513" extrusionOk="0">
                  <a:moveTo>
                    <a:pt x="1" y="0"/>
                  </a:moveTo>
                  <a:lnTo>
                    <a:pt x="302" y="14278"/>
                  </a:lnTo>
                  <a:lnTo>
                    <a:pt x="821" y="14513"/>
                  </a:lnTo>
                  <a:lnTo>
                    <a:pt x="1541"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35"/>
            <p:cNvSpPr/>
            <p:nvPr/>
          </p:nvSpPr>
          <p:spPr>
            <a:xfrm>
              <a:off x="5652532" y="2578609"/>
              <a:ext cx="130161" cy="1529830"/>
            </a:xfrm>
            <a:custGeom>
              <a:avLst/>
              <a:gdLst/>
              <a:ahLst/>
              <a:cxnLst/>
              <a:rect l="l" t="t" r="r" b="b"/>
              <a:pathLst>
                <a:path w="1541" h="18112" extrusionOk="0">
                  <a:moveTo>
                    <a:pt x="0" y="0"/>
                  </a:moveTo>
                  <a:lnTo>
                    <a:pt x="0" y="18111"/>
                  </a:lnTo>
                  <a:lnTo>
                    <a:pt x="285" y="18111"/>
                  </a:lnTo>
                  <a:lnTo>
                    <a:pt x="15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35"/>
            <p:cNvSpPr/>
            <p:nvPr/>
          </p:nvSpPr>
          <p:spPr>
            <a:xfrm>
              <a:off x="5652532" y="2578609"/>
              <a:ext cx="130161" cy="1094329"/>
            </a:xfrm>
            <a:custGeom>
              <a:avLst/>
              <a:gdLst/>
              <a:ahLst/>
              <a:cxnLst/>
              <a:rect l="l" t="t" r="r" b="b"/>
              <a:pathLst>
                <a:path w="1541" h="12956" extrusionOk="0">
                  <a:moveTo>
                    <a:pt x="0" y="0"/>
                  </a:moveTo>
                  <a:lnTo>
                    <a:pt x="0" y="12621"/>
                  </a:lnTo>
                  <a:lnTo>
                    <a:pt x="636" y="12956"/>
                  </a:lnTo>
                  <a:lnTo>
                    <a:pt x="1540"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35"/>
            <p:cNvSpPr/>
            <p:nvPr/>
          </p:nvSpPr>
          <p:spPr>
            <a:xfrm>
              <a:off x="5523637" y="2173005"/>
              <a:ext cx="751063" cy="83282"/>
            </a:xfrm>
            <a:custGeom>
              <a:avLst/>
              <a:gdLst/>
              <a:ahLst/>
              <a:cxnLst/>
              <a:rect l="l" t="t" r="r" b="b"/>
              <a:pathLst>
                <a:path w="8892" h="986" extrusionOk="0">
                  <a:moveTo>
                    <a:pt x="659" y="0"/>
                  </a:moveTo>
                  <a:cubicBezTo>
                    <a:pt x="222" y="0"/>
                    <a:pt x="0" y="128"/>
                    <a:pt x="221" y="517"/>
                  </a:cubicBezTo>
                  <a:lnTo>
                    <a:pt x="3870" y="986"/>
                  </a:lnTo>
                  <a:cubicBezTo>
                    <a:pt x="3870" y="986"/>
                    <a:pt x="8891" y="752"/>
                    <a:pt x="8724" y="283"/>
                  </a:cubicBezTo>
                  <a:cubicBezTo>
                    <a:pt x="8685" y="178"/>
                    <a:pt x="8457" y="139"/>
                    <a:pt x="8113" y="139"/>
                  </a:cubicBezTo>
                  <a:cubicBezTo>
                    <a:pt x="7127" y="139"/>
                    <a:pt x="5184" y="458"/>
                    <a:pt x="3966" y="458"/>
                  </a:cubicBezTo>
                  <a:cubicBezTo>
                    <a:pt x="3782" y="458"/>
                    <a:pt x="3613" y="450"/>
                    <a:pt x="3468" y="434"/>
                  </a:cubicBezTo>
                  <a:cubicBezTo>
                    <a:pt x="2586" y="321"/>
                    <a:pt x="1352" y="0"/>
                    <a:pt x="6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35"/>
            <p:cNvSpPr/>
            <p:nvPr/>
          </p:nvSpPr>
          <p:spPr>
            <a:xfrm>
              <a:off x="5426839" y="2164305"/>
              <a:ext cx="965182" cy="108706"/>
            </a:xfrm>
            <a:custGeom>
              <a:avLst/>
              <a:gdLst/>
              <a:ahLst/>
              <a:cxnLst/>
              <a:rect l="l" t="t" r="r" b="b"/>
              <a:pathLst>
                <a:path w="11427" h="1287" extrusionOk="0">
                  <a:moveTo>
                    <a:pt x="954" y="0"/>
                  </a:moveTo>
                  <a:cubicBezTo>
                    <a:pt x="197" y="0"/>
                    <a:pt x="0" y="1189"/>
                    <a:pt x="831" y="1189"/>
                  </a:cubicBezTo>
                  <a:cubicBezTo>
                    <a:pt x="2460" y="1189"/>
                    <a:pt x="5012" y="1286"/>
                    <a:pt x="7360" y="1286"/>
                  </a:cubicBezTo>
                  <a:cubicBezTo>
                    <a:pt x="8535" y="1286"/>
                    <a:pt x="9658" y="1262"/>
                    <a:pt x="10590" y="1189"/>
                  </a:cubicBezTo>
                  <a:cubicBezTo>
                    <a:pt x="11427" y="1122"/>
                    <a:pt x="11427" y="101"/>
                    <a:pt x="10590" y="101"/>
                  </a:cubicBezTo>
                  <a:cubicBezTo>
                    <a:pt x="8983" y="101"/>
                    <a:pt x="7627" y="855"/>
                    <a:pt x="5384" y="855"/>
                  </a:cubicBezTo>
                  <a:cubicBezTo>
                    <a:pt x="4229" y="855"/>
                    <a:pt x="2739" y="386"/>
                    <a:pt x="1116" y="18"/>
                  </a:cubicBezTo>
                  <a:cubicBezTo>
                    <a:pt x="1059" y="6"/>
                    <a:pt x="1005" y="0"/>
                    <a:pt x="9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35"/>
            <p:cNvSpPr/>
            <p:nvPr/>
          </p:nvSpPr>
          <p:spPr>
            <a:xfrm>
              <a:off x="6044114" y="2172836"/>
              <a:ext cx="347911" cy="99077"/>
            </a:xfrm>
            <a:custGeom>
              <a:avLst/>
              <a:gdLst/>
              <a:ahLst/>
              <a:cxnLst/>
              <a:rect l="l" t="t" r="r" b="b"/>
              <a:pathLst>
                <a:path w="4119" h="1173" extrusionOk="0">
                  <a:moveTo>
                    <a:pt x="3282" y="0"/>
                  </a:moveTo>
                  <a:cubicBezTo>
                    <a:pt x="3014" y="0"/>
                    <a:pt x="2763" y="17"/>
                    <a:pt x="2512" y="67"/>
                  </a:cubicBezTo>
                  <a:cubicBezTo>
                    <a:pt x="2445" y="519"/>
                    <a:pt x="1474" y="921"/>
                    <a:pt x="1" y="1172"/>
                  </a:cubicBezTo>
                  <a:cubicBezTo>
                    <a:pt x="1189" y="1172"/>
                    <a:pt x="2344" y="1155"/>
                    <a:pt x="3282" y="1088"/>
                  </a:cubicBezTo>
                  <a:cubicBezTo>
                    <a:pt x="4119" y="1021"/>
                    <a:pt x="4119" y="0"/>
                    <a:pt x="328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35"/>
            <p:cNvSpPr/>
            <p:nvPr/>
          </p:nvSpPr>
          <p:spPr>
            <a:xfrm>
              <a:off x="5942333" y="2199696"/>
              <a:ext cx="265896" cy="50088"/>
            </a:xfrm>
            <a:custGeom>
              <a:avLst/>
              <a:gdLst/>
              <a:ahLst/>
              <a:cxnLst/>
              <a:rect l="l" t="t" r="r" b="b"/>
              <a:pathLst>
                <a:path w="3148" h="593" extrusionOk="0">
                  <a:moveTo>
                    <a:pt x="2361" y="0"/>
                  </a:moveTo>
                  <a:cubicBezTo>
                    <a:pt x="1022" y="0"/>
                    <a:pt x="1" y="335"/>
                    <a:pt x="1" y="335"/>
                  </a:cubicBezTo>
                  <a:cubicBezTo>
                    <a:pt x="834" y="254"/>
                    <a:pt x="1460" y="197"/>
                    <a:pt x="1897" y="197"/>
                  </a:cubicBezTo>
                  <a:cubicBezTo>
                    <a:pt x="2366" y="197"/>
                    <a:pt x="2618" y="263"/>
                    <a:pt x="2679" y="436"/>
                  </a:cubicBezTo>
                  <a:cubicBezTo>
                    <a:pt x="2699" y="534"/>
                    <a:pt x="2800" y="592"/>
                    <a:pt x="2897" y="592"/>
                  </a:cubicBezTo>
                  <a:cubicBezTo>
                    <a:pt x="2964" y="592"/>
                    <a:pt x="3030" y="564"/>
                    <a:pt x="3064" y="503"/>
                  </a:cubicBezTo>
                  <a:cubicBezTo>
                    <a:pt x="3148" y="352"/>
                    <a:pt x="3047" y="17"/>
                    <a:pt x="23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35"/>
            <p:cNvSpPr/>
            <p:nvPr/>
          </p:nvSpPr>
          <p:spPr>
            <a:xfrm>
              <a:off x="5918345" y="2270394"/>
              <a:ext cx="25508" cy="231941"/>
            </a:xfrm>
            <a:custGeom>
              <a:avLst/>
              <a:gdLst/>
              <a:ahLst/>
              <a:cxnLst/>
              <a:rect l="l" t="t" r="r" b="b"/>
              <a:pathLst>
                <a:path w="302" h="2746" extrusionOk="0">
                  <a:moveTo>
                    <a:pt x="0" y="0"/>
                  </a:moveTo>
                  <a:cubicBezTo>
                    <a:pt x="134" y="954"/>
                    <a:pt x="151" y="1875"/>
                    <a:pt x="0" y="2745"/>
                  </a:cubicBezTo>
                  <a:lnTo>
                    <a:pt x="302" y="2745"/>
                  </a:lnTo>
                  <a:cubicBezTo>
                    <a:pt x="168" y="1909"/>
                    <a:pt x="184" y="988"/>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35"/>
            <p:cNvSpPr/>
            <p:nvPr/>
          </p:nvSpPr>
          <p:spPr>
            <a:xfrm>
              <a:off x="5762759" y="2482487"/>
              <a:ext cx="338029" cy="65123"/>
            </a:xfrm>
            <a:custGeom>
              <a:avLst/>
              <a:gdLst/>
              <a:ahLst/>
              <a:cxnLst/>
              <a:rect l="l" t="t" r="r" b="b"/>
              <a:pathLst>
                <a:path w="4002" h="771" extrusionOk="0">
                  <a:moveTo>
                    <a:pt x="1993" y="0"/>
                  </a:moveTo>
                  <a:lnTo>
                    <a:pt x="1" y="419"/>
                  </a:lnTo>
                  <a:lnTo>
                    <a:pt x="1" y="770"/>
                  </a:lnTo>
                  <a:lnTo>
                    <a:pt x="4001" y="770"/>
                  </a:lnTo>
                  <a:lnTo>
                    <a:pt x="4001" y="419"/>
                  </a:lnTo>
                  <a:lnTo>
                    <a:pt x="19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35"/>
            <p:cNvSpPr/>
            <p:nvPr/>
          </p:nvSpPr>
          <p:spPr>
            <a:xfrm>
              <a:off x="5419238" y="2534771"/>
              <a:ext cx="1139602" cy="933338"/>
            </a:xfrm>
            <a:custGeom>
              <a:avLst/>
              <a:gdLst/>
              <a:ahLst/>
              <a:cxnLst/>
              <a:rect l="l" t="t" r="r" b="b"/>
              <a:pathLst>
                <a:path w="13492" h="11050" extrusionOk="0">
                  <a:moveTo>
                    <a:pt x="1925" y="0"/>
                  </a:moveTo>
                  <a:lnTo>
                    <a:pt x="1" y="10429"/>
                  </a:lnTo>
                  <a:cubicBezTo>
                    <a:pt x="1605" y="10889"/>
                    <a:pt x="3472" y="11050"/>
                    <a:pt x="5297" y="11050"/>
                  </a:cubicBezTo>
                  <a:cubicBezTo>
                    <a:pt x="9508" y="11050"/>
                    <a:pt x="13492" y="10194"/>
                    <a:pt x="13492" y="10194"/>
                  </a:cubicBezTo>
                  <a:lnTo>
                    <a:pt x="120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35"/>
            <p:cNvSpPr/>
            <p:nvPr/>
          </p:nvSpPr>
          <p:spPr>
            <a:xfrm>
              <a:off x="5860317" y="2537559"/>
              <a:ext cx="697174" cy="930382"/>
            </a:xfrm>
            <a:custGeom>
              <a:avLst/>
              <a:gdLst/>
              <a:ahLst/>
              <a:cxnLst/>
              <a:rect l="l" t="t" r="r" b="b"/>
              <a:pathLst>
                <a:path w="8254" h="11015" extrusionOk="0">
                  <a:moveTo>
                    <a:pt x="4035" y="1"/>
                  </a:moveTo>
                  <a:cubicBezTo>
                    <a:pt x="3868" y="1189"/>
                    <a:pt x="3600" y="2461"/>
                    <a:pt x="3248" y="3767"/>
                  </a:cubicBezTo>
                  <a:cubicBezTo>
                    <a:pt x="2428" y="6629"/>
                    <a:pt x="1273" y="9140"/>
                    <a:pt x="1" y="11015"/>
                  </a:cubicBezTo>
                  <a:cubicBezTo>
                    <a:pt x="4236" y="11015"/>
                    <a:pt x="8253" y="10161"/>
                    <a:pt x="8253" y="10161"/>
                  </a:cubicBezTo>
                  <a:lnTo>
                    <a:pt x="6797"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35"/>
            <p:cNvSpPr/>
            <p:nvPr/>
          </p:nvSpPr>
          <p:spPr>
            <a:xfrm>
              <a:off x="5977724" y="2196233"/>
              <a:ext cx="148489" cy="32435"/>
            </a:xfrm>
            <a:custGeom>
              <a:avLst/>
              <a:gdLst/>
              <a:ahLst/>
              <a:cxnLst/>
              <a:rect l="l" t="t" r="r" b="b"/>
              <a:pathLst>
                <a:path w="1758" h="384" extrusionOk="0">
                  <a:moveTo>
                    <a:pt x="1544" y="0"/>
                  </a:moveTo>
                  <a:cubicBezTo>
                    <a:pt x="1385" y="0"/>
                    <a:pt x="1137" y="26"/>
                    <a:pt x="854" y="75"/>
                  </a:cubicBezTo>
                  <a:cubicBezTo>
                    <a:pt x="368" y="159"/>
                    <a:pt x="0" y="292"/>
                    <a:pt x="17" y="343"/>
                  </a:cubicBezTo>
                  <a:cubicBezTo>
                    <a:pt x="17" y="371"/>
                    <a:pt x="87" y="384"/>
                    <a:pt x="203" y="384"/>
                  </a:cubicBezTo>
                  <a:cubicBezTo>
                    <a:pt x="364" y="384"/>
                    <a:pt x="614" y="358"/>
                    <a:pt x="887" y="309"/>
                  </a:cubicBezTo>
                  <a:cubicBezTo>
                    <a:pt x="1356" y="226"/>
                    <a:pt x="1758" y="108"/>
                    <a:pt x="1724" y="41"/>
                  </a:cubicBezTo>
                  <a:cubicBezTo>
                    <a:pt x="1724" y="13"/>
                    <a:pt x="1657" y="0"/>
                    <a:pt x="15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35"/>
            <p:cNvSpPr/>
            <p:nvPr/>
          </p:nvSpPr>
          <p:spPr>
            <a:xfrm>
              <a:off x="6992832" y="1982366"/>
              <a:ext cx="407290" cy="133117"/>
            </a:xfrm>
            <a:custGeom>
              <a:avLst/>
              <a:gdLst/>
              <a:ahLst/>
              <a:cxnLst/>
              <a:rect l="l" t="t" r="r" b="b"/>
              <a:pathLst>
                <a:path w="4822" h="1576" extrusionOk="0">
                  <a:moveTo>
                    <a:pt x="3221" y="1"/>
                  </a:moveTo>
                  <a:cubicBezTo>
                    <a:pt x="2398" y="1"/>
                    <a:pt x="1176" y="476"/>
                    <a:pt x="1" y="1569"/>
                  </a:cubicBezTo>
                  <a:cubicBezTo>
                    <a:pt x="59" y="1573"/>
                    <a:pt x="116" y="1575"/>
                    <a:pt x="173" y="1575"/>
                  </a:cubicBezTo>
                  <a:cubicBezTo>
                    <a:pt x="1378" y="1575"/>
                    <a:pt x="2315" y="659"/>
                    <a:pt x="3708" y="659"/>
                  </a:cubicBezTo>
                  <a:cubicBezTo>
                    <a:pt x="4049" y="659"/>
                    <a:pt x="4416" y="713"/>
                    <a:pt x="4821" y="849"/>
                  </a:cubicBezTo>
                  <a:cubicBezTo>
                    <a:pt x="4587" y="481"/>
                    <a:pt x="4118" y="163"/>
                    <a:pt x="3683" y="63"/>
                  </a:cubicBezTo>
                  <a:cubicBezTo>
                    <a:pt x="3549" y="22"/>
                    <a:pt x="3394" y="1"/>
                    <a:pt x="32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35"/>
            <p:cNvSpPr/>
            <p:nvPr/>
          </p:nvSpPr>
          <p:spPr>
            <a:xfrm>
              <a:off x="7097485" y="1721790"/>
              <a:ext cx="275778" cy="323839"/>
            </a:xfrm>
            <a:custGeom>
              <a:avLst/>
              <a:gdLst/>
              <a:ahLst/>
              <a:cxnLst/>
              <a:rect l="l" t="t" r="r" b="b"/>
              <a:pathLst>
                <a:path w="3265" h="3834" extrusionOk="0">
                  <a:moveTo>
                    <a:pt x="3264" y="1"/>
                  </a:moveTo>
                  <a:lnTo>
                    <a:pt x="636" y="1424"/>
                  </a:lnTo>
                  <a:lnTo>
                    <a:pt x="0" y="3834"/>
                  </a:lnTo>
                  <a:cubicBezTo>
                    <a:pt x="832" y="3557"/>
                    <a:pt x="1663" y="3257"/>
                    <a:pt x="2409" y="3257"/>
                  </a:cubicBezTo>
                  <a:cubicBezTo>
                    <a:pt x="2564" y="3257"/>
                    <a:pt x="2716" y="3269"/>
                    <a:pt x="2862" y="3298"/>
                  </a:cubicBezTo>
                  <a:cubicBezTo>
                    <a:pt x="2779" y="2177"/>
                    <a:pt x="2929" y="1089"/>
                    <a:pt x="3264"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35"/>
            <p:cNvSpPr/>
            <p:nvPr/>
          </p:nvSpPr>
          <p:spPr>
            <a:xfrm>
              <a:off x="6995619" y="1497364"/>
              <a:ext cx="425704" cy="421565"/>
            </a:xfrm>
            <a:custGeom>
              <a:avLst/>
              <a:gdLst/>
              <a:ahLst/>
              <a:cxnLst/>
              <a:rect l="l" t="t" r="r" b="b"/>
              <a:pathLst>
                <a:path w="5040" h="4991" extrusionOk="0">
                  <a:moveTo>
                    <a:pt x="2974" y="0"/>
                  </a:moveTo>
                  <a:cubicBezTo>
                    <a:pt x="2875" y="0"/>
                    <a:pt x="2787" y="15"/>
                    <a:pt x="2713" y="47"/>
                  </a:cubicBezTo>
                  <a:cubicBezTo>
                    <a:pt x="1005" y="783"/>
                    <a:pt x="1" y="4666"/>
                    <a:pt x="1" y="4666"/>
                  </a:cubicBezTo>
                  <a:cubicBezTo>
                    <a:pt x="492" y="4908"/>
                    <a:pt x="1043" y="4990"/>
                    <a:pt x="1550" y="4990"/>
                  </a:cubicBezTo>
                  <a:cubicBezTo>
                    <a:pt x="2270" y="4990"/>
                    <a:pt x="2902" y="4825"/>
                    <a:pt x="3148" y="4717"/>
                  </a:cubicBezTo>
                  <a:cubicBezTo>
                    <a:pt x="3550" y="4532"/>
                    <a:pt x="5039" y="1988"/>
                    <a:pt x="4922" y="1302"/>
                  </a:cubicBezTo>
                  <a:cubicBezTo>
                    <a:pt x="4820" y="702"/>
                    <a:pt x="3656" y="0"/>
                    <a:pt x="297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35"/>
            <p:cNvSpPr/>
            <p:nvPr/>
          </p:nvSpPr>
          <p:spPr>
            <a:xfrm>
              <a:off x="7211936" y="1590108"/>
              <a:ext cx="80749" cy="70106"/>
            </a:xfrm>
            <a:custGeom>
              <a:avLst/>
              <a:gdLst/>
              <a:ahLst/>
              <a:cxnLst/>
              <a:rect l="l" t="t" r="r" b="b"/>
              <a:pathLst>
                <a:path w="956" h="830" extrusionOk="0">
                  <a:moveTo>
                    <a:pt x="274" y="1"/>
                  </a:moveTo>
                  <a:cubicBezTo>
                    <a:pt x="247" y="1"/>
                    <a:pt x="220" y="17"/>
                    <a:pt x="202" y="53"/>
                  </a:cubicBezTo>
                  <a:lnTo>
                    <a:pt x="51" y="221"/>
                  </a:lnTo>
                  <a:cubicBezTo>
                    <a:pt x="1" y="271"/>
                    <a:pt x="34" y="338"/>
                    <a:pt x="68" y="371"/>
                  </a:cubicBezTo>
                  <a:lnTo>
                    <a:pt x="620" y="807"/>
                  </a:lnTo>
                  <a:cubicBezTo>
                    <a:pt x="635" y="822"/>
                    <a:pt x="657" y="830"/>
                    <a:pt x="680" y="830"/>
                  </a:cubicBezTo>
                  <a:cubicBezTo>
                    <a:pt x="707" y="830"/>
                    <a:pt x="736" y="817"/>
                    <a:pt x="754" y="790"/>
                  </a:cubicBezTo>
                  <a:lnTo>
                    <a:pt x="905" y="622"/>
                  </a:lnTo>
                  <a:cubicBezTo>
                    <a:pt x="955" y="589"/>
                    <a:pt x="922" y="522"/>
                    <a:pt x="888" y="472"/>
                  </a:cubicBezTo>
                  <a:lnTo>
                    <a:pt x="336" y="37"/>
                  </a:lnTo>
                  <a:cubicBezTo>
                    <a:pt x="320" y="13"/>
                    <a:pt x="297" y="1"/>
                    <a:pt x="274" y="1"/>
                  </a:cubicBezTo>
                  <a:close/>
                </a:path>
              </a:pathLst>
            </a:custGeom>
            <a:solidFill>
              <a:srgbClr val="7C3E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35"/>
            <p:cNvSpPr/>
            <p:nvPr/>
          </p:nvSpPr>
          <p:spPr>
            <a:xfrm>
              <a:off x="7111591" y="1617812"/>
              <a:ext cx="48145" cy="15879"/>
            </a:xfrm>
            <a:custGeom>
              <a:avLst/>
              <a:gdLst/>
              <a:ahLst/>
              <a:cxnLst/>
              <a:rect l="l" t="t" r="r" b="b"/>
              <a:pathLst>
                <a:path w="570" h="188" extrusionOk="0">
                  <a:moveTo>
                    <a:pt x="98" y="1"/>
                  </a:moveTo>
                  <a:cubicBezTo>
                    <a:pt x="63" y="1"/>
                    <a:pt x="36" y="8"/>
                    <a:pt x="17" y="27"/>
                  </a:cubicBezTo>
                  <a:cubicBezTo>
                    <a:pt x="1" y="43"/>
                    <a:pt x="84" y="110"/>
                    <a:pt x="235" y="144"/>
                  </a:cubicBezTo>
                  <a:cubicBezTo>
                    <a:pt x="330" y="176"/>
                    <a:pt x="419" y="187"/>
                    <a:pt x="480" y="187"/>
                  </a:cubicBezTo>
                  <a:cubicBezTo>
                    <a:pt x="515" y="187"/>
                    <a:pt x="541" y="183"/>
                    <a:pt x="553" y="177"/>
                  </a:cubicBezTo>
                  <a:cubicBezTo>
                    <a:pt x="570" y="144"/>
                    <a:pt x="486" y="94"/>
                    <a:pt x="335" y="43"/>
                  </a:cubicBezTo>
                  <a:cubicBezTo>
                    <a:pt x="240" y="22"/>
                    <a:pt x="158" y="1"/>
                    <a:pt x="98"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35"/>
            <p:cNvSpPr/>
            <p:nvPr/>
          </p:nvSpPr>
          <p:spPr>
            <a:xfrm>
              <a:off x="7187947" y="1655400"/>
              <a:ext cx="46709" cy="43837"/>
            </a:xfrm>
            <a:custGeom>
              <a:avLst/>
              <a:gdLst/>
              <a:ahLst/>
              <a:cxnLst/>
              <a:rect l="l" t="t" r="r" b="b"/>
              <a:pathLst>
                <a:path w="553" h="519" extrusionOk="0">
                  <a:moveTo>
                    <a:pt x="34" y="0"/>
                  </a:moveTo>
                  <a:cubicBezTo>
                    <a:pt x="0" y="17"/>
                    <a:pt x="84" y="117"/>
                    <a:pt x="201" y="268"/>
                  </a:cubicBezTo>
                  <a:cubicBezTo>
                    <a:pt x="335" y="419"/>
                    <a:pt x="486" y="519"/>
                    <a:pt x="519" y="519"/>
                  </a:cubicBezTo>
                  <a:cubicBezTo>
                    <a:pt x="553" y="502"/>
                    <a:pt x="469" y="402"/>
                    <a:pt x="352" y="251"/>
                  </a:cubicBezTo>
                  <a:cubicBezTo>
                    <a:pt x="235" y="100"/>
                    <a:pt x="84" y="0"/>
                    <a:pt x="34"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35"/>
            <p:cNvSpPr/>
            <p:nvPr/>
          </p:nvSpPr>
          <p:spPr>
            <a:xfrm>
              <a:off x="7125696" y="1541709"/>
              <a:ext cx="56676" cy="51862"/>
            </a:xfrm>
            <a:custGeom>
              <a:avLst/>
              <a:gdLst/>
              <a:ahLst/>
              <a:cxnLst/>
              <a:rect l="l" t="t" r="r" b="b"/>
              <a:pathLst>
                <a:path w="671" h="614" extrusionOk="0">
                  <a:moveTo>
                    <a:pt x="226" y="1"/>
                  </a:moveTo>
                  <a:cubicBezTo>
                    <a:pt x="197" y="1"/>
                    <a:pt x="164" y="23"/>
                    <a:pt x="152" y="74"/>
                  </a:cubicBezTo>
                  <a:lnTo>
                    <a:pt x="34" y="258"/>
                  </a:lnTo>
                  <a:cubicBezTo>
                    <a:pt x="1" y="292"/>
                    <a:pt x="1" y="358"/>
                    <a:pt x="34" y="375"/>
                  </a:cubicBezTo>
                  <a:lnTo>
                    <a:pt x="419" y="610"/>
                  </a:lnTo>
                  <a:cubicBezTo>
                    <a:pt x="422" y="613"/>
                    <a:pt x="427" y="614"/>
                    <a:pt x="432" y="614"/>
                  </a:cubicBezTo>
                  <a:cubicBezTo>
                    <a:pt x="458" y="614"/>
                    <a:pt x="506" y="584"/>
                    <a:pt x="520" y="543"/>
                  </a:cubicBezTo>
                  <a:lnTo>
                    <a:pt x="637" y="358"/>
                  </a:lnTo>
                  <a:cubicBezTo>
                    <a:pt x="670" y="325"/>
                    <a:pt x="670" y="258"/>
                    <a:pt x="637" y="241"/>
                  </a:cubicBezTo>
                  <a:lnTo>
                    <a:pt x="252" y="7"/>
                  </a:lnTo>
                  <a:cubicBezTo>
                    <a:pt x="244" y="3"/>
                    <a:pt x="235" y="1"/>
                    <a:pt x="226" y="1"/>
                  </a:cubicBezTo>
                  <a:close/>
                </a:path>
              </a:pathLst>
            </a:custGeom>
            <a:solidFill>
              <a:srgbClr val="7C3E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35"/>
            <p:cNvSpPr/>
            <p:nvPr/>
          </p:nvSpPr>
          <p:spPr>
            <a:xfrm>
              <a:off x="7056434" y="1651092"/>
              <a:ext cx="101865" cy="75005"/>
            </a:xfrm>
            <a:custGeom>
              <a:avLst/>
              <a:gdLst/>
              <a:ahLst/>
              <a:cxnLst/>
              <a:rect l="l" t="t" r="r" b="b"/>
              <a:pathLst>
                <a:path w="1206" h="888" extrusionOk="0">
                  <a:moveTo>
                    <a:pt x="1206" y="1"/>
                  </a:moveTo>
                  <a:cubicBezTo>
                    <a:pt x="469" y="151"/>
                    <a:pt x="17" y="302"/>
                    <a:pt x="34" y="486"/>
                  </a:cubicBezTo>
                  <a:cubicBezTo>
                    <a:pt x="1" y="721"/>
                    <a:pt x="402" y="888"/>
                    <a:pt x="402" y="888"/>
                  </a:cubicBezTo>
                  <a:cubicBezTo>
                    <a:pt x="302" y="821"/>
                    <a:pt x="202" y="704"/>
                    <a:pt x="218" y="570"/>
                  </a:cubicBezTo>
                  <a:cubicBezTo>
                    <a:pt x="252" y="369"/>
                    <a:pt x="587" y="185"/>
                    <a:pt x="1206"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35"/>
            <p:cNvSpPr/>
            <p:nvPr/>
          </p:nvSpPr>
          <p:spPr>
            <a:xfrm>
              <a:off x="7026787" y="1742990"/>
              <a:ext cx="120278" cy="87337"/>
            </a:xfrm>
            <a:custGeom>
              <a:avLst/>
              <a:gdLst/>
              <a:ahLst/>
              <a:cxnLst/>
              <a:rect l="l" t="t" r="r" b="b"/>
              <a:pathLst>
                <a:path w="1424" h="1034" extrusionOk="0">
                  <a:moveTo>
                    <a:pt x="519" y="1"/>
                  </a:moveTo>
                  <a:cubicBezTo>
                    <a:pt x="519" y="1"/>
                    <a:pt x="0" y="754"/>
                    <a:pt x="469" y="972"/>
                  </a:cubicBezTo>
                  <a:cubicBezTo>
                    <a:pt x="570" y="1015"/>
                    <a:pt x="664" y="1034"/>
                    <a:pt x="749" y="1034"/>
                  </a:cubicBezTo>
                  <a:cubicBezTo>
                    <a:pt x="1189" y="1034"/>
                    <a:pt x="1423" y="553"/>
                    <a:pt x="1423" y="553"/>
                  </a:cubicBezTo>
                  <a:lnTo>
                    <a:pt x="519" y="1"/>
                  </a:ln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35"/>
            <p:cNvSpPr/>
            <p:nvPr/>
          </p:nvSpPr>
          <p:spPr>
            <a:xfrm>
              <a:off x="7073412" y="1750086"/>
              <a:ext cx="65123" cy="48145"/>
            </a:xfrm>
            <a:custGeom>
              <a:avLst/>
              <a:gdLst/>
              <a:ahLst/>
              <a:cxnLst/>
              <a:rect l="l" t="t" r="r" b="b"/>
              <a:pathLst>
                <a:path w="771" h="570" extrusionOk="0">
                  <a:moveTo>
                    <a:pt x="17" y="1"/>
                  </a:moveTo>
                  <a:cubicBezTo>
                    <a:pt x="17" y="1"/>
                    <a:pt x="1" y="67"/>
                    <a:pt x="1" y="134"/>
                  </a:cubicBezTo>
                  <a:lnTo>
                    <a:pt x="586" y="570"/>
                  </a:lnTo>
                  <a:cubicBezTo>
                    <a:pt x="771" y="452"/>
                    <a:pt x="720" y="452"/>
                    <a:pt x="720" y="452"/>
                  </a:cubicBezTo>
                  <a:lnTo>
                    <a:pt x="17" y="1"/>
                  </a:ln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35"/>
            <p:cNvSpPr/>
            <p:nvPr/>
          </p:nvSpPr>
          <p:spPr>
            <a:xfrm>
              <a:off x="7053647" y="1796711"/>
              <a:ext cx="66474" cy="31421"/>
            </a:xfrm>
            <a:custGeom>
              <a:avLst/>
              <a:gdLst/>
              <a:ahLst/>
              <a:cxnLst/>
              <a:rect l="l" t="t" r="r" b="b"/>
              <a:pathLst>
                <a:path w="787" h="372" extrusionOk="0">
                  <a:moveTo>
                    <a:pt x="268" y="1"/>
                  </a:moveTo>
                  <a:cubicBezTo>
                    <a:pt x="168" y="1"/>
                    <a:pt x="84" y="18"/>
                    <a:pt x="0" y="34"/>
                  </a:cubicBezTo>
                  <a:cubicBezTo>
                    <a:pt x="0" y="152"/>
                    <a:pt x="34" y="252"/>
                    <a:pt x="168" y="319"/>
                  </a:cubicBezTo>
                  <a:cubicBezTo>
                    <a:pt x="254" y="357"/>
                    <a:pt x="336" y="372"/>
                    <a:pt x="412" y="372"/>
                  </a:cubicBezTo>
                  <a:cubicBezTo>
                    <a:pt x="574" y="372"/>
                    <a:pt x="707" y="303"/>
                    <a:pt x="787" y="235"/>
                  </a:cubicBezTo>
                  <a:cubicBezTo>
                    <a:pt x="720" y="101"/>
                    <a:pt x="519" y="1"/>
                    <a:pt x="268"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35"/>
            <p:cNvSpPr/>
            <p:nvPr/>
          </p:nvSpPr>
          <p:spPr>
            <a:xfrm>
              <a:off x="7131355" y="1375396"/>
              <a:ext cx="370548" cy="507635"/>
            </a:xfrm>
            <a:custGeom>
              <a:avLst/>
              <a:gdLst/>
              <a:ahLst/>
              <a:cxnLst/>
              <a:rect l="l" t="t" r="r" b="b"/>
              <a:pathLst>
                <a:path w="4387" h="6010" extrusionOk="0">
                  <a:moveTo>
                    <a:pt x="1357" y="1"/>
                  </a:moveTo>
                  <a:cubicBezTo>
                    <a:pt x="302" y="1"/>
                    <a:pt x="1" y="1457"/>
                    <a:pt x="1022" y="1641"/>
                  </a:cubicBezTo>
                  <a:cubicBezTo>
                    <a:pt x="3616" y="2076"/>
                    <a:pt x="2160" y="5424"/>
                    <a:pt x="2127" y="5441"/>
                  </a:cubicBezTo>
                  <a:lnTo>
                    <a:pt x="2478" y="6010"/>
                  </a:lnTo>
                  <a:cubicBezTo>
                    <a:pt x="2478" y="6010"/>
                    <a:pt x="4386" y="3650"/>
                    <a:pt x="4202" y="2227"/>
                  </a:cubicBezTo>
                  <a:cubicBezTo>
                    <a:pt x="4018" y="804"/>
                    <a:pt x="2428" y="1"/>
                    <a:pt x="1357" y="1"/>
                  </a:cubicBezTo>
                  <a:close/>
                </a:path>
              </a:pathLst>
            </a:custGeom>
            <a:solidFill>
              <a:srgbClr val="7C3E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35"/>
            <p:cNvSpPr/>
            <p:nvPr/>
          </p:nvSpPr>
          <p:spPr>
            <a:xfrm>
              <a:off x="6898146" y="2070717"/>
              <a:ext cx="622423" cy="666598"/>
            </a:xfrm>
            <a:custGeom>
              <a:avLst/>
              <a:gdLst/>
              <a:ahLst/>
              <a:cxnLst/>
              <a:rect l="l" t="t" r="r" b="b"/>
              <a:pathLst>
                <a:path w="7369" h="7892" extrusionOk="0">
                  <a:moveTo>
                    <a:pt x="4525" y="1"/>
                  </a:moveTo>
                  <a:cubicBezTo>
                    <a:pt x="3578" y="1"/>
                    <a:pt x="2589" y="361"/>
                    <a:pt x="2310" y="1109"/>
                  </a:cubicBezTo>
                  <a:cubicBezTo>
                    <a:pt x="1322" y="4008"/>
                    <a:pt x="83" y="4055"/>
                    <a:pt x="4" y="4055"/>
                  </a:cubicBezTo>
                  <a:cubicBezTo>
                    <a:pt x="1" y="4055"/>
                    <a:pt x="0" y="4055"/>
                    <a:pt x="0" y="4055"/>
                  </a:cubicBezTo>
                  <a:lnTo>
                    <a:pt x="0" y="4055"/>
                  </a:lnTo>
                  <a:lnTo>
                    <a:pt x="167" y="7888"/>
                  </a:lnTo>
                  <a:cubicBezTo>
                    <a:pt x="226" y="7890"/>
                    <a:pt x="284" y="7891"/>
                    <a:pt x="342" y="7891"/>
                  </a:cubicBezTo>
                  <a:cubicBezTo>
                    <a:pt x="4532" y="7891"/>
                    <a:pt x="7368" y="2574"/>
                    <a:pt x="6394" y="774"/>
                  </a:cubicBezTo>
                  <a:cubicBezTo>
                    <a:pt x="6116" y="265"/>
                    <a:pt x="5336" y="1"/>
                    <a:pt x="4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35"/>
            <p:cNvSpPr/>
            <p:nvPr/>
          </p:nvSpPr>
          <p:spPr>
            <a:xfrm>
              <a:off x="6905157" y="2085161"/>
              <a:ext cx="615412" cy="652154"/>
            </a:xfrm>
            <a:custGeom>
              <a:avLst/>
              <a:gdLst/>
              <a:ahLst/>
              <a:cxnLst/>
              <a:rect l="l" t="t" r="r" b="b"/>
              <a:pathLst>
                <a:path w="7286" h="7721" extrusionOk="0">
                  <a:moveTo>
                    <a:pt x="5524" y="1"/>
                  </a:moveTo>
                  <a:cubicBezTo>
                    <a:pt x="5223" y="2110"/>
                    <a:pt x="3047" y="5290"/>
                    <a:pt x="1" y="5725"/>
                  </a:cubicBezTo>
                  <a:lnTo>
                    <a:pt x="84" y="7717"/>
                  </a:lnTo>
                  <a:cubicBezTo>
                    <a:pt x="142" y="7719"/>
                    <a:pt x="200" y="7720"/>
                    <a:pt x="258" y="7720"/>
                  </a:cubicBezTo>
                  <a:cubicBezTo>
                    <a:pt x="4448" y="7720"/>
                    <a:pt x="7285" y="2370"/>
                    <a:pt x="6311" y="603"/>
                  </a:cubicBezTo>
                  <a:cubicBezTo>
                    <a:pt x="6177" y="335"/>
                    <a:pt x="5876" y="134"/>
                    <a:pt x="552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35"/>
            <p:cNvSpPr/>
            <p:nvPr/>
          </p:nvSpPr>
          <p:spPr>
            <a:xfrm>
              <a:off x="6397603" y="1894268"/>
              <a:ext cx="394536" cy="247567"/>
            </a:xfrm>
            <a:custGeom>
              <a:avLst/>
              <a:gdLst/>
              <a:ahLst/>
              <a:cxnLst/>
              <a:rect l="l" t="t" r="r" b="b"/>
              <a:pathLst>
                <a:path w="4671" h="2931" extrusionOk="0">
                  <a:moveTo>
                    <a:pt x="3867" y="1"/>
                  </a:moveTo>
                  <a:lnTo>
                    <a:pt x="1" y="1809"/>
                  </a:lnTo>
                  <a:cubicBezTo>
                    <a:pt x="68" y="2143"/>
                    <a:pt x="386" y="2562"/>
                    <a:pt x="904" y="2813"/>
                  </a:cubicBezTo>
                  <a:cubicBezTo>
                    <a:pt x="1122" y="2930"/>
                    <a:pt x="1541" y="2930"/>
                    <a:pt x="1825" y="2930"/>
                  </a:cubicBezTo>
                  <a:cubicBezTo>
                    <a:pt x="3399" y="2930"/>
                    <a:pt x="4671" y="1859"/>
                    <a:pt x="4671" y="537"/>
                  </a:cubicBezTo>
                  <a:lnTo>
                    <a:pt x="4671" y="453"/>
                  </a:lnTo>
                  <a:cubicBezTo>
                    <a:pt x="4336" y="302"/>
                    <a:pt x="4051" y="168"/>
                    <a:pt x="3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35"/>
            <p:cNvSpPr/>
            <p:nvPr/>
          </p:nvSpPr>
          <p:spPr>
            <a:xfrm>
              <a:off x="6380625" y="1422106"/>
              <a:ext cx="390313" cy="676987"/>
            </a:xfrm>
            <a:custGeom>
              <a:avLst/>
              <a:gdLst/>
              <a:ahLst/>
              <a:cxnLst/>
              <a:rect l="l" t="t" r="r" b="b"/>
              <a:pathLst>
                <a:path w="4621" h="8015" extrusionOk="0">
                  <a:moveTo>
                    <a:pt x="2846" y="0"/>
                  </a:moveTo>
                  <a:cubicBezTo>
                    <a:pt x="2846" y="0"/>
                    <a:pt x="1" y="5708"/>
                    <a:pt x="101" y="6997"/>
                  </a:cubicBezTo>
                  <a:cubicBezTo>
                    <a:pt x="166" y="7720"/>
                    <a:pt x="820" y="8015"/>
                    <a:pt x="1605" y="8015"/>
                  </a:cubicBezTo>
                  <a:cubicBezTo>
                    <a:pt x="2855" y="8015"/>
                    <a:pt x="4435" y="7267"/>
                    <a:pt x="4487" y="6311"/>
                  </a:cubicBezTo>
                  <a:cubicBezTo>
                    <a:pt x="4621" y="4185"/>
                    <a:pt x="4051" y="753"/>
                    <a:pt x="4051" y="753"/>
                  </a:cubicBezTo>
                  <a:lnTo>
                    <a:pt x="2846" y="0"/>
                  </a:ln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35"/>
            <p:cNvSpPr/>
            <p:nvPr/>
          </p:nvSpPr>
          <p:spPr>
            <a:xfrm>
              <a:off x="6454195" y="1454625"/>
              <a:ext cx="315308" cy="642610"/>
            </a:xfrm>
            <a:custGeom>
              <a:avLst/>
              <a:gdLst/>
              <a:ahLst/>
              <a:cxnLst/>
              <a:rect l="l" t="t" r="r" b="b"/>
              <a:pathLst>
                <a:path w="3733" h="7608" extrusionOk="0">
                  <a:moveTo>
                    <a:pt x="2645" y="0"/>
                  </a:moveTo>
                  <a:cubicBezTo>
                    <a:pt x="2477" y="1055"/>
                    <a:pt x="2176" y="2210"/>
                    <a:pt x="1808" y="3398"/>
                  </a:cubicBezTo>
                  <a:cubicBezTo>
                    <a:pt x="1272" y="4972"/>
                    <a:pt x="653" y="6378"/>
                    <a:pt x="0" y="7499"/>
                  </a:cubicBezTo>
                  <a:cubicBezTo>
                    <a:pt x="219" y="7573"/>
                    <a:pt x="471" y="7607"/>
                    <a:pt x="740" y="7607"/>
                  </a:cubicBezTo>
                  <a:cubicBezTo>
                    <a:pt x="1994" y="7607"/>
                    <a:pt x="3594" y="6860"/>
                    <a:pt x="3649" y="5909"/>
                  </a:cubicBezTo>
                  <a:cubicBezTo>
                    <a:pt x="3733" y="3800"/>
                    <a:pt x="3180" y="335"/>
                    <a:pt x="3180" y="335"/>
                  </a:cubicBezTo>
                  <a:lnTo>
                    <a:pt x="2645" y="0"/>
                  </a:ln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35"/>
            <p:cNvSpPr/>
            <p:nvPr/>
          </p:nvSpPr>
          <p:spPr>
            <a:xfrm>
              <a:off x="6899497" y="2372175"/>
              <a:ext cx="219271" cy="364973"/>
            </a:xfrm>
            <a:custGeom>
              <a:avLst/>
              <a:gdLst/>
              <a:ahLst/>
              <a:cxnLst/>
              <a:rect l="l" t="t" r="r" b="b"/>
              <a:pathLst>
                <a:path w="2596" h="4321" extrusionOk="0">
                  <a:moveTo>
                    <a:pt x="921" y="0"/>
                  </a:moveTo>
                  <a:cubicBezTo>
                    <a:pt x="435" y="471"/>
                    <a:pt x="51" y="486"/>
                    <a:pt x="5" y="486"/>
                  </a:cubicBezTo>
                  <a:cubicBezTo>
                    <a:pt x="2" y="486"/>
                    <a:pt x="1" y="486"/>
                    <a:pt x="1" y="486"/>
                  </a:cubicBezTo>
                  <a:lnTo>
                    <a:pt x="1" y="486"/>
                  </a:lnTo>
                  <a:lnTo>
                    <a:pt x="168" y="4319"/>
                  </a:lnTo>
                  <a:cubicBezTo>
                    <a:pt x="214" y="4320"/>
                    <a:pt x="260" y="4321"/>
                    <a:pt x="305" y="4321"/>
                  </a:cubicBezTo>
                  <a:cubicBezTo>
                    <a:pt x="889" y="4321"/>
                    <a:pt x="1430" y="4222"/>
                    <a:pt x="1942" y="4051"/>
                  </a:cubicBezTo>
                  <a:cubicBezTo>
                    <a:pt x="2344" y="3599"/>
                    <a:pt x="2595" y="3013"/>
                    <a:pt x="2595" y="2377"/>
                  </a:cubicBezTo>
                  <a:cubicBezTo>
                    <a:pt x="2595" y="1306"/>
                    <a:pt x="1909" y="385"/>
                    <a:pt x="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35"/>
            <p:cNvSpPr/>
            <p:nvPr/>
          </p:nvSpPr>
          <p:spPr>
            <a:xfrm>
              <a:off x="6399039" y="2402414"/>
              <a:ext cx="692866" cy="334904"/>
            </a:xfrm>
            <a:custGeom>
              <a:avLst/>
              <a:gdLst/>
              <a:ahLst/>
              <a:cxnLst/>
              <a:rect l="l" t="t" r="r" b="b"/>
              <a:pathLst>
                <a:path w="8203" h="3965" extrusionOk="0">
                  <a:moveTo>
                    <a:pt x="4745" y="0"/>
                  </a:moveTo>
                  <a:cubicBezTo>
                    <a:pt x="2754" y="0"/>
                    <a:pt x="151" y="295"/>
                    <a:pt x="151" y="295"/>
                  </a:cubicBezTo>
                  <a:lnTo>
                    <a:pt x="0" y="1651"/>
                  </a:lnTo>
                  <a:cubicBezTo>
                    <a:pt x="0" y="1651"/>
                    <a:pt x="4819" y="3964"/>
                    <a:pt x="6227" y="3964"/>
                  </a:cubicBezTo>
                  <a:cubicBezTo>
                    <a:pt x="6257" y="3964"/>
                    <a:pt x="6284" y="3963"/>
                    <a:pt x="6311" y="3961"/>
                  </a:cubicBezTo>
                  <a:cubicBezTo>
                    <a:pt x="8119" y="3827"/>
                    <a:pt x="8202" y="1199"/>
                    <a:pt x="6846" y="279"/>
                  </a:cubicBezTo>
                  <a:cubicBezTo>
                    <a:pt x="6539" y="70"/>
                    <a:pt x="5715" y="0"/>
                    <a:pt x="4745"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35"/>
            <p:cNvSpPr/>
            <p:nvPr/>
          </p:nvSpPr>
          <p:spPr>
            <a:xfrm>
              <a:off x="6399039" y="2534771"/>
              <a:ext cx="674453" cy="202547"/>
            </a:xfrm>
            <a:custGeom>
              <a:avLst/>
              <a:gdLst/>
              <a:ahLst/>
              <a:cxnLst/>
              <a:rect l="l" t="t" r="r" b="b"/>
              <a:pathLst>
                <a:path w="7985" h="2398" extrusionOk="0">
                  <a:moveTo>
                    <a:pt x="7700" y="0"/>
                  </a:moveTo>
                  <a:cubicBezTo>
                    <a:pt x="7194" y="179"/>
                    <a:pt x="6429" y="275"/>
                    <a:pt x="5511" y="275"/>
                  </a:cubicBezTo>
                  <a:cubicBezTo>
                    <a:pt x="4879" y="275"/>
                    <a:pt x="4175" y="230"/>
                    <a:pt x="3432" y="134"/>
                  </a:cubicBezTo>
                  <a:cubicBezTo>
                    <a:pt x="2888" y="65"/>
                    <a:pt x="2201" y="44"/>
                    <a:pt x="1586" y="44"/>
                  </a:cubicBezTo>
                  <a:cubicBezTo>
                    <a:pt x="724" y="44"/>
                    <a:pt x="0" y="84"/>
                    <a:pt x="0" y="84"/>
                  </a:cubicBezTo>
                  <a:cubicBezTo>
                    <a:pt x="0" y="84"/>
                    <a:pt x="4819" y="2397"/>
                    <a:pt x="6227" y="2397"/>
                  </a:cubicBezTo>
                  <a:cubicBezTo>
                    <a:pt x="6257" y="2397"/>
                    <a:pt x="6284" y="2396"/>
                    <a:pt x="6311" y="2394"/>
                  </a:cubicBezTo>
                  <a:cubicBezTo>
                    <a:pt x="7516" y="2310"/>
                    <a:pt x="7985" y="1072"/>
                    <a:pt x="7700"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35"/>
            <p:cNvSpPr/>
            <p:nvPr/>
          </p:nvSpPr>
          <p:spPr>
            <a:xfrm>
              <a:off x="6397603" y="4068667"/>
              <a:ext cx="111747" cy="39783"/>
            </a:xfrm>
            <a:custGeom>
              <a:avLst/>
              <a:gdLst/>
              <a:ahLst/>
              <a:cxnLst/>
              <a:rect l="l" t="t" r="r" b="b"/>
              <a:pathLst>
                <a:path w="1323" h="471" extrusionOk="0">
                  <a:moveTo>
                    <a:pt x="908" y="0"/>
                  </a:moveTo>
                  <a:cubicBezTo>
                    <a:pt x="596" y="0"/>
                    <a:pt x="1" y="470"/>
                    <a:pt x="1" y="470"/>
                  </a:cubicBezTo>
                  <a:lnTo>
                    <a:pt x="1323" y="470"/>
                  </a:lnTo>
                  <a:cubicBezTo>
                    <a:pt x="1323" y="470"/>
                    <a:pt x="1223" y="35"/>
                    <a:pt x="938" y="2"/>
                  </a:cubicBezTo>
                  <a:cubicBezTo>
                    <a:pt x="928" y="1"/>
                    <a:pt x="918" y="0"/>
                    <a:pt x="9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35"/>
            <p:cNvSpPr/>
            <p:nvPr/>
          </p:nvSpPr>
          <p:spPr>
            <a:xfrm>
              <a:off x="6109153" y="4067231"/>
              <a:ext cx="120278" cy="41219"/>
            </a:xfrm>
            <a:custGeom>
              <a:avLst/>
              <a:gdLst/>
              <a:ahLst/>
              <a:cxnLst/>
              <a:rect l="l" t="t" r="r" b="b"/>
              <a:pathLst>
                <a:path w="1424" h="488" extrusionOk="0">
                  <a:moveTo>
                    <a:pt x="1108" y="0"/>
                  </a:moveTo>
                  <a:cubicBezTo>
                    <a:pt x="771" y="0"/>
                    <a:pt x="1" y="487"/>
                    <a:pt x="1" y="487"/>
                  </a:cubicBezTo>
                  <a:lnTo>
                    <a:pt x="1323" y="487"/>
                  </a:lnTo>
                  <a:cubicBezTo>
                    <a:pt x="1323" y="487"/>
                    <a:pt x="1424" y="19"/>
                    <a:pt x="1139" y="2"/>
                  </a:cubicBezTo>
                  <a:cubicBezTo>
                    <a:pt x="1129" y="1"/>
                    <a:pt x="1119" y="0"/>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35"/>
            <p:cNvSpPr/>
            <p:nvPr/>
          </p:nvSpPr>
          <p:spPr>
            <a:xfrm>
              <a:off x="5702028" y="2534771"/>
              <a:ext cx="654688" cy="46709"/>
            </a:xfrm>
            <a:custGeom>
              <a:avLst/>
              <a:gdLst/>
              <a:ahLst/>
              <a:cxnLst/>
              <a:rect l="l" t="t" r="r" b="b"/>
              <a:pathLst>
                <a:path w="7751" h="553" extrusionOk="0">
                  <a:moveTo>
                    <a:pt x="0" y="0"/>
                  </a:moveTo>
                  <a:cubicBezTo>
                    <a:pt x="787" y="318"/>
                    <a:pt x="2226" y="553"/>
                    <a:pt x="3867" y="553"/>
                  </a:cubicBezTo>
                  <a:cubicBezTo>
                    <a:pt x="5524" y="553"/>
                    <a:pt x="6963" y="318"/>
                    <a:pt x="775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35"/>
            <p:cNvSpPr/>
            <p:nvPr/>
          </p:nvSpPr>
          <p:spPr>
            <a:xfrm>
              <a:off x="5454544" y="2171316"/>
              <a:ext cx="301287" cy="66643"/>
            </a:xfrm>
            <a:custGeom>
              <a:avLst/>
              <a:gdLst/>
              <a:ahLst/>
              <a:cxnLst/>
              <a:rect l="l" t="t" r="r" b="b"/>
              <a:pathLst>
                <a:path w="3567" h="789" extrusionOk="0">
                  <a:moveTo>
                    <a:pt x="646" y="1"/>
                  </a:moveTo>
                  <a:cubicBezTo>
                    <a:pt x="268" y="1"/>
                    <a:pt x="30" y="311"/>
                    <a:pt x="1" y="621"/>
                  </a:cubicBezTo>
                  <a:cubicBezTo>
                    <a:pt x="503" y="738"/>
                    <a:pt x="1173" y="788"/>
                    <a:pt x="1892" y="788"/>
                  </a:cubicBezTo>
                  <a:cubicBezTo>
                    <a:pt x="2528" y="788"/>
                    <a:pt x="3098" y="755"/>
                    <a:pt x="3566" y="671"/>
                  </a:cubicBezTo>
                  <a:cubicBezTo>
                    <a:pt x="2729" y="504"/>
                    <a:pt x="1792" y="253"/>
                    <a:pt x="804" y="18"/>
                  </a:cubicBezTo>
                  <a:cubicBezTo>
                    <a:pt x="749" y="7"/>
                    <a:pt x="696" y="1"/>
                    <a:pt x="646"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35"/>
            <p:cNvSpPr/>
            <p:nvPr/>
          </p:nvSpPr>
          <p:spPr>
            <a:xfrm>
              <a:off x="5621448" y="2185252"/>
              <a:ext cx="84887" cy="51270"/>
            </a:xfrm>
            <a:custGeom>
              <a:avLst/>
              <a:gdLst/>
              <a:ahLst/>
              <a:cxnLst/>
              <a:rect l="l" t="t" r="r" b="b"/>
              <a:pathLst>
                <a:path w="1005" h="607" extrusionOk="0">
                  <a:moveTo>
                    <a:pt x="383" y="1"/>
                  </a:moveTo>
                  <a:cubicBezTo>
                    <a:pt x="285" y="1"/>
                    <a:pt x="204" y="18"/>
                    <a:pt x="168" y="54"/>
                  </a:cubicBezTo>
                  <a:cubicBezTo>
                    <a:pt x="670" y="138"/>
                    <a:pt x="0" y="607"/>
                    <a:pt x="402" y="607"/>
                  </a:cubicBezTo>
                  <a:cubicBezTo>
                    <a:pt x="670" y="607"/>
                    <a:pt x="452" y="356"/>
                    <a:pt x="552" y="255"/>
                  </a:cubicBezTo>
                  <a:cubicBezTo>
                    <a:pt x="605" y="213"/>
                    <a:pt x="651" y="178"/>
                    <a:pt x="752" y="178"/>
                  </a:cubicBezTo>
                  <a:cubicBezTo>
                    <a:pt x="812" y="178"/>
                    <a:pt x="892" y="190"/>
                    <a:pt x="1004" y="222"/>
                  </a:cubicBezTo>
                  <a:cubicBezTo>
                    <a:pt x="901" y="83"/>
                    <a:pt x="599" y="1"/>
                    <a:pt x="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35"/>
            <p:cNvSpPr/>
            <p:nvPr/>
          </p:nvSpPr>
          <p:spPr>
            <a:xfrm>
              <a:off x="7264304" y="1502686"/>
              <a:ext cx="137171" cy="292756"/>
            </a:xfrm>
            <a:custGeom>
              <a:avLst/>
              <a:gdLst/>
              <a:ahLst/>
              <a:cxnLst/>
              <a:rect l="l" t="t" r="r" b="b"/>
              <a:pathLst>
                <a:path w="1624" h="3466" extrusionOk="0">
                  <a:moveTo>
                    <a:pt x="436" y="0"/>
                  </a:moveTo>
                  <a:lnTo>
                    <a:pt x="0" y="251"/>
                  </a:lnTo>
                  <a:cubicBezTo>
                    <a:pt x="0" y="285"/>
                    <a:pt x="954" y="1172"/>
                    <a:pt x="201" y="2980"/>
                  </a:cubicBezTo>
                  <a:lnTo>
                    <a:pt x="887" y="3465"/>
                  </a:lnTo>
                  <a:lnTo>
                    <a:pt x="1624" y="1473"/>
                  </a:lnTo>
                  <a:lnTo>
                    <a:pt x="436" y="0"/>
                  </a:lnTo>
                  <a:close/>
                </a:path>
              </a:pathLst>
            </a:custGeom>
            <a:solidFill>
              <a:srgbClr val="7C3E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35"/>
            <p:cNvSpPr/>
            <p:nvPr/>
          </p:nvSpPr>
          <p:spPr>
            <a:xfrm>
              <a:off x="7276974" y="1720185"/>
              <a:ext cx="114619" cy="98064"/>
            </a:xfrm>
            <a:custGeom>
              <a:avLst/>
              <a:gdLst/>
              <a:ahLst/>
              <a:cxnLst/>
              <a:rect l="l" t="t" r="r" b="b"/>
              <a:pathLst>
                <a:path w="1357" h="1161" extrusionOk="0">
                  <a:moveTo>
                    <a:pt x="969" y="0"/>
                  </a:moveTo>
                  <a:cubicBezTo>
                    <a:pt x="791" y="0"/>
                    <a:pt x="571" y="97"/>
                    <a:pt x="386" y="271"/>
                  </a:cubicBezTo>
                  <a:cubicBezTo>
                    <a:pt x="85" y="539"/>
                    <a:pt x="1" y="907"/>
                    <a:pt x="152" y="1074"/>
                  </a:cubicBezTo>
                  <a:cubicBezTo>
                    <a:pt x="210" y="1133"/>
                    <a:pt x="295" y="1161"/>
                    <a:pt x="393" y="1161"/>
                  </a:cubicBezTo>
                  <a:cubicBezTo>
                    <a:pt x="574" y="1161"/>
                    <a:pt x="798" y="1064"/>
                    <a:pt x="972" y="890"/>
                  </a:cubicBezTo>
                  <a:cubicBezTo>
                    <a:pt x="1273" y="606"/>
                    <a:pt x="1357" y="254"/>
                    <a:pt x="1206" y="87"/>
                  </a:cubicBezTo>
                  <a:cubicBezTo>
                    <a:pt x="1148" y="28"/>
                    <a:pt x="1065" y="0"/>
                    <a:pt x="969"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35"/>
            <p:cNvSpPr/>
            <p:nvPr/>
          </p:nvSpPr>
          <p:spPr>
            <a:xfrm>
              <a:off x="7296824" y="1747890"/>
              <a:ext cx="69346" cy="57183"/>
            </a:xfrm>
            <a:custGeom>
              <a:avLst/>
              <a:gdLst/>
              <a:ahLst/>
              <a:cxnLst/>
              <a:rect l="l" t="t" r="r" b="b"/>
              <a:pathLst>
                <a:path w="821" h="677" extrusionOk="0">
                  <a:moveTo>
                    <a:pt x="578" y="0"/>
                  </a:moveTo>
                  <a:cubicBezTo>
                    <a:pt x="473" y="0"/>
                    <a:pt x="343" y="63"/>
                    <a:pt x="235" y="160"/>
                  </a:cubicBezTo>
                  <a:cubicBezTo>
                    <a:pt x="67" y="328"/>
                    <a:pt x="0" y="529"/>
                    <a:pt x="101" y="612"/>
                  </a:cubicBezTo>
                  <a:cubicBezTo>
                    <a:pt x="144" y="656"/>
                    <a:pt x="199" y="676"/>
                    <a:pt x="260" y="676"/>
                  </a:cubicBezTo>
                  <a:cubicBezTo>
                    <a:pt x="362" y="676"/>
                    <a:pt x="481" y="617"/>
                    <a:pt x="586" y="512"/>
                  </a:cubicBezTo>
                  <a:cubicBezTo>
                    <a:pt x="754" y="345"/>
                    <a:pt x="820" y="144"/>
                    <a:pt x="720" y="60"/>
                  </a:cubicBezTo>
                  <a:cubicBezTo>
                    <a:pt x="685" y="19"/>
                    <a:pt x="635" y="0"/>
                    <a:pt x="578"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35"/>
            <p:cNvSpPr/>
            <p:nvPr/>
          </p:nvSpPr>
          <p:spPr>
            <a:xfrm>
              <a:off x="7295388" y="1769006"/>
              <a:ext cx="43922" cy="38432"/>
            </a:xfrm>
            <a:custGeom>
              <a:avLst/>
              <a:gdLst/>
              <a:ahLst/>
              <a:cxnLst/>
              <a:rect l="l" t="t" r="r" b="b"/>
              <a:pathLst>
                <a:path w="520" h="455" extrusionOk="0">
                  <a:moveTo>
                    <a:pt x="371" y="0"/>
                  </a:moveTo>
                  <a:cubicBezTo>
                    <a:pt x="301" y="0"/>
                    <a:pt x="216" y="30"/>
                    <a:pt x="151" y="95"/>
                  </a:cubicBezTo>
                  <a:cubicBezTo>
                    <a:pt x="51" y="195"/>
                    <a:pt x="1" y="346"/>
                    <a:pt x="68" y="413"/>
                  </a:cubicBezTo>
                  <a:cubicBezTo>
                    <a:pt x="85" y="442"/>
                    <a:pt x="115" y="455"/>
                    <a:pt x="152" y="455"/>
                  </a:cubicBezTo>
                  <a:cubicBezTo>
                    <a:pt x="219" y="455"/>
                    <a:pt x="310" y="411"/>
                    <a:pt x="386" y="346"/>
                  </a:cubicBezTo>
                  <a:cubicBezTo>
                    <a:pt x="486" y="245"/>
                    <a:pt x="519" y="95"/>
                    <a:pt x="469" y="28"/>
                  </a:cubicBezTo>
                  <a:cubicBezTo>
                    <a:pt x="445" y="10"/>
                    <a:pt x="410" y="0"/>
                    <a:pt x="37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35"/>
            <p:cNvSpPr/>
            <p:nvPr/>
          </p:nvSpPr>
          <p:spPr>
            <a:xfrm>
              <a:off x="6568646" y="1403692"/>
              <a:ext cx="138692" cy="299851"/>
            </a:xfrm>
            <a:custGeom>
              <a:avLst/>
              <a:gdLst/>
              <a:ahLst/>
              <a:cxnLst/>
              <a:rect l="l" t="t" r="r" b="b"/>
              <a:pathLst>
                <a:path w="1642" h="3550" extrusionOk="0">
                  <a:moveTo>
                    <a:pt x="587" y="1"/>
                  </a:moveTo>
                  <a:lnTo>
                    <a:pt x="1" y="1474"/>
                  </a:lnTo>
                  <a:lnTo>
                    <a:pt x="1424" y="3549"/>
                  </a:lnTo>
                  <a:lnTo>
                    <a:pt x="1641" y="1038"/>
                  </a:lnTo>
                  <a:lnTo>
                    <a:pt x="587" y="1"/>
                  </a:ln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35"/>
            <p:cNvSpPr/>
            <p:nvPr/>
          </p:nvSpPr>
          <p:spPr>
            <a:xfrm>
              <a:off x="6537562" y="1437647"/>
              <a:ext cx="165551" cy="140043"/>
            </a:xfrm>
            <a:custGeom>
              <a:avLst/>
              <a:gdLst/>
              <a:ahLst/>
              <a:cxnLst/>
              <a:rect l="l" t="t" r="r" b="b"/>
              <a:pathLst>
                <a:path w="1960" h="1658" extrusionOk="0">
                  <a:moveTo>
                    <a:pt x="603" y="0"/>
                  </a:moveTo>
                  <a:lnTo>
                    <a:pt x="1" y="235"/>
                  </a:lnTo>
                  <a:cubicBezTo>
                    <a:pt x="1" y="235"/>
                    <a:pt x="168" y="670"/>
                    <a:pt x="570" y="1122"/>
                  </a:cubicBezTo>
                  <a:cubicBezTo>
                    <a:pt x="838" y="1457"/>
                    <a:pt x="1256" y="1657"/>
                    <a:pt x="1691" y="1657"/>
                  </a:cubicBezTo>
                  <a:lnTo>
                    <a:pt x="1959" y="1657"/>
                  </a:lnTo>
                  <a:lnTo>
                    <a:pt x="1842" y="1172"/>
                  </a:lnTo>
                  <a:lnTo>
                    <a:pt x="603" y="0"/>
                  </a:ln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35"/>
            <p:cNvSpPr/>
            <p:nvPr/>
          </p:nvSpPr>
          <p:spPr>
            <a:xfrm>
              <a:off x="6481899" y="1198356"/>
              <a:ext cx="368521" cy="473680"/>
            </a:xfrm>
            <a:custGeom>
              <a:avLst/>
              <a:gdLst/>
              <a:ahLst/>
              <a:cxnLst/>
              <a:rect l="l" t="t" r="r" b="b"/>
              <a:pathLst>
                <a:path w="4363" h="5608" extrusionOk="0">
                  <a:moveTo>
                    <a:pt x="3076" y="0"/>
                  </a:moveTo>
                  <a:cubicBezTo>
                    <a:pt x="2267" y="0"/>
                    <a:pt x="0" y="842"/>
                    <a:pt x="342" y="1662"/>
                  </a:cubicBezTo>
                  <a:cubicBezTo>
                    <a:pt x="1262" y="3921"/>
                    <a:pt x="4192" y="5595"/>
                    <a:pt x="4192" y="5595"/>
                  </a:cubicBezTo>
                  <a:cubicBezTo>
                    <a:pt x="4192" y="5595"/>
                    <a:pt x="4219" y="5608"/>
                    <a:pt x="4250" y="5608"/>
                  </a:cubicBezTo>
                  <a:cubicBezTo>
                    <a:pt x="4301" y="5608"/>
                    <a:pt x="4363" y="5576"/>
                    <a:pt x="4342" y="5411"/>
                  </a:cubicBezTo>
                  <a:cubicBezTo>
                    <a:pt x="4108" y="4172"/>
                    <a:pt x="3288" y="574"/>
                    <a:pt x="3355" y="138"/>
                  </a:cubicBezTo>
                  <a:cubicBezTo>
                    <a:pt x="3367" y="43"/>
                    <a:pt x="3259" y="0"/>
                    <a:pt x="30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35"/>
            <p:cNvSpPr/>
            <p:nvPr/>
          </p:nvSpPr>
          <p:spPr>
            <a:xfrm>
              <a:off x="6486207" y="1185349"/>
              <a:ext cx="359652" cy="472920"/>
            </a:xfrm>
            <a:custGeom>
              <a:avLst/>
              <a:gdLst/>
              <a:ahLst/>
              <a:cxnLst/>
              <a:rect l="l" t="t" r="r" b="b"/>
              <a:pathLst>
                <a:path w="4258" h="5599" extrusionOk="0">
                  <a:moveTo>
                    <a:pt x="3088" y="1"/>
                  </a:moveTo>
                  <a:cubicBezTo>
                    <a:pt x="2222" y="1"/>
                    <a:pt x="1" y="748"/>
                    <a:pt x="307" y="1548"/>
                  </a:cubicBezTo>
                  <a:cubicBezTo>
                    <a:pt x="1228" y="3808"/>
                    <a:pt x="4258" y="5599"/>
                    <a:pt x="4258" y="5599"/>
                  </a:cubicBezTo>
                  <a:cubicBezTo>
                    <a:pt x="4258" y="5599"/>
                    <a:pt x="3337" y="694"/>
                    <a:pt x="3421" y="158"/>
                  </a:cubicBezTo>
                  <a:cubicBezTo>
                    <a:pt x="3441" y="50"/>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35"/>
            <p:cNvSpPr/>
            <p:nvPr/>
          </p:nvSpPr>
          <p:spPr>
            <a:xfrm>
              <a:off x="6519824" y="1274882"/>
              <a:ext cx="344448" cy="390482"/>
            </a:xfrm>
            <a:custGeom>
              <a:avLst/>
              <a:gdLst/>
              <a:ahLst/>
              <a:cxnLst/>
              <a:rect l="l" t="t" r="r" b="b"/>
              <a:pathLst>
                <a:path w="4078" h="4623" extrusionOk="0">
                  <a:moveTo>
                    <a:pt x="2863" y="0"/>
                  </a:moveTo>
                  <a:cubicBezTo>
                    <a:pt x="2062" y="0"/>
                    <a:pt x="1" y="562"/>
                    <a:pt x="244" y="1157"/>
                  </a:cubicBezTo>
                  <a:cubicBezTo>
                    <a:pt x="1031" y="2932"/>
                    <a:pt x="3876" y="4622"/>
                    <a:pt x="3876" y="4622"/>
                  </a:cubicBezTo>
                  <a:cubicBezTo>
                    <a:pt x="4077" y="4354"/>
                    <a:pt x="3173" y="438"/>
                    <a:pt x="3173" y="103"/>
                  </a:cubicBezTo>
                  <a:cubicBezTo>
                    <a:pt x="3173" y="32"/>
                    <a:pt x="3054" y="0"/>
                    <a:pt x="28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35"/>
            <p:cNvSpPr/>
            <p:nvPr/>
          </p:nvSpPr>
          <p:spPr>
            <a:xfrm>
              <a:off x="6553104" y="1285440"/>
              <a:ext cx="308297" cy="370041"/>
            </a:xfrm>
            <a:custGeom>
              <a:avLst/>
              <a:gdLst/>
              <a:ahLst/>
              <a:cxnLst/>
              <a:rect l="l" t="t" r="r" b="b"/>
              <a:pathLst>
                <a:path w="3650" h="4381" extrusionOk="0">
                  <a:moveTo>
                    <a:pt x="2213" y="0"/>
                  </a:moveTo>
                  <a:cubicBezTo>
                    <a:pt x="1981" y="0"/>
                    <a:pt x="1694" y="35"/>
                    <a:pt x="1424" y="112"/>
                  </a:cubicBezTo>
                  <a:cubicBezTo>
                    <a:pt x="670" y="346"/>
                    <a:pt x="1" y="848"/>
                    <a:pt x="151" y="1216"/>
                  </a:cubicBezTo>
                  <a:cubicBezTo>
                    <a:pt x="838" y="2823"/>
                    <a:pt x="3449" y="4380"/>
                    <a:pt x="3449" y="4380"/>
                  </a:cubicBezTo>
                  <a:cubicBezTo>
                    <a:pt x="3650" y="4129"/>
                    <a:pt x="2679" y="446"/>
                    <a:pt x="2679" y="128"/>
                  </a:cubicBezTo>
                  <a:cubicBezTo>
                    <a:pt x="2679" y="47"/>
                    <a:pt x="2484" y="0"/>
                    <a:pt x="22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35"/>
            <p:cNvSpPr/>
            <p:nvPr/>
          </p:nvSpPr>
          <p:spPr>
            <a:xfrm>
              <a:off x="6505043" y="1276065"/>
              <a:ext cx="53720" cy="95277"/>
            </a:xfrm>
            <a:custGeom>
              <a:avLst/>
              <a:gdLst/>
              <a:ahLst/>
              <a:cxnLst/>
              <a:rect l="l" t="t" r="r" b="b"/>
              <a:pathLst>
                <a:path w="636" h="1128" extrusionOk="0">
                  <a:moveTo>
                    <a:pt x="219" y="1"/>
                  </a:moveTo>
                  <a:cubicBezTo>
                    <a:pt x="111" y="1"/>
                    <a:pt x="1" y="147"/>
                    <a:pt x="1" y="390"/>
                  </a:cubicBezTo>
                  <a:cubicBezTo>
                    <a:pt x="1" y="742"/>
                    <a:pt x="168" y="1127"/>
                    <a:pt x="386" y="1127"/>
                  </a:cubicBezTo>
                  <a:cubicBezTo>
                    <a:pt x="390" y="1127"/>
                    <a:pt x="395" y="1127"/>
                    <a:pt x="399" y="1127"/>
                  </a:cubicBezTo>
                  <a:cubicBezTo>
                    <a:pt x="573" y="1127"/>
                    <a:pt x="635" y="817"/>
                    <a:pt x="570" y="507"/>
                  </a:cubicBezTo>
                  <a:cubicBezTo>
                    <a:pt x="536" y="256"/>
                    <a:pt x="386" y="55"/>
                    <a:pt x="252" y="5"/>
                  </a:cubicBezTo>
                  <a:cubicBezTo>
                    <a:pt x="241" y="2"/>
                    <a:pt x="230" y="1"/>
                    <a:pt x="2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35"/>
            <p:cNvSpPr/>
            <p:nvPr/>
          </p:nvSpPr>
          <p:spPr>
            <a:xfrm>
              <a:off x="6749655" y="1187967"/>
              <a:ext cx="52368" cy="94263"/>
            </a:xfrm>
            <a:custGeom>
              <a:avLst/>
              <a:gdLst/>
              <a:ahLst/>
              <a:cxnLst/>
              <a:rect l="l" t="t" r="r" b="b"/>
              <a:pathLst>
                <a:path w="620" h="1116" extrusionOk="0">
                  <a:moveTo>
                    <a:pt x="201" y="1"/>
                  </a:moveTo>
                  <a:cubicBezTo>
                    <a:pt x="89" y="1"/>
                    <a:pt x="0" y="145"/>
                    <a:pt x="0" y="379"/>
                  </a:cubicBezTo>
                  <a:cubicBezTo>
                    <a:pt x="0" y="747"/>
                    <a:pt x="168" y="1115"/>
                    <a:pt x="369" y="1115"/>
                  </a:cubicBezTo>
                  <a:cubicBezTo>
                    <a:pt x="570" y="1115"/>
                    <a:pt x="620" y="797"/>
                    <a:pt x="570" y="512"/>
                  </a:cubicBezTo>
                  <a:cubicBezTo>
                    <a:pt x="519" y="261"/>
                    <a:pt x="369" y="44"/>
                    <a:pt x="252" y="10"/>
                  </a:cubicBezTo>
                  <a:cubicBezTo>
                    <a:pt x="234" y="4"/>
                    <a:pt x="217" y="1"/>
                    <a:pt x="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35"/>
            <p:cNvSpPr/>
            <p:nvPr/>
          </p:nvSpPr>
          <p:spPr>
            <a:xfrm>
              <a:off x="5648308" y="2934885"/>
              <a:ext cx="274342" cy="530271"/>
            </a:xfrm>
            <a:custGeom>
              <a:avLst/>
              <a:gdLst/>
              <a:ahLst/>
              <a:cxnLst/>
              <a:rect l="l" t="t" r="r" b="b"/>
              <a:pathLst>
                <a:path w="3248" h="6278" extrusionOk="0">
                  <a:moveTo>
                    <a:pt x="3247" y="0"/>
                  </a:moveTo>
                  <a:lnTo>
                    <a:pt x="3247" y="0"/>
                  </a:lnTo>
                  <a:cubicBezTo>
                    <a:pt x="3247" y="1"/>
                    <a:pt x="2226" y="3315"/>
                    <a:pt x="0" y="6177"/>
                  </a:cubicBezTo>
                  <a:cubicBezTo>
                    <a:pt x="586" y="6227"/>
                    <a:pt x="1172" y="6277"/>
                    <a:pt x="1774" y="6277"/>
                  </a:cubicBezTo>
                  <a:cubicBezTo>
                    <a:pt x="2996" y="3767"/>
                    <a:pt x="3247" y="1"/>
                    <a:pt x="324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35"/>
            <p:cNvSpPr/>
            <p:nvPr/>
          </p:nvSpPr>
          <p:spPr>
            <a:xfrm>
              <a:off x="6239230" y="2417702"/>
              <a:ext cx="215048" cy="124248"/>
            </a:xfrm>
            <a:custGeom>
              <a:avLst/>
              <a:gdLst/>
              <a:ahLst/>
              <a:cxnLst/>
              <a:rect l="l" t="t" r="r" b="b"/>
              <a:pathLst>
                <a:path w="2546" h="1471" extrusionOk="0">
                  <a:moveTo>
                    <a:pt x="1806" y="1"/>
                  </a:moveTo>
                  <a:cubicBezTo>
                    <a:pt x="1574" y="1"/>
                    <a:pt x="1321" y="28"/>
                    <a:pt x="1106" y="114"/>
                  </a:cubicBezTo>
                  <a:cubicBezTo>
                    <a:pt x="520" y="365"/>
                    <a:pt x="1" y="1386"/>
                    <a:pt x="1" y="1386"/>
                  </a:cubicBezTo>
                  <a:lnTo>
                    <a:pt x="1892" y="1470"/>
                  </a:lnTo>
                  <a:lnTo>
                    <a:pt x="2545" y="81"/>
                  </a:lnTo>
                  <a:cubicBezTo>
                    <a:pt x="2545" y="81"/>
                    <a:pt x="2205" y="1"/>
                    <a:pt x="1806"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35"/>
            <p:cNvSpPr/>
            <p:nvPr/>
          </p:nvSpPr>
          <p:spPr>
            <a:xfrm>
              <a:off x="6509266" y="1338738"/>
              <a:ext cx="67234" cy="133877"/>
            </a:xfrm>
            <a:custGeom>
              <a:avLst/>
              <a:gdLst/>
              <a:ahLst/>
              <a:cxnLst/>
              <a:rect l="l" t="t" r="r" b="b"/>
              <a:pathLst>
                <a:path w="796" h="1585" extrusionOk="0">
                  <a:moveTo>
                    <a:pt x="416" y="0"/>
                  </a:moveTo>
                  <a:cubicBezTo>
                    <a:pt x="330" y="0"/>
                    <a:pt x="243" y="51"/>
                    <a:pt x="185" y="184"/>
                  </a:cubicBezTo>
                  <a:cubicBezTo>
                    <a:pt x="18" y="569"/>
                    <a:pt x="1" y="1071"/>
                    <a:pt x="269" y="1422"/>
                  </a:cubicBezTo>
                  <a:cubicBezTo>
                    <a:pt x="358" y="1540"/>
                    <a:pt x="442" y="1585"/>
                    <a:pt x="514" y="1585"/>
                  </a:cubicBezTo>
                  <a:cubicBezTo>
                    <a:pt x="696" y="1585"/>
                    <a:pt x="796" y="1292"/>
                    <a:pt x="687" y="1171"/>
                  </a:cubicBezTo>
                  <a:cubicBezTo>
                    <a:pt x="537" y="1021"/>
                    <a:pt x="587" y="636"/>
                    <a:pt x="670" y="351"/>
                  </a:cubicBezTo>
                  <a:cubicBezTo>
                    <a:pt x="736" y="186"/>
                    <a:pt x="579" y="0"/>
                    <a:pt x="416"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35"/>
            <p:cNvSpPr/>
            <p:nvPr/>
          </p:nvSpPr>
          <p:spPr>
            <a:xfrm>
              <a:off x="6547445" y="1377677"/>
              <a:ext cx="67319" cy="134130"/>
            </a:xfrm>
            <a:custGeom>
              <a:avLst/>
              <a:gdLst/>
              <a:ahLst/>
              <a:cxnLst/>
              <a:rect l="l" t="t" r="r" b="b"/>
              <a:pathLst>
                <a:path w="797" h="1588" extrusionOk="0">
                  <a:moveTo>
                    <a:pt x="415" y="0"/>
                  </a:moveTo>
                  <a:cubicBezTo>
                    <a:pt x="330" y="0"/>
                    <a:pt x="243" y="53"/>
                    <a:pt x="185" y="191"/>
                  </a:cubicBezTo>
                  <a:cubicBezTo>
                    <a:pt x="34" y="560"/>
                    <a:pt x="1" y="1062"/>
                    <a:pt x="285" y="1430"/>
                  </a:cubicBezTo>
                  <a:cubicBezTo>
                    <a:pt x="367" y="1544"/>
                    <a:pt x="445" y="1587"/>
                    <a:pt x="513" y="1587"/>
                  </a:cubicBezTo>
                  <a:cubicBezTo>
                    <a:pt x="694" y="1587"/>
                    <a:pt x="797" y="1277"/>
                    <a:pt x="687" y="1179"/>
                  </a:cubicBezTo>
                  <a:cubicBezTo>
                    <a:pt x="553" y="1028"/>
                    <a:pt x="587" y="627"/>
                    <a:pt x="670" y="359"/>
                  </a:cubicBezTo>
                  <a:cubicBezTo>
                    <a:pt x="736" y="194"/>
                    <a:pt x="579" y="0"/>
                    <a:pt x="415"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35"/>
            <p:cNvSpPr/>
            <p:nvPr/>
          </p:nvSpPr>
          <p:spPr>
            <a:xfrm>
              <a:off x="6589931" y="1432833"/>
              <a:ext cx="69261" cy="132272"/>
            </a:xfrm>
            <a:custGeom>
              <a:avLst/>
              <a:gdLst/>
              <a:ahLst/>
              <a:cxnLst/>
              <a:rect l="l" t="t" r="r" b="b"/>
              <a:pathLst>
                <a:path w="820" h="1566" extrusionOk="0">
                  <a:moveTo>
                    <a:pt x="430" y="0"/>
                  </a:moveTo>
                  <a:cubicBezTo>
                    <a:pt x="346" y="0"/>
                    <a:pt x="258" y="53"/>
                    <a:pt x="201" y="191"/>
                  </a:cubicBezTo>
                  <a:cubicBezTo>
                    <a:pt x="34" y="559"/>
                    <a:pt x="0" y="1062"/>
                    <a:pt x="285" y="1413"/>
                  </a:cubicBezTo>
                  <a:cubicBezTo>
                    <a:pt x="377" y="1523"/>
                    <a:pt x="462" y="1566"/>
                    <a:pt x="534" y="1566"/>
                  </a:cubicBezTo>
                  <a:cubicBezTo>
                    <a:pt x="724" y="1566"/>
                    <a:pt x="820" y="1271"/>
                    <a:pt x="686" y="1162"/>
                  </a:cubicBezTo>
                  <a:cubicBezTo>
                    <a:pt x="552" y="1028"/>
                    <a:pt x="586" y="626"/>
                    <a:pt x="670" y="359"/>
                  </a:cubicBezTo>
                  <a:cubicBezTo>
                    <a:pt x="746" y="194"/>
                    <a:pt x="593" y="0"/>
                    <a:pt x="43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35"/>
            <p:cNvSpPr/>
            <p:nvPr/>
          </p:nvSpPr>
          <p:spPr>
            <a:xfrm>
              <a:off x="6792057" y="1488411"/>
              <a:ext cx="41134" cy="89364"/>
            </a:xfrm>
            <a:custGeom>
              <a:avLst/>
              <a:gdLst/>
              <a:ahLst/>
              <a:cxnLst/>
              <a:rect l="l" t="t" r="r" b="b"/>
              <a:pathLst>
                <a:path w="487" h="1058" extrusionOk="0">
                  <a:moveTo>
                    <a:pt x="94" y="1"/>
                  </a:moveTo>
                  <a:cubicBezTo>
                    <a:pt x="90" y="1"/>
                    <a:pt x="87" y="1"/>
                    <a:pt x="84" y="2"/>
                  </a:cubicBezTo>
                  <a:cubicBezTo>
                    <a:pt x="1" y="35"/>
                    <a:pt x="1" y="303"/>
                    <a:pt x="84" y="571"/>
                  </a:cubicBezTo>
                  <a:cubicBezTo>
                    <a:pt x="165" y="861"/>
                    <a:pt x="307" y="1057"/>
                    <a:pt x="392" y="1057"/>
                  </a:cubicBezTo>
                  <a:cubicBezTo>
                    <a:pt x="396" y="1057"/>
                    <a:pt x="399" y="1057"/>
                    <a:pt x="402" y="1056"/>
                  </a:cubicBezTo>
                  <a:cubicBezTo>
                    <a:pt x="486" y="1040"/>
                    <a:pt x="486" y="772"/>
                    <a:pt x="402" y="487"/>
                  </a:cubicBezTo>
                  <a:cubicBezTo>
                    <a:pt x="322" y="213"/>
                    <a:pt x="179" y="1"/>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35"/>
            <p:cNvSpPr/>
            <p:nvPr/>
          </p:nvSpPr>
          <p:spPr>
            <a:xfrm>
              <a:off x="6663416" y="1477177"/>
              <a:ext cx="96206" cy="79313"/>
            </a:xfrm>
            <a:custGeom>
              <a:avLst/>
              <a:gdLst/>
              <a:ahLst/>
              <a:cxnLst/>
              <a:rect l="l" t="t" r="r" b="b"/>
              <a:pathLst>
                <a:path w="1139" h="939" extrusionOk="0">
                  <a:moveTo>
                    <a:pt x="252" y="1"/>
                  </a:moveTo>
                  <a:cubicBezTo>
                    <a:pt x="34" y="1"/>
                    <a:pt x="0" y="202"/>
                    <a:pt x="185" y="470"/>
                  </a:cubicBezTo>
                  <a:cubicBezTo>
                    <a:pt x="369" y="721"/>
                    <a:pt x="687" y="938"/>
                    <a:pt x="888" y="938"/>
                  </a:cubicBezTo>
                  <a:cubicBezTo>
                    <a:pt x="1105" y="905"/>
                    <a:pt x="1139" y="704"/>
                    <a:pt x="955" y="453"/>
                  </a:cubicBezTo>
                  <a:cubicBezTo>
                    <a:pt x="770" y="202"/>
                    <a:pt x="452" y="1"/>
                    <a:pt x="2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35"/>
            <p:cNvSpPr/>
            <p:nvPr/>
          </p:nvSpPr>
          <p:spPr>
            <a:xfrm>
              <a:off x="6705818" y="1393810"/>
              <a:ext cx="80664" cy="84887"/>
            </a:xfrm>
            <a:custGeom>
              <a:avLst/>
              <a:gdLst/>
              <a:ahLst/>
              <a:cxnLst/>
              <a:rect l="l" t="t" r="r" b="b"/>
              <a:pathLst>
                <a:path w="955" h="1005" extrusionOk="0">
                  <a:moveTo>
                    <a:pt x="335" y="0"/>
                  </a:moveTo>
                  <a:cubicBezTo>
                    <a:pt x="101" y="0"/>
                    <a:pt x="1" y="235"/>
                    <a:pt x="84" y="503"/>
                  </a:cubicBezTo>
                  <a:cubicBezTo>
                    <a:pt x="168" y="770"/>
                    <a:pt x="419" y="1005"/>
                    <a:pt x="620" y="1005"/>
                  </a:cubicBezTo>
                  <a:cubicBezTo>
                    <a:pt x="838" y="1005"/>
                    <a:pt x="955" y="770"/>
                    <a:pt x="871" y="503"/>
                  </a:cubicBezTo>
                  <a:cubicBezTo>
                    <a:pt x="787" y="235"/>
                    <a:pt x="536" y="0"/>
                    <a:pt x="3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35"/>
            <p:cNvSpPr/>
            <p:nvPr/>
          </p:nvSpPr>
          <p:spPr>
            <a:xfrm>
              <a:off x="6604037" y="1330714"/>
              <a:ext cx="90546" cy="77454"/>
            </a:xfrm>
            <a:custGeom>
              <a:avLst/>
              <a:gdLst/>
              <a:ahLst/>
              <a:cxnLst/>
              <a:rect l="l" t="t" r="r" b="b"/>
              <a:pathLst>
                <a:path w="1072" h="917" extrusionOk="0">
                  <a:moveTo>
                    <a:pt x="565" y="1"/>
                  </a:moveTo>
                  <a:cubicBezTo>
                    <a:pt x="377" y="1"/>
                    <a:pt x="193" y="115"/>
                    <a:pt x="101" y="312"/>
                  </a:cubicBezTo>
                  <a:cubicBezTo>
                    <a:pt x="0" y="563"/>
                    <a:pt x="101" y="814"/>
                    <a:pt x="352" y="898"/>
                  </a:cubicBezTo>
                  <a:cubicBezTo>
                    <a:pt x="396" y="911"/>
                    <a:pt x="442" y="917"/>
                    <a:pt x="488" y="917"/>
                  </a:cubicBezTo>
                  <a:cubicBezTo>
                    <a:pt x="687" y="917"/>
                    <a:pt x="890" y="804"/>
                    <a:pt x="971" y="614"/>
                  </a:cubicBezTo>
                  <a:cubicBezTo>
                    <a:pt x="1072" y="396"/>
                    <a:pt x="971" y="111"/>
                    <a:pt x="720" y="28"/>
                  </a:cubicBezTo>
                  <a:cubicBezTo>
                    <a:pt x="670" y="10"/>
                    <a:pt x="617" y="1"/>
                    <a:pt x="5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35"/>
            <p:cNvSpPr/>
            <p:nvPr/>
          </p:nvSpPr>
          <p:spPr>
            <a:xfrm>
              <a:off x="6717136" y="1299630"/>
              <a:ext cx="66558" cy="71288"/>
            </a:xfrm>
            <a:custGeom>
              <a:avLst/>
              <a:gdLst/>
              <a:ahLst/>
              <a:cxnLst/>
              <a:rect l="l" t="t" r="r" b="b"/>
              <a:pathLst>
                <a:path w="788" h="844" extrusionOk="0">
                  <a:moveTo>
                    <a:pt x="225" y="0"/>
                  </a:moveTo>
                  <a:cubicBezTo>
                    <a:pt x="191" y="0"/>
                    <a:pt x="160" y="9"/>
                    <a:pt x="134" y="27"/>
                  </a:cubicBezTo>
                  <a:cubicBezTo>
                    <a:pt x="1" y="111"/>
                    <a:pt x="34" y="362"/>
                    <a:pt x="168" y="563"/>
                  </a:cubicBezTo>
                  <a:cubicBezTo>
                    <a:pt x="283" y="742"/>
                    <a:pt x="438" y="843"/>
                    <a:pt x="556" y="843"/>
                  </a:cubicBezTo>
                  <a:cubicBezTo>
                    <a:pt x="593" y="843"/>
                    <a:pt x="626" y="834"/>
                    <a:pt x="653" y="814"/>
                  </a:cubicBezTo>
                  <a:cubicBezTo>
                    <a:pt x="787" y="730"/>
                    <a:pt x="754" y="479"/>
                    <a:pt x="620" y="278"/>
                  </a:cubicBezTo>
                  <a:cubicBezTo>
                    <a:pt x="502" y="109"/>
                    <a:pt x="344" y="0"/>
                    <a:pt x="2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35"/>
            <p:cNvSpPr/>
            <p:nvPr/>
          </p:nvSpPr>
          <p:spPr>
            <a:xfrm>
              <a:off x="6736901" y="1306134"/>
              <a:ext cx="41134" cy="62251"/>
            </a:xfrm>
            <a:custGeom>
              <a:avLst/>
              <a:gdLst/>
              <a:ahLst/>
              <a:cxnLst/>
              <a:rect l="l" t="t" r="r" b="b"/>
              <a:pathLst>
                <a:path w="487" h="737" extrusionOk="0">
                  <a:moveTo>
                    <a:pt x="68" y="1"/>
                  </a:moveTo>
                  <a:cubicBezTo>
                    <a:pt x="68" y="34"/>
                    <a:pt x="85" y="34"/>
                    <a:pt x="85" y="51"/>
                  </a:cubicBezTo>
                  <a:cubicBezTo>
                    <a:pt x="202" y="235"/>
                    <a:pt x="235" y="453"/>
                    <a:pt x="135" y="503"/>
                  </a:cubicBezTo>
                  <a:cubicBezTo>
                    <a:pt x="85" y="536"/>
                    <a:pt x="34" y="536"/>
                    <a:pt x="1" y="536"/>
                  </a:cubicBezTo>
                  <a:cubicBezTo>
                    <a:pt x="99" y="659"/>
                    <a:pt x="215" y="736"/>
                    <a:pt x="303" y="736"/>
                  </a:cubicBezTo>
                  <a:cubicBezTo>
                    <a:pt x="335" y="736"/>
                    <a:pt x="363" y="726"/>
                    <a:pt x="386" y="704"/>
                  </a:cubicBezTo>
                  <a:cubicBezTo>
                    <a:pt x="486" y="620"/>
                    <a:pt x="486" y="402"/>
                    <a:pt x="352" y="235"/>
                  </a:cubicBezTo>
                  <a:cubicBezTo>
                    <a:pt x="269" y="118"/>
                    <a:pt x="168" y="34"/>
                    <a:pt x="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35"/>
            <p:cNvSpPr/>
            <p:nvPr/>
          </p:nvSpPr>
          <p:spPr>
            <a:xfrm>
              <a:off x="6756750" y="1597372"/>
              <a:ext cx="43753" cy="99500"/>
            </a:xfrm>
            <a:custGeom>
              <a:avLst/>
              <a:gdLst/>
              <a:ahLst/>
              <a:cxnLst/>
              <a:rect l="l" t="t" r="r" b="b"/>
              <a:pathLst>
                <a:path w="518" h="1178" extrusionOk="0">
                  <a:moveTo>
                    <a:pt x="151" y="1"/>
                  </a:moveTo>
                  <a:lnTo>
                    <a:pt x="151" y="1"/>
                  </a:lnTo>
                  <a:cubicBezTo>
                    <a:pt x="352" y="436"/>
                    <a:pt x="0" y="1106"/>
                    <a:pt x="268" y="1172"/>
                  </a:cubicBezTo>
                  <a:cubicBezTo>
                    <a:pt x="280" y="1176"/>
                    <a:pt x="291" y="1178"/>
                    <a:pt x="301" y="1178"/>
                  </a:cubicBezTo>
                  <a:cubicBezTo>
                    <a:pt x="517" y="1178"/>
                    <a:pt x="318" y="344"/>
                    <a:pt x="318" y="168"/>
                  </a:cubicBezTo>
                  <a:lnTo>
                    <a:pt x="1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35"/>
            <p:cNvSpPr/>
            <p:nvPr/>
          </p:nvSpPr>
          <p:spPr>
            <a:xfrm>
              <a:off x="6818917" y="1618573"/>
              <a:ext cx="43922" cy="124924"/>
            </a:xfrm>
            <a:custGeom>
              <a:avLst/>
              <a:gdLst/>
              <a:ahLst/>
              <a:cxnLst/>
              <a:rect l="l" t="t" r="r" b="b"/>
              <a:pathLst>
                <a:path w="520" h="1479" extrusionOk="0">
                  <a:moveTo>
                    <a:pt x="135" y="1"/>
                  </a:moveTo>
                  <a:cubicBezTo>
                    <a:pt x="352" y="536"/>
                    <a:pt x="1" y="1390"/>
                    <a:pt x="268" y="1474"/>
                  </a:cubicBezTo>
                  <a:cubicBezTo>
                    <a:pt x="278" y="1477"/>
                    <a:pt x="287" y="1478"/>
                    <a:pt x="295" y="1478"/>
                  </a:cubicBezTo>
                  <a:cubicBezTo>
                    <a:pt x="520" y="1478"/>
                    <a:pt x="302" y="428"/>
                    <a:pt x="302" y="202"/>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35"/>
            <p:cNvSpPr/>
            <p:nvPr/>
          </p:nvSpPr>
          <p:spPr>
            <a:xfrm>
              <a:off x="6650662" y="1501250"/>
              <a:ext cx="123150" cy="104737"/>
            </a:xfrm>
            <a:custGeom>
              <a:avLst/>
              <a:gdLst/>
              <a:ahLst/>
              <a:cxnLst/>
              <a:rect l="l" t="t" r="r" b="b"/>
              <a:pathLst>
                <a:path w="1458" h="1240" extrusionOk="0">
                  <a:moveTo>
                    <a:pt x="1" y="1"/>
                  </a:moveTo>
                  <a:lnTo>
                    <a:pt x="1" y="1"/>
                  </a:lnTo>
                  <a:cubicBezTo>
                    <a:pt x="363" y="594"/>
                    <a:pt x="349" y="1238"/>
                    <a:pt x="632" y="1238"/>
                  </a:cubicBezTo>
                  <a:cubicBezTo>
                    <a:pt x="675" y="1238"/>
                    <a:pt x="727" y="1223"/>
                    <a:pt x="788" y="1189"/>
                  </a:cubicBezTo>
                  <a:cubicBezTo>
                    <a:pt x="861" y="1148"/>
                    <a:pt x="944" y="1133"/>
                    <a:pt x="1026" y="1133"/>
                  </a:cubicBezTo>
                  <a:cubicBezTo>
                    <a:pt x="1245" y="1133"/>
                    <a:pt x="1457" y="1239"/>
                    <a:pt x="1457" y="1239"/>
                  </a:cubicBezTo>
                  <a:lnTo>
                    <a:pt x="68" y="17"/>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35"/>
            <p:cNvSpPr/>
            <p:nvPr/>
          </p:nvSpPr>
          <p:spPr>
            <a:xfrm>
              <a:off x="6613919" y="1333332"/>
              <a:ext cx="77877" cy="57690"/>
            </a:xfrm>
            <a:custGeom>
              <a:avLst/>
              <a:gdLst/>
              <a:ahLst/>
              <a:cxnLst/>
              <a:rect l="l" t="t" r="r" b="b"/>
              <a:pathLst>
                <a:path w="922" h="683" extrusionOk="0">
                  <a:moveTo>
                    <a:pt x="445" y="1"/>
                  </a:moveTo>
                  <a:cubicBezTo>
                    <a:pt x="270" y="1"/>
                    <a:pt x="98" y="102"/>
                    <a:pt x="34" y="281"/>
                  </a:cubicBezTo>
                  <a:cubicBezTo>
                    <a:pt x="1" y="348"/>
                    <a:pt x="1" y="465"/>
                    <a:pt x="17" y="549"/>
                  </a:cubicBezTo>
                  <a:cubicBezTo>
                    <a:pt x="100" y="443"/>
                    <a:pt x="223" y="379"/>
                    <a:pt x="353" y="379"/>
                  </a:cubicBezTo>
                  <a:cubicBezTo>
                    <a:pt x="408" y="379"/>
                    <a:pt x="465" y="390"/>
                    <a:pt x="519" y="415"/>
                  </a:cubicBezTo>
                  <a:cubicBezTo>
                    <a:pt x="637" y="465"/>
                    <a:pt x="720" y="566"/>
                    <a:pt x="771" y="683"/>
                  </a:cubicBezTo>
                  <a:cubicBezTo>
                    <a:pt x="787" y="649"/>
                    <a:pt x="804" y="633"/>
                    <a:pt x="838" y="583"/>
                  </a:cubicBezTo>
                  <a:cubicBezTo>
                    <a:pt x="921" y="365"/>
                    <a:pt x="838" y="114"/>
                    <a:pt x="603" y="30"/>
                  </a:cubicBezTo>
                  <a:cubicBezTo>
                    <a:pt x="552" y="10"/>
                    <a:pt x="498" y="1"/>
                    <a:pt x="44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35"/>
            <p:cNvSpPr/>
            <p:nvPr/>
          </p:nvSpPr>
          <p:spPr>
            <a:xfrm>
              <a:off x="6530129" y="1210435"/>
              <a:ext cx="140465" cy="71542"/>
            </a:xfrm>
            <a:custGeom>
              <a:avLst/>
              <a:gdLst/>
              <a:ahLst/>
              <a:cxnLst/>
              <a:rect l="l" t="t" r="r" b="b"/>
              <a:pathLst>
                <a:path w="1663" h="847" extrusionOk="0">
                  <a:moveTo>
                    <a:pt x="1567" y="1"/>
                  </a:moveTo>
                  <a:cubicBezTo>
                    <a:pt x="1399" y="1"/>
                    <a:pt x="843" y="218"/>
                    <a:pt x="340" y="514"/>
                  </a:cubicBezTo>
                  <a:cubicBezTo>
                    <a:pt x="0" y="708"/>
                    <a:pt x="144" y="846"/>
                    <a:pt x="404" y="846"/>
                  </a:cubicBezTo>
                  <a:cubicBezTo>
                    <a:pt x="592" y="846"/>
                    <a:pt x="841" y="774"/>
                    <a:pt x="1009" y="598"/>
                  </a:cubicBezTo>
                  <a:cubicBezTo>
                    <a:pt x="1126" y="447"/>
                    <a:pt x="1662" y="62"/>
                    <a:pt x="1612" y="12"/>
                  </a:cubicBezTo>
                  <a:cubicBezTo>
                    <a:pt x="1604" y="4"/>
                    <a:pt x="1589" y="1"/>
                    <a:pt x="156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35"/>
            <p:cNvSpPr/>
            <p:nvPr/>
          </p:nvSpPr>
          <p:spPr>
            <a:xfrm>
              <a:off x="6693063" y="1195907"/>
              <a:ext cx="70782" cy="24073"/>
            </a:xfrm>
            <a:custGeom>
              <a:avLst/>
              <a:gdLst/>
              <a:ahLst/>
              <a:cxnLst/>
              <a:rect l="l" t="t" r="r" b="b"/>
              <a:pathLst>
                <a:path w="838" h="285" extrusionOk="0">
                  <a:moveTo>
                    <a:pt x="419" y="0"/>
                  </a:moveTo>
                  <a:cubicBezTo>
                    <a:pt x="185" y="0"/>
                    <a:pt x="1" y="67"/>
                    <a:pt x="1" y="151"/>
                  </a:cubicBezTo>
                  <a:cubicBezTo>
                    <a:pt x="1" y="218"/>
                    <a:pt x="185" y="285"/>
                    <a:pt x="419" y="285"/>
                  </a:cubicBezTo>
                  <a:cubicBezTo>
                    <a:pt x="654" y="285"/>
                    <a:pt x="838" y="218"/>
                    <a:pt x="838" y="151"/>
                  </a:cubicBezTo>
                  <a:cubicBezTo>
                    <a:pt x="838" y="67"/>
                    <a:pt x="654" y="0"/>
                    <a:pt x="41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35"/>
            <p:cNvSpPr/>
            <p:nvPr/>
          </p:nvSpPr>
          <p:spPr>
            <a:xfrm>
              <a:off x="6722795" y="1400905"/>
              <a:ext cx="58027" cy="72133"/>
            </a:xfrm>
            <a:custGeom>
              <a:avLst/>
              <a:gdLst/>
              <a:ahLst/>
              <a:cxnLst/>
              <a:rect l="l" t="t" r="r" b="b"/>
              <a:pathLst>
                <a:path w="687" h="854" extrusionOk="0">
                  <a:moveTo>
                    <a:pt x="252" y="0"/>
                  </a:moveTo>
                  <a:cubicBezTo>
                    <a:pt x="302" y="67"/>
                    <a:pt x="318" y="117"/>
                    <a:pt x="335" y="184"/>
                  </a:cubicBezTo>
                  <a:cubicBezTo>
                    <a:pt x="402" y="435"/>
                    <a:pt x="318" y="619"/>
                    <a:pt x="101" y="619"/>
                  </a:cubicBezTo>
                  <a:cubicBezTo>
                    <a:pt x="67" y="619"/>
                    <a:pt x="17" y="619"/>
                    <a:pt x="0" y="603"/>
                  </a:cubicBezTo>
                  <a:lnTo>
                    <a:pt x="0" y="603"/>
                  </a:lnTo>
                  <a:cubicBezTo>
                    <a:pt x="101" y="753"/>
                    <a:pt x="252" y="854"/>
                    <a:pt x="402" y="854"/>
                  </a:cubicBezTo>
                  <a:cubicBezTo>
                    <a:pt x="603" y="854"/>
                    <a:pt x="687" y="670"/>
                    <a:pt x="637" y="419"/>
                  </a:cubicBezTo>
                  <a:cubicBezTo>
                    <a:pt x="570" y="234"/>
                    <a:pt x="419" y="67"/>
                    <a:pt x="25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35"/>
            <p:cNvSpPr/>
            <p:nvPr/>
          </p:nvSpPr>
          <p:spPr>
            <a:xfrm>
              <a:off x="6695935" y="1484272"/>
              <a:ext cx="59463" cy="66558"/>
            </a:xfrm>
            <a:custGeom>
              <a:avLst/>
              <a:gdLst/>
              <a:ahLst/>
              <a:cxnLst/>
              <a:rect l="l" t="t" r="r" b="b"/>
              <a:pathLst>
                <a:path w="704" h="788" extrusionOk="0">
                  <a:moveTo>
                    <a:pt x="51" y="1"/>
                  </a:moveTo>
                  <a:cubicBezTo>
                    <a:pt x="101" y="34"/>
                    <a:pt x="151" y="101"/>
                    <a:pt x="201" y="168"/>
                  </a:cubicBezTo>
                  <a:cubicBezTo>
                    <a:pt x="335" y="386"/>
                    <a:pt x="318" y="553"/>
                    <a:pt x="134" y="587"/>
                  </a:cubicBezTo>
                  <a:cubicBezTo>
                    <a:pt x="84" y="587"/>
                    <a:pt x="51" y="587"/>
                    <a:pt x="0" y="553"/>
                  </a:cubicBezTo>
                  <a:lnTo>
                    <a:pt x="0" y="553"/>
                  </a:lnTo>
                  <a:cubicBezTo>
                    <a:pt x="151" y="704"/>
                    <a:pt x="335" y="787"/>
                    <a:pt x="469" y="787"/>
                  </a:cubicBezTo>
                  <a:cubicBezTo>
                    <a:pt x="670" y="771"/>
                    <a:pt x="703" y="603"/>
                    <a:pt x="553" y="369"/>
                  </a:cubicBezTo>
                  <a:cubicBezTo>
                    <a:pt x="419" y="185"/>
                    <a:pt x="218" y="34"/>
                    <a:pt x="51"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35"/>
            <p:cNvSpPr/>
            <p:nvPr/>
          </p:nvSpPr>
          <p:spPr>
            <a:xfrm>
              <a:off x="6804811" y="1499814"/>
              <a:ext cx="24073" cy="68079"/>
            </a:xfrm>
            <a:custGeom>
              <a:avLst/>
              <a:gdLst/>
              <a:ahLst/>
              <a:cxnLst/>
              <a:rect l="l" t="t" r="r" b="b"/>
              <a:pathLst>
                <a:path w="285" h="806" extrusionOk="0">
                  <a:moveTo>
                    <a:pt x="34" y="1"/>
                  </a:moveTo>
                  <a:lnTo>
                    <a:pt x="34" y="1"/>
                  </a:lnTo>
                  <a:cubicBezTo>
                    <a:pt x="51" y="34"/>
                    <a:pt x="51" y="51"/>
                    <a:pt x="84" y="101"/>
                  </a:cubicBezTo>
                  <a:cubicBezTo>
                    <a:pt x="134" y="336"/>
                    <a:pt x="134" y="536"/>
                    <a:pt x="84" y="570"/>
                  </a:cubicBezTo>
                  <a:cubicBezTo>
                    <a:pt x="51" y="570"/>
                    <a:pt x="34" y="570"/>
                    <a:pt x="0" y="520"/>
                  </a:cubicBezTo>
                  <a:lnTo>
                    <a:pt x="0" y="520"/>
                  </a:lnTo>
                  <a:cubicBezTo>
                    <a:pt x="51" y="704"/>
                    <a:pt x="168" y="804"/>
                    <a:pt x="218" y="804"/>
                  </a:cubicBezTo>
                  <a:cubicBezTo>
                    <a:pt x="220" y="805"/>
                    <a:pt x="223" y="805"/>
                    <a:pt x="225" y="805"/>
                  </a:cubicBezTo>
                  <a:cubicBezTo>
                    <a:pt x="285" y="805"/>
                    <a:pt x="282" y="594"/>
                    <a:pt x="218" y="352"/>
                  </a:cubicBezTo>
                  <a:cubicBezTo>
                    <a:pt x="184" y="185"/>
                    <a:pt x="101" y="68"/>
                    <a:pt x="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35"/>
            <p:cNvSpPr/>
            <p:nvPr/>
          </p:nvSpPr>
          <p:spPr>
            <a:xfrm>
              <a:off x="6776515" y="1338654"/>
              <a:ext cx="45358" cy="152797"/>
            </a:xfrm>
            <a:custGeom>
              <a:avLst/>
              <a:gdLst/>
              <a:ahLst/>
              <a:cxnLst/>
              <a:rect l="l" t="t" r="r" b="b"/>
              <a:pathLst>
                <a:path w="537" h="1809" extrusionOk="0">
                  <a:moveTo>
                    <a:pt x="118" y="1"/>
                  </a:moveTo>
                  <a:cubicBezTo>
                    <a:pt x="118" y="1"/>
                    <a:pt x="1" y="319"/>
                    <a:pt x="101" y="653"/>
                  </a:cubicBezTo>
                  <a:cubicBezTo>
                    <a:pt x="201" y="988"/>
                    <a:pt x="519" y="1808"/>
                    <a:pt x="519" y="1808"/>
                  </a:cubicBezTo>
                  <a:cubicBezTo>
                    <a:pt x="369" y="1022"/>
                    <a:pt x="536" y="988"/>
                    <a:pt x="469" y="687"/>
                  </a:cubicBezTo>
                  <a:cubicBezTo>
                    <a:pt x="419" y="402"/>
                    <a:pt x="118" y="1"/>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1446"/>
        <p:cNvGrpSpPr/>
        <p:nvPr/>
      </p:nvGrpSpPr>
      <p:grpSpPr>
        <a:xfrm>
          <a:off x="0" y="0"/>
          <a:ext cx="0" cy="0"/>
          <a:chOff x="0" y="0"/>
          <a:chExt cx="0" cy="0"/>
        </a:xfrm>
      </p:grpSpPr>
      <p:sp>
        <p:nvSpPr>
          <p:cNvPr id="11447" name="Google Shape;11447;p36"/>
          <p:cNvSpPr txBox="1">
            <a:spLocks noGrp="1"/>
          </p:cNvSpPr>
          <p:nvPr>
            <p:ph type="subTitle" idx="5"/>
          </p:nvPr>
        </p:nvSpPr>
        <p:spPr>
          <a:xfrm>
            <a:off x="5916324" y="1945289"/>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11448" name="Google Shape;11448;p36"/>
          <p:cNvSpPr txBox="1">
            <a:spLocks noGrp="1"/>
          </p:cNvSpPr>
          <p:nvPr>
            <p:ph type="title" idx="15"/>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CORE </a:t>
            </a:r>
            <a:r>
              <a:rPr lang="en" dirty="0">
                <a:solidFill>
                  <a:schemeClr val="accent5"/>
                </a:solidFill>
              </a:rPr>
              <a:t>VALUES</a:t>
            </a:r>
            <a:endParaRPr dirty="0">
              <a:solidFill>
                <a:schemeClr val="accent5"/>
              </a:solidFill>
            </a:endParaRPr>
          </a:p>
        </p:txBody>
      </p:sp>
      <p:sp>
        <p:nvSpPr>
          <p:cNvPr id="11449" name="Google Shape;11449;p36"/>
          <p:cNvSpPr txBox="1">
            <a:spLocks noGrp="1"/>
          </p:cNvSpPr>
          <p:nvPr>
            <p:ph type="title"/>
          </p:nvPr>
        </p:nvSpPr>
        <p:spPr>
          <a:xfrm>
            <a:off x="962025" y="1496347"/>
            <a:ext cx="2275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11450" name="Google Shape;11450;p36"/>
          <p:cNvSpPr txBox="1">
            <a:spLocks noGrp="1"/>
          </p:cNvSpPr>
          <p:nvPr>
            <p:ph type="subTitle" idx="1"/>
          </p:nvPr>
        </p:nvSpPr>
        <p:spPr>
          <a:xfrm>
            <a:off x="962025" y="1945277"/>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t>
            </a:r>
            <a:endParaRPr/>
          </a:p>
        </p:txBody>
      </p:sp>
      <p:sp>
        <p:nvSpPr>
          <p:cNvPr id="11451" name="Google Shape;11451;p36"/>
          <p:cNvSpPr txBox="1">
            <a:spLocks noGrp="1"/>
          </p:cNvSpPr>
          <p:nvPr>
            <p:ph type="title" idx="2"/>
          </p:nvPr>
        </p:nvSpPr>
        <p:spPr>
          <a:xfrm>
            <a:off x="962025" y="2857507"/>
            <a:ext cx="2275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11452" name="Google Shape;11452;p36"/>
          <p:cNvSpPr txBox="1">
            <a:spLocks noGrp="1"/>
          </p:cNvSpPr>
          <p:nvPr>
            <p:ph type="subTitle" idx="3"/>
          </p:nvPr>
        </p:nvSpPr>
        <p:spPr>
          <a:xfrm>
            <a:off x="962025" y="3306412"/>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11453" name="Google Shape;11453;p36"/>
          <p:cNvSpPr txBox="1">
            <a:spLocks noGrp="1"/>
          </p:cNvSpPr>
          <p:nvPr>
            <p:ph type="title" idx="4"/>
          </p:nvPr>
        </p:nvSpPr>
        <p:spPr>
          <a:xfrm>
            <a:off x="5916324" y="1496356"/>
            <a:ext cx="2275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sp>
        <p:nvSpPr>
          <p:cNvPr id="11454" name="Google Shape;11454;p36"/>
          <p:cNvSpPr txBox="1">
            <a:spLocks noGrp="1"/>
          </p:cNvSpPr>
          <p:nvPr>
            <p:ph type="title" idx="6"/>
          </p:nvPr>
        </p:nvSpPr>
        <p:spPr>
          <a:xfrm>
            <a:off x="5916323" y="2857503"/>
            <a:ext cx="2275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11455" name="Google Shape;11455;p36"/>
          <p:cNvSpPr txBox="1">
            <a:spLocks noGrp="1"/>
          </p:cNvSpPr>
          <p:nvPr>
            <p:ph type="subTitle" idx="7"/>
          </p:nvPr>
        </p:nvSpPr>
        <p:spPr>
          <a:xfrm>
            <a:off x="5916324" y="3306396"/>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composed of hydrogen and helium</a:t>
            </a:r>
            <a:endParaRPr/>
          </a:p>
        </p:txBody>
      </p:sp>
      <p:sp>
        <p:nvSpPr>
          <p:cNvPr id="11456" name="Google Shape;11456;p36"/>
          <p:cNvSpPr txBox="1">
            <a:spLocks noGrp="1"/>
          </p:cNvSpPr>
          <p:nvPr>
            <p:ph type="title" idx="8"/>
          </p:nvPr>
        </p:nvSpPr>
        <p:spPr>
          <a:xfrm>
            <a:off x="3373334" y="1496347"/>
            <a:ext cx="2275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sp>
        <p:nvSpPr>
          <p:cNvPr id="11457" name="Google Shape;11457;p36"/>
          <p:cNvSpPr txBox="1">
            <a:spLocks noGrp="1"/>
          </p:cNvSpPr>
          <p:nvPr>
            <p:ph type="subTitle" idx="9"/>
          </p:nvPr>
        </p:nvSpPr>
        <p:spPr>
          <a:xfrm>
            <a:off x="3373333" y="1945277"/>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a:t>
            </a:r>
            <a:endParaRPr/>
          </a:p>
        </p:txBody>
      </p:sp>
      <p:sp>
        <p:nvSpPr>
          <p:cNvPr id="11458" name="Google Shape;11458;p36"/>
          <p:cNvSpPr txBox="1">
            <a:spLocks noGrp="1"/>
          </p:cNvSpPr>
          <p:nvPr>
            <p:ph type="title" idx="13"/>
          </p:nvPr>
        </p:nvSpPr>
        <p:spPr>
          <a:xfrm>
            <a:off x="3387435" y="2857507"/>
            <a:ext cx="2275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11459" name="Google Shape;11459;p36"/>
          <p:cNvSpPr txBox="1">
            <a:spLocks noGrp="1"/>
          </p:cNvSpPr>
          <p:nvPr>
            <p:ph type="subTitle" idx="14"/>
          </p:nvPr>
        </p:nvSpPr>
        <p:spPr>
          <a:xfrm>
            <a:off x="3387436" y="3306412"/>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the farthest planet from the Sun</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1463"/>
        <p:cNvGrpSpPr/>
        <p:nvPr/>
      </p:nvGrpSpPr>
      <p:grpSpPr>
        <a:xfrm>
          <a:off x="0" y="0"/>
          <a:ext cx="0" cy="0"/>
          <a:chOff x="0" y="0"/>
          <a:chExt cx="0" cy="0"/>
        </a:xfrm>
      </p:grpSpPr>
      <p:sp>
        <p:nvSpPr>
          <p:cNvPr id="11464" name="Google Shape;11464;p37"/>
          <p:cNvSpPr txBox="1">
            <a:spLocks noGrp="1"/>
          </p:cNvSpPr>
          <p:nvPr>
            <p:ph type="title"/>
          </p:nvPr>
        </p:nvSpPr>
        <p:spPr>
          <a:xfrm>
            <a:off x="3096125" y="1496725"/>
            <a:ext cx="913800" cy="44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20%</a:t>
            </a:r>
            <a:endParaRPr/>
          </a:p>
        </p:txBody>
      </p:sp>
      <p:sp>
        <p:nvSpPr>
          <p:cNvPr id="11465" name="Google Shape;11465;p37"/>
          <p:cNvSpPr txBox="1">
            <a:spLocks noGrp="1"/>
          </p:cNvSpPr>
          <p:nvPr>
            <p:ph type="subTitle" idx="1"/>
          </p:nvPr>
        </p:nvSpPr>
        <p:spPr>
          <a:xfrm>
            <a:off x="713225" y="1937725"/>
            <a:ext cx="3296700" cy="28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 is actually a cold place</a:t>
            </a:r>
            <a:endParaRPr/>
          </a:p>
        </p:txBody>
      </p:sp>
      <p:sp>
        <p:nvSpPr>
          <p:cNvPr id="11466" name="Google Shape;11466;p37"/>
          <p:cNvSpPr txBox="1">
            <a:spLocks noGrp="1"/>
          </p:cNvSpPr>
          <p:nvPr>
            <p:ph type="title" idx="2"/>
          </p:nvPr>
        </p:nvSpPr>
        <p:spPr>
          <a:xfrm>
            <a:off x="713225" y="1496725"/>
            <a:ext cx="2382900" cy="44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11467" name="Google Shape;11467;p37"/>
          <p:cNvSpPr txBox="1">
            <a:spLocks noGrp="1"/>
          </p:cNvSpPr>
          <p:nvPr>
            <p:ph type="title" idx="3"/>
          </p:nvPr>
        </p:nvSpPr>
        <p:spPr>
          <a:xfrm>
            <a:off x="3096125" y="2942850"/>
            <a:ext cx="913800" cy="44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40%</a:t>
            </a:r>
            <a:endParaRPr/>
          </a:p>
        </p:txBody>
      </p:sp>
      <p:sp>
        <p:nvSpPr>
          <p:cNvPr id="11468" name="Google Shape;11468;p37"/>
          <p:cNvSpPr txBox="1">
            <a:spLocks noGrp="1"/>
          </p:cNvSpPr>
          <p:nvPr>
            <p:ph type="title" idx="6"/>
          </p:nvPr>
        </p:nvSpPr>
        <p:spPr>
          <a:xfrm>
            <a:off x="6954900" y="1496725"/>
            <a:ext cx="913800" cy="44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30%</a:t>
            </a:r>
            <a:endParaRPr/>
          </a:p>
        </p:txBody>
      </p:sp>
      <p:sp>
        <p:nvSpPr>
          <p:cNvPr id="11469" name="Google Shape;11469;p37"/>
          <p:cNvSpPr txBox="1">
            <a:spLocks noGrp="1"/>
          </p:cNvSpPr>
          <p:nvPr>
            <p:ph type="title" idx="15"/>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MARKET </a:t>
            </a:r>
            <a:r>
              <a:rPr lang="en">
                <a:solidFill>
                  <a:schemeClr val="accent5"/>
                </a:solidFill>
              </a:rPr>
              <a:t>SHARE</a:t>
            </a:r>
            <a:endParaRPr>
              <a:solidFill>
                <a:schemeClr val="accent5"/>
              </a:solidFill>
            </a:endParaRPr>
          </a:p>
        </p:txBody>
      </p:sp>
      <p:sp>
        <p:nvSpPr>
          <p:cNvPr id="11470" name="Google Shape;11470;p37"/>
          <p:cNvSpPr txBox="1">
            <a:spLocks noGrp="1"/>
          </p:cNvSpPr>
          <p:nvPr>
            <p:ph type="subTitle" idx="4"/>
          </p:nvPr>
        </p:nvSpPr>
        <p:spPr>
          <a:xfrm>
            <a:off x="713225" y="3383850"/>
            <a:ext cx="3296700" cy="28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has a beautiful name</a:t>
            </a:r>
            <a:endParaRPr/>
          </a:p>
        </p:txBody>
      </p:sp>
      <p:sp>
        <p:nvSpPr>
          <p:cNvPr id="11471" name="Google Shape;11471;p37"/>
          <p:cNvSpPr txBox="1">
            <a:spLocks noGrp="1"/>
          </p:cNvSpPr>
          <p:nvPr>
            <p:ph type="title" idx="5"/>
          </p:nvPr>
        </p:nvSpPr>
        <p:spPr>
          <a:xfrm>
            <a:off x="713225" y="2942850"/>
            <a:ext cx="2382900" cy="44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11472" name="Google Shape;11472;p37"/>
          <p:cNvSpPr txBox="1">
            <a:spLocks noGrp="1"/>
          </p:cNvSpPr>
          <p:nvPr>
            <p:ph type="subTitle" idx="7"/>
          </p:nvPr>
        </p:nvSpPr>
        <p:spPr>
          <a:xfrm>
            <a:off x="4572000" y="1937725"/>
            <a:ext cx="3296700" cy="28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a:t>
            </a:r>
            <a:endParaRPr/>
          </a:p>
        </p:txBody>
      </p:sp>
      <p:sp>
        <p:nvSpPr>
          <p:cNvPr id="11473" name="Google Shape;11473;p37"/>
          <p:cNvSpPr txBox="1">
            <a:spLocks noGrp="1"/>
          </p:cNvSpPr>
          <p:nvPr>
            <p:ph type="title" idx="8"/>
          </p:nvPr>
        </p:nvSpPr>
        <p:spPr>
          <a:xfrm>
            <a:off x="4572000" y="1496725"/>
            <a:ext cx="2382900" cy="44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11474" name="Google Shape;11474;p37"/>
          <p:cNvSpPr txBox="1">
            <a:spLocks noGrp="1"/>
          </p:cNvSpPr>
          <p:nvPr>
            <p:ph type="title" idx="9"/>
          </p:nvPr>
        </p:nvSpPr>
        <p:spPr>
          <a:xfrm>
            <a:off x="6954900" y="2942850"/>
            <a:ext cx="913800" cy="441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10%</a:t>
            </a:r>
            <a:endParaRPr/>
          </a:p>
        </p:txBody>
      </p:sp>
      <p:sp>
        <p:nvSpPr>
          <p:cNvPr id="11475" name="Google Shape;11475;p37"/>
          <p:cNvSpPr txBox="1">
            <a:spLocks noGrp="1"/>
          </p:cNvSpPr>
          <p:nvPr>
            <p:ph type="subTitle" idx="13"/>
          </p:nvPr>
        </p:nvSpPr>
        <p:spPr>
          <a:xfrm>
            <a:off x="4572000" y="3383850"/>
            <a:ext cx="3296700" cy="28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and has rings</a:t>
            </a:r>
            <a:endParaRPr/>
          </a:p>
        </p:txBody>
      </p:sp>
      <p:sp>
        <p:nvSpPr>
          <p:cNvPr id="11476" name="Google Shape;11476;p37"/>
          <p:cNvSpPr txBox="1">
            <a:spLocks noGrp="1"/>
          </p:cNvSpPr>
          <p:nvPr>
            <p:ph type="title" idx="14"/>
          </p:nvPr>
        </p:nvSpPr>
        <p:spPr>
          <a:xfrm>
            <a:off x="4572000" y="2942850"/>
            <a:ext cx="2382900" cy="441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grpSp>
        <p:nvGrpSpPr>
          <p:cNvPr id="11477" name="Google Shape;11477;p37"/>
          <p:cNvGrpSpPr/>
          <p:nvPr/>
        </p:nvGrpSpPr>
        <p:grpSpPr>
          <a:xfrm rot="1004562">
            <a:off x="1522871" y="2412922"/>
            <a:ext cx="476113" cy="178450"/>
            <a:chOff x="2287925" y="3850400"/>
            <a:chExt cx="516400" cy="193550"/>
          </a:xfrm>
        </p:grpSpPr>
        <p:sp>
          <p:nvSpPr>
            <p:cNvPr id="11478" name="Google Shape;11478;p37"/>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37"/>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37"/>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37"/>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37"/>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37"/>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37"/>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37"/>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37"/>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37"/>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37"/>
          <p:cNvGrpSpPr/>
          <p:nvPr/>
        </p:nvGrpSpPr>
        <p:grpSpPr>
          <a:xfrm>
            <a:off x="797075" y="2365013"/>
            <a:ext cx="936125" cy="281800"/>
            <a:chOff x="1530500" y="3761300"/>
            <a:chExt cx="936125" cy="281800"/>
          </a:xfrm>
        </p:grpSpPr>
        <p:sp>
          <p:nvSpPr>
            <p:cNvPr id="11489" name="Google Shape;11489;p37"/>
            <p:cNvSpPr/>
            <p:nvPr/>
          </p:nvSpPr>
          <p:spPr>
            <a:xfrm>
              <a:off x="1530500" y="3918700"/>
              <a:ext cx="87900" cy="71575"/>
            </a:xfrm>
            <a:custGeom>
              <a:avLst/>
              <a:gdLst/>
              <a:ahLst/>
              <a:cxnLst/>
              <a:rect l="l" t="t" r="r" b="b"/>
              <a:pathLst>
                <a:path w="3516" h="2863" extrusionOk="0">
                  <a:moveTo>
                    <a:pt x="1992" y="1"/>
                  </a:moveTo>
                  <a:cubicBezTo>
                    <a:pt x="962" y="1"/>
                    <a:pt x="1" y="453"/>
                    <a:pt x="1" y="453"/>
                  </a:cubicBezTo>
                  <a:cubicBezTo>
                    <a:pt x="1" y="453"/>
                    <a:pt x="905" y="1373"/>
                    <a:pt x="1189" y="2578"/>
                  </a:cubicBezTo>
                  <a:cubicBezTo>
                    <a:pt x="1240" y="2779"/>
                    <a:pt x="1301" y="2862"/>
                    <a:pt x="1374" y="2862"/>
                  </a:cubicBezTo>
                  <a:cubicBezTo>
                    <a:pt x="1736" y="2862"/>
                    <a:pt x="2388" y="823"/>
                    <a:pt x="3516" y="670"/>
                  </a:cubicBezTo>
                  <a:lnTo>
                    <a:pt x="3281" y="319"/>
                  </a:lnTo>
                  <a:cubicBezTo>
                    <a:pt x="2886" y="83"/>
                    <a:pt x="2433" y="1"/>
                    <a:pt x="19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37"/>
            <p:cNvSpPr/>
            <p:nvPr/>
          </p:nvSpPr>
          <p:spPr>
            <a:xfrm>
              <a:off x="1597450" y="3901375"/>
              <a:ext cx="40200" cy="51850"/>
            </a:xfrm>
            <a:custGeom>
              <a:avLst/>
              <a:gdLst/>
              <a:ahLst/>
              <a:cxnLst/>
              <a:rect l="l" t="t" r="r" b="b"/>
              <a:pathLst>
                <a:path w="1608" h="2074" extrusionOk="0">
                  <a:moveTo>
                    <a:pt x="668" y="0"/>
                  </a:moveTo>
                  <a:cubicBezTo>
                    <a:pt x="641" y="0"/>
                    <a:pt x="614" y="2"/>
                    <a:pt x="587" y="7"/>
                  </a:cubicBezTo>
                  <a:cubicBezTo>
                    <a:pt x="202" y="91"/>
                    <a:pt x="1" y="610"/>
                    <a:pt x="118" y="1179"/>
                  </a:cubicBezTo>
                  <a:cubicBezTo>
                    <a:pt x="242" y="1691"/>
                    <a:pt x="596" y="2073"/>
                    <a:pt x="941" y="2073"/>
                  </a:cubicBezTo>
                  <a:cubicBezTo>
                    <a:pt x="968" y="2073"/>
                    <a:pt x="995" y="2071"/>
                    <a:pt x="1022" y="2066"/>
                  </a:cubicBezTo>
                  <a:cubicBezTo>
                    <a:pt x="1407" y="2016"/>
                    <a:pt x="1608" y="1464"/>
                    <a:pt x="1491" y="894"/>
                  </a:cubicBezTo>
                  <a:cubicBezTo>
                    <a:pt x="1366" y="383"/>
                    <a:pt x="1012"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37"/>
            <p:cNvSpPr/>
            <p:nvPr/>
          </p:nvSpPr>
          <p:spPr>
            <a:xfrm>
              <a:off x="1607925" y="3761300"/>
              <a:ext cx="854100" cy="281700"/>
            </a:xfrm>
            <a:custGeom>
              <a:avLst/>
              <a:gdLst/>
              <a:ahLst/>
              <a:cxnLst/>
              <a:rect l="l" t="t" r="r" b="b"/>
              <a:pathLst>
                <a:path w="34164" h="11268" extrusionOk="0">
                  <a:moveTo>
                    <a:pt x="19072" y="1"/>
                  </a:moveTo>
                  <a:cubicBezTo>
                    <a:pt x="16727" y="1"/>
                    <a:pt x="7490" y="90"/>
                    <a:pt x="4503" y="1459"/>
                  </a:cubicBezTo>
                  <a:cubicBezTo>
                    <a:pt x="2996" y="2145"/>
                    <a:pt x="0" y="4121"/>
                    <a:pt x="0" y="6447"/>
                  </a:cubicBezTo>
                  <a:cubicBezTo>
                    <a:pt x="0" y="8155"/>
                    <a:pt x="2896" y="11268"/>
                    <a:pt x="5474" y="11268"/>
                  </a:cubicBezTo>
                  <a:lnTo>
                    <a:pt x="31737" y="11268"/>
                  </a:lnTo>
                  <a:cubicBezTo>
                    <a:pt x="34164" y="11268"/>
                    <a:pt x="23518" y="3"/>
                    <a:pt x="19618" y="3"/>
                  </a:cubicBezTo>
                  <a:cubicBezTo>
                    <a:pt x="19618" y="3"/>
                    <a:pt x="19422" y="1"/>
                    <a:pt x="19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37"/>
            <p:cNvSpPr/>
            <p:nvPr/>
          </p:nvSpPr>
          <p:spPr>
            <a:xfrm>
              <a:off x="1662325" y="3772650"/>
              <a:ext cx="356550" cy="73825"/>
            </a:xfrm>
            <a:custGeom>
              <a:avLst/>
              <a:gdLst/>
              <a:ahLst/>
              <a:cxnLst/>
              <a:rect l="l" t="t" r="r" b="b"/>
              <a:pathLst>
                <a:path w="14262" h="2953" extrusionOk="0">
                  <a:moveTo>
                    <a:pt x="14262" y="1"/>
                  </a:moveTo>
                  <a:lnTo>
                    <a:pt x="14262" y="1"/>
                  </a:lnTo>
                  <a:cubicBezTo>
                    <a:pt x="10713" y="85"/>
                    <a:pt x="4687" y="352"/>
                    <a:pt x="2344" y="1440"/>
                  </a:cubicBezTo>
                  <a:cubicBezTo>
                    <a:pt x="1708" y="1742"/>
                    <a:pt x="837" y="2261"/>
                    <a:pt x="0" y="2930"/>
                  </a:cubicBezTo>
                  <a:cubicBezTo>
                    <a:pt x="397" y="2945"/>
                    <a:pt x="804" y="2953"/>
                    <a:pt x="1221" y="2953"/>
                  </a:cubicBezTo>
                  <a:cubicBezTo>
                    <a:pt x="2192" y="2953"/>
                    <a:pt x="3214" y="2912"/>
                    <a:pt x="4269" y="2830"/>
                  </a:cubicBezTo>
                  <a:cubicBezTo>
                    <a:pt x="8955" y="2445"/>
                    <a:pt x="12872" y="1273"/>
                    <a:pt x="1426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37"/>
            <p:cNvSpPr/>
            <p:nvPr/>
          </p:nvSpPr>
          <p:spPr>
            <a:xfrm>
              <a:off x="1609600" y="3833750"/>
              <a:ext cx="832400" cy="208850"/>
            </a:xfrm>
            <a:custGeom>
              <a:avLst/>
              <a:gdLst/>
              <a:ahLst/>
              <a:cxnLst/>
              <a:rect l="l" t="t" r="r" b="b"/>
              <a:pathLst>
                <a:path w="33296" h="8354" extrusionOk="0">
                  <a:moveTo>
                    <a:pt x="24623" y="1"/>
                  </a:moveTo>
                  <a:cubicBezTo>
                    <a:pt x="21258" y="1490"/>
                    <a:pt x="16488" y="2763"/>
                    <a:pt x="11098" y="3482"/>
                  </a:cubicBezTo>
                  <a:cubicBezTo>
                    <a:pt x="8263" y="3856"/>
                    <a:pt x="5541" y="4034"/>
                    <a:pt x="3070" y="4034"/>
                  </a:cubicBezTo>
                  <a:cubicBezTo>
                    <a:pt x="1996" y="4034"/>
                    <a:pt x="969" y="4000"/>
                    <a:pt x="0" y="3934"/>
                  </a:cubicBezTo>
                  <a:lnTo>
                    <a:pt x="0" y="3934"/>
                  </a:lnTo>
                  <a:cubicBezTo>
                    <a:pt x="385" y="5692"/>
                    <a:pt x="3047" y="8353"/>
                    <a:pt x="5440" y="8353"/>
                  </a:cubicBezTo>
                  <a:lnTo>
                    <a:pt x="31686" y="8353"/>
                  </a:lnTo>
                  <a:cubicBezTo>
                    <a:pt x="31689" y="8353"/>
                    <a:pt x="31692" y="8353"/>
                    <a:pt x="31694" y="8353"/>
                  </a:cubicBezTo>
                  <a:cubicBezTo>
                    <a:pt x="33295" y="8353"/>
                    <a:pt x="28884" y="3343"/>
                    <a:pt x="2462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37"/>
            <p:cNvSpPr/>
            <p:nvPr/>
          </p:nvSpPr>
          <p:spPr>
            <a:xfrm>
              <a:off x="2063625" y="3763775"/>
              <a:ext cx="383750" cy="279325"/>
            </a:xfrm>
            <a:custGeom>
              <a:avLst/>
              <a:gdLst/>
              <a:ahLst/>
              <a:cxnLst/>
              <a:rect l="l" t="t" r="r" b="b"/>
              <a:pathLst>
                <a:path w="15350" h="11173" extrusionOk="0">
                  <a:moveTo>
                    <a:pt x="1580" y="0"/>
                  </a:moveTo>
                  <a:cubicBezTo>
                    <a:pt x="1196" y="0"/>
                    <a:pt x="912" y="99"/>
                    <a:pt x="754" y="306"/>
                  </a:cubicBezTo>
                  <a:cubicBezTo>
                    <a:pt x="1" y="1310"/>
                    <a:pt x="2461" y="4490"/>
                    <a:pt x="6294" y="7403"/>
                  </a:cubicBezTo>
                  <a:cubicBezTo>
                    <a:pt x="9324" y="9715"/>
                    <a:pt x="12291" y="11173"/>
                    <a:pt x="13762" y="11173"/>
                  </a:cubicBezTo>
                  <a:cubicBezTo>
                    <a:pt x="14144" y="11173"/>
                    <a:pt x="14425" y="11075"/>
                    <a:pt x="14580" y="10868"/>
                  </a:cubicBezTo>
                  <a:cubicBezTo>
                    <a:pt x="15350" y="9880"/>
                    <a:pt x="12873" y="6700"/>
                    <a:pt x="9056" y="3771"/>
                  </a:cubicBezTo>
                  <a:cubicBezTo>
                    <a:pt x="6026" y="1458"/>
                    <a:pt x="3060"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37"/>
            <p:cNvSpPr/>
            <p:nvPr/>
          </p:nvSpPr>
          <p:spPr>
            <a:xfrm>
              <a:off x="2188750" y="3841850"/>
              <a:ext cx="277875" cy="201150"/>
            </a:xfrm>
            <a:custGeom>
              <a:avLst/>
              <a:gdLst/>
              <a:ahLst/>
              <a:cxnLst/>
              <a:rect l="l" t="t" r="r" b="b"/>
              <a:pathLst>
                <a:path w="11115" h="8046" extrusionOk="0">
                  <a:moveTo>
                    <a:pt x="990" y="0"/>
                  </a:moveTo>
                  <a:cubicBezTo>
                    <a:pt x="834" y="0"/>
                    <a:pt x="718" y="30"/>
                    <a:pt x="653" y="95"/>
                  </a:cubicBezTo>
                  <a:cubicBezTo>
                    <a:pt x="0" y="731"/>
                    <a:pt x="218" y="3443"/>
                    <a:pt x="620" y="3761"/>
                  </a:cubicBezTo>
                  <a:cubicBezTo>
                    <a:pt x="3582" y="6205"/>
                    <a:pt x="6746" y="8046"/>
                    <a:pt x="8755" y="8046"/>
                  </a:cubicBezTo>
                  <a:cubicBezTo>
                    <a:pt x="11115" y="8046"/>
                    <a:pt x="9575" y="5535"/>
                    <a:pt x="6194" y="2472"/>
                  </a:cubicBezTo>
                  <a:cubicBezTo>
                    <a:pt x="5081" y="1447"/>
                    <a:pt x="2074" y="0"/>
                    <a:pt x="99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37"/>
            <p:cNvSpPr/>
            <p:nvPr/>
          </p:nvSpPr>
          <p:spPr>
            <a:xfrm>
              <a:off x="2200725" y="3812350"/>
              <a:ext cx="38050" cy="30700"/>
            </a:xfrm>
            <a:custGeom>
              <a:avLst/>
              <a:gdLst/>
              <a:ahLst/>
              <a:cxnLst/>
              <a:rect l="l" t="t" r="r" b="b"/>
              <a:pathLst>
                <a:path w="1522" h="1228" extrusionOk="0">
                  <a:moveTo>
                    <a:pt x="172" y="0"/>
                  </a:moveTo>
                  <a:cubicBezTo>
                    <a:pt x="1" y="0"/>
                    <a:pt x="93" y="241"/>
                    <a:pt x="392" y="555"/>
                  </a:cubicBezTo>
                  <a:cubicBezTo>
                    <a:pt x="693" y="890"/>
                    <a:pt x="1112" y="1175"/>
                    <a:pt x="1329" y="1225"/>
                  </a:cubicBezTo>
                  <a:cubicBezTo>
                    <a:pt x="1341" y="1227"/>
                    <a:pt x="1352" y="1228"/>
                    <a:pt x="1362" y="1228"/>
                  </a:cubicBezTo>
                  <a:cubicBezTo>
                    <a:pt x="1521" y="1228"/>
                    <a:pt x="1444" y="987"/>
                    <a:pt x="1145" y="673"/>
                  </a:cubicBezTo>
                  <a:cubicBezTo>
                    <a:pt x="827" y="338"/>
                    <a:pt x="409" y="53"/>
                    <a:pt x="208" y="3"/>
                  </a:cubicBezTo>
                  <a:cubicBezTo>
                    <a:pt x="195" y="1"/>
                    <a:pt x="183" y="0"/>
                    <a:pt x="17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37"/>
            <p:cNvSpPr/>
            <p:nvPr/>
          </p:nvSpPr>
          <p:spPr>
            <a:xfrm>
              <a:off x="2255575" y="3939125"/>
              <a:ext cx="36850" cy="28175"/>
            </a:xfrm>
            <a:custGeom>
              <a:avLst/>
              <a:gdLst/>
              <a:ahLst/>
              <a:cxnLst/>
              <a:rect l="l" t="t" r="r" b="b"/>
              <a:pathLst>
                <a:path w="1474" h="1127" extrusionOk="0">
                  <a:moveTo>
                    <a:pt x="168" y="1"/>
                  </a:moveTo>
                  <a:cubicBezTo>
                    <a:pt x="0" y="1"/>
                    <a:pt x="92" y="225"/>
                    <a:pt x="374" y="523"/>
                  </a:cubicBezTo>
                  <a:cubicBezTo>
                    <a:pt x="658" y="841"/>
                    <a:pt x="1060" y="1109"/>
                    <a:pt x="1278" y="1125"/>
                  </a:cubicBezTo>
                  <a:cubicBezTo>
                    <a:pt x="1285" y="1126"/>
                    <a:pt x="1292" y="1126"/>
                    <a:pt x="1298" y="1126"/>
                  </a:cubicBezTo>
                  <a:cubicBezTo>
                    <a:pt x="1473" y="1126"/>
                    <a:pt x="1401" y="913"/>
                    <a:pt x="1110" y="606"/>
                  </a:cubicBezTo>
                  <a:cubicBezTo>
                    <a:pt x="809" y="288"/>
                    <a:pt x="407" y="21"/>
                    <a:pt x="206" y="4"/>
                  </a:cubicBezTo>
                  <a:cubicBezTo>
                    <a:pt x="193" y="2"/>
                    <a:pt x="180" y="1"/>
                    <a:pt x="16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37"/>
            <p:cNvSpPr/>
            <p:nvPr/>
          </p:nvSpPr>
          <p:spPr>
            <a:xfrm>
              <a:off x="2365475" y="3986050"/>
              <a:ext cx="36975" cy="28525"/>
            </a:xfrm>
            <a:custGeom>
              <a:avLst/>
              <a:gdLst/>
              <a:ahLst/>
              <a:cxnLst/>
              <a:rect l="l" t="t" r="r" b="b"/>
              <a:pathLst>
                <a:path w="1479" h="1141" extrusionOk="0">
                  <a:moveTo>
                    <a:pt x="177" y="1"/>
                  </a:moveTo>
                  <a:cubicBezTo>
                    <a:pt x="1" y="1"/>
                    <a:pt x="88" y="229"/>
                    <a:pt x="363" y="520"/>
                  </a:cubicBezTo>
                  <a:cubicBezTo>
                    <a:pt x="665" y="838"/>
                    <a:pt x="1066" y="1106"/>
                    <a:pt x="1267" y="1140"/>
                  </a:cubicBezTo>
                  <a:cubicBezTo>
                    <a:pt x="1275" y="1140"/>
                    <a:pt x="1282" y="1141"/>
                    <a:pt x="1288" y="1141"/>
                  </a:cubicBezTo>
                  <a:cubicBezTo>
                    <a:pt x="1479" y="1141"/>
                    <a:pt x="1391" y="911"/>
                    <a:pt x="1100" y="604"/>
                  </a:cubicBezTo>
                  <a:cubicBezTo>
                    <a:pt x="815" y="303"/>
                    <a:pt x="414" y="18"/>
                    <a:pt x="196" y="2"/>
                  </a:cubicBezTo>
                  <a:cubicBezTo>
                    <a:pt x="189" y="1"/>
                    <a:pt x="183" y="1"/>
                    <a:pt x="17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37"/>
            <p:cNvSpPr/>
            <p:nvPr/>
          </p:nvSpPr>
          <p:spPr>
            <a:xfrm>
              <a:off x="2154175" y="3853825"/>
              <a:ext cx="39450" cy="29775"/>
            </a:xfrm>
            <a:custGeom>
              <a:avLst/>
              <a:gdLst/>
              <a:ahLst/>
              <a:cxnLst/>
              <a:rect l="l" t="t" r="r" b="b"/>
              <a:pathLst>
                <a:path w="1578" h="1191" extrusionOk="0">
                  <a:moveTo>
                    <a:pt x="174" y="0"/>
                  </a:moveTo>
                  <a:cubicBezTo>
                    <a:pt x="0" y="0"/>
                    <a:pt x="90" y="214"/>
                    <a:pt x="413" y="537"/>
                  </a:cubicBezTo>
                  <a:cubicBezTo>
                    <a:pt x="731" y="872"/>
                    <a:pt x="1166" y="1156"/>
                    <a:pt x="1367" y="1190"/>
                  </a:cubicBezTo>
                  <a:cubicBezTo>
                    <a:pt x="1374" y="1190"/>
                    <a:pt x="1382" y="1190"/>
                    <a:pt x="1389" y="1190"/>
                  </a:cubicBezTo>
                  <a:cubicBezTo>
                    <a:pt x="1578" y="1190"/>
                    <a:pt x="1488" y="977"/>
                    <a:pt x="1166" y="654"/>
                  </a:cubicBezTo>
                  <a:cubicBezTo>
                    <a:pt x="848" y="319"/>
                    <a:pt x="413" y="35"/>
                    <a:pt x="195" y="1"/>
                  </a:cubicBezTo>
                  <a:cubicBezTo>
                    <a:pt x="188" y="1"/>
                    <a:pt x="181" y="0"/>
                    <a:pt x="174"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37"/>
            <p:cNvSpPr/>
            <p:nvPr/>
          </p:nvSpPr>
          <p:spPr>
            <a:xfrm>
              <a:off x="2117325" y="3785200"/>
              <a:ext cx="38400" cy="29900"/>
            </a:xfrm>
            <a:custGeom>
              <a:avLst/>
              <a:gdLst/>
              <a:ahLst/>
              <a:cxnLst/>
              <a:rect l="l" t="t" r="r" b="b"/>
              <a:pathLst>
                <a:path w="1536" h="1196" extrusionOk="0">
                  <a:moveTo>
                    <a:pt x="192" y="0"/>
                  </a:moveTo>
                  <a:cubicBezTo>
                    <a:pt x="1" y="0"/>
                    <a:pt x="89" y="230"/>
                    <a:pt x="397" y="553"/>
                  </a:cubicBezTo>
                  <a:cubicBezTo>
                    <a:pt x="715" y="888"/>
                    <a:pt x="1150" y="1173"/>
                    <a:pt x="1334" y="1189"/>
                  </a:cubicBezTo>
                  <a:cubicBezTo>
                    <a:pt x="1353" y="1194"/>
                    <a:pt x="1369" y="1196"/>
                    <a:pt x="1384" y="1196"/>
                  </a:cubicBezTo>
                  <a:cubicBezTo>
                    <a:pt x="1536" y="1196"/>
                    <a:pt x="1441" y="960"/>
                    <a:pt x="1150" y="654"/>
                  </a:cubicBezTo>
                  <a:cubicBezTo>
                    <a:pt x="832" y="319"/>
                    <a:pt x="397" y="18"/>
                    <a:pt x="213" y="1"/>
                  </a:cubicBezTo>
                  <a:cubicBezTo>
                    <a:pt x="205" y="0"/>
                    <a:pt x="198" y="0"/>
                    <a:pt x="19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37"/>
          <p:cNvGrpSpPr/>
          <p:nvPr/>
        </p:nvGrpSpPr>
        <p:grpSpPr>
          <a:xfrm rot="1004562">
            <a:off x="1786921" y="2412922"/>
            <a:ext cx="476113" cy="178450"/>
            <a:chOff x="2287925" y="3850400"/>
            <a:chExt cx="516400" cy="193550"/>
          </a:xfrm>
        </p:grpSpPr>
        <p:sp>
          <p:nvSpPr>
            <p:cNvPr id="11502" name="Google Shape;11502;p37"/>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37"/>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37"/>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37"/>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37"/>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37"/>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37"/>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37"/>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37"/>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37"/>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37"/>
          <p:cNvGrpSpPr/>
          <p:nvPr/>
        </p:nvGrpSpPr>
        <p:grpSpPr>
          <a:xfrm rot="1004562">
            <a:off x="5380496" y="2412922"/>
            <a:ext cx="476113" cy="178450"/>
            <a:chOff x="2287925" y="3850400"/>
            <a:chExt cx="516400" cy="193550"/>
          </a:xfrm>
        </p:grpSpPr>
        <p:sp>
          <p:nvSpPr>
            <p:cNvPr id="11513" name="Google Shape;11513;p37"/>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37"/>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37"/>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37"/>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37"/>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37"/>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37"/>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37"/>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37"/>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37"/>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3" name="Google Shape;11523;p37"/>
          <p:cNvGrpSpPr/>
          <p:nvPr/>
        </p:nvGrpSpPr>
        <p:grpSpPr>
          <a:xfrm>
            <a:off x="4654700" y="2365013"/>
            <a:ext cx="936125" cy="281800"/>
            <a:chOff x="1530500" y="3761300"/>
            <a:chExt cx="936125" cy="281800"/>
          </a:xfrm>
        </p:grpSpPr>
        <p:sp>
          <p:nvSpPr>
            <p:cNvPr id="11524" name="Google Shape;11524;p37"/>
            <p:cNvSpPr/>
            <p:nvPr/>
          </p:nvSpPr>
          <p:spPr>
            <a:xfrm>
              <a:off x="1530500" y="3918700"/>
              <a:ext cx="87900" cy="71575"/>
            </a:xfrm>
            <a:custGeom>
              <a:avLst/>
              <a:gdLst/>
              <a:ahLst/>
              <a:cxnLst/>
              <a:rect l="l" t="t" r="r" b="b"/>
              <a:pathLst>
                <a:path w="3516" h="2863" extrusionOk="0">
                  <a:moveTo>
                    <a:pt x="1992" y="1"/>
                  </a:moveTo>
                  <a:cubicBezTo>
                    <a:pt x="962" y="1"/>
                    <a:pt x="1" y="453"/>
                    <a:pt x="1" y="453"/>
                  </a:cubicBezTo>
                  <a:cubicBezTo>
                    <a:pt x="1" y="453"/>
                    <a:pt x="905" y="1373"/>
                    <a:pt x="1189" y="2578"/>
                  </a:cubicBezTo>
                  <a:cubicBezTo>
                    <a:pt x="1240" y="2779"/>
                    <a:pt x="1301" y="2862"/>
                    <a:pt x="1374" y="2862"/>
                  </a:cubicBezTo>
                  <a:cubicBezTo>
                    <a:pt x="1736" y="2862"/>
                    <a:pt x="2388" y="823"/>
                    <a:pt x="3516" y="670"/>
                  </a:cubicBezTo>
                  <a:lnTo>
                    <a:pt x="3281" y="319"/>
                  </a:lnTo>
                  <a:cubicBezTo>
                    <a:pt x="2886" y="83"/>
                    <a:pt x="2433" y="1"/>
                    <a:pt x="19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37"/>
            <p:cNvSpPr/>
            <p:nvPr/>
          </p:nvSpPr>
          <p:spPr>
            <a:xfrm>
              <a:off x="1597450" y="3901375"/>
              <a:ext cx="40200" cy="51850"/>
            </a:xfrm>
            <a:custGeom>
              <a:avLst/>
              <a:gdLst/>
              <a:ahLst/>
              <a:cxnLst/>
              <a:rect l="l" t="t" r="r" b="b"/>
              <a:pathLst>
                <a:path w="1608" h="2074" extrusionOk="0">
                  <a:moveTo>
                    <a:pt x="668" y="0"/>
                  </a:moveTo>
                  <a:cubicBezTo>
                    <a:pt x="641" y="0"/>
                    <a:pt x="614" y="2"/>
                    <a:pt x="587" y="7"/>
                  </a:cubicBezTo>
                  <a:cubicBezTo>
                    <a:pt x="202" y="91"/>
                    <a:pt x="1" y="610"/>
                    <a:pt x="118" y="1179"/>
                  </a:cubicBezTo>
                  <a:cubicBezTo>
                    <a:pt x="242" y="1691"/>
                    <a:pt x="596" y="2073"/>
                    <a:pt x="941" y="2073"/>
                  </a:cubicBezTo>
                  <a:cubicBezTo>
                    <a:pt x="968" y="2073"/>
                    <a:pt x="995" y="2071"/>
                    <a:pt x="1022" y="2066"/>
                  </a:cubicBezTo>
                  <a:cubicBezTo>
                    <a:pt x="1407" y="2016"/>
                    <a:pt x="1608" y="1464"/>
                    <a:pt x="1491" y="894"/>
                  </a:cubicBezTo>
                  <a:cubicBezTo>
                    <a:pt x="1366" y="383"/>
                    <a:pt x="1012"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37"/>
            <p:cNvSpPr/>
            <p:nvPr/>
          </p:nvSpPr>
          <p:spPr>
            <a:xfrm>
              <a:off x="1607925" y="3761300"/>
              <a:ext cx="854100" cy="281700"/>
            </a:xfrm>
            <a:custGeom>
              <a:avLst/>
              <a:gdLst/>
              <a:ahLst/>
              <a:cxnLst/>
              <a:rect l="l" t="t" r="r" b="b"/>
              <a:pathLst>
                <a:path w="34164" h="11268" extrusionOk="0">
                  <a:moveTo>
                    <a:pt x="19072" y="1"/>
                  </a:moveTo>
                  <a:cubicBezTo>
                    <a:pt x="16727" y="1"/>
                    <a:pt x="7490" y="90"/>
                    <a:pt x="4503" y="1459"/>
                  </a:cubicBezTo>
                  <a:cubicBezTo>
                    <a:pt x="2996" y="2145"/>
                    <a:pt x="0" y="4121"/>
                    <a:pt x="0" y="6447"/>
                  </a:cubicBezTo>
                  <a:cubicBezTo>
                    <a:pt x="0" y="8155"/>
                    <a:pt x="2896" y="11268"/>
                    <a:pt x="5474" y="11268"/>
                  </a:cubicBezTo>
                  <a:lnTo>
                    <a:pt x="31737" y="11268"/>
                  </a:lnTo>
                  <a:cubicBezTo>
                    <a:pt x="34164" y="11268"/>
                    <a:pt x="23518" y="3"/>
                    <a:pt x="19618" y="3"/>
                  </a:cubicBezTo>
                  <a:cubicBezTo>
                    <a:pt x="19618" y="3"/>
                    <a:pt x="19422" y="1"/>
                    <a:pt x="19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37"/>
            <p:cNvSpPr/>
            <p:nvPr/>
          </p:nvSpPr>
          <p:spPr>
            <a:xfrm>
              <a:off x="1662325" y="3772650"/>
              <a:ext cx="356550" cy="73825"/>
            </a:xfrm>
            <a:custGeom>
              <a:avLst/>
              <a:gdLst/>
              <a:ahLst/>
              <a:cxnLst/>
              <a:rect l="l" t="t" r="r" b="b"/>
              <a:pathLst>
                <a:path w="14262" h="2953" extrusionOk="0">
                  <a:moveTo>
                    <a:pt x="14262" y="1"/>
                  </a:moveTo>
                  <a:lnTo>
                    <a:pt x="14262" y="1"/>
                  </a:lnTo>
                  <a:cubicBezTo>
                    <a:pt x="10713" y="85"/>
                    <a:pt x="4687" y="352"/>
                    <a:pt x="2344" y="1440"/>
                  </a:cubicBezTo>
                  <a:cubicBezTo>
                    <a:pt x="1708" y="1742"/>
                    <a:pt x="837" y="2261"/>
                    <a:pt x="0" y="2930"/>
                  </a:cubicBezTo>
                  <a:cubicBezTo>
                    <a:pt x="397" y="2945"/>
                    <a:pt x="804" y="2953"/>
                    <a:pt x="1221" y="2953"/>
                  </a:cubicBezTo>
                  <a:cubicBezTo>
                    <a:pt x="2192" y="2953"/>
                    <a:pt x="3214" y="2912"/>
                    <a:pt x="4269" y="2830"/>
                  </a:cubicBezTo>
                  <a:cubicBezTo>
                    <a:pt x="8955" y="2445"/>
                    <a:pt x="12872" y="1273"/>
                    <a:pt x="1426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37"/>
            <p:cNvSpPr/>
            <p:nvPr/>
          </p:nvSpPr>
          <p:spPr>
            <a:xfrm>
              <a:off x="1609600" y="3833750"/>
              <a:ext cx="832400" cy="208850"/>
            </a:xfrm>
            <a:custGeom>
              <a:avLst/>
              <a:gdLst/>
              <a:ahLst/>
              <a:cxnLst/>
              <a:rect l="l" t="t" r="r" b="b"/>
              <a:pathLst>
                <a:path w="33296" h="8354" extrusionOk="0">
                  <a:moveTo>
                    <a:pt x="24623" y="1"/>
                  </a:moveTo>
                  <a:cubicBezTo>
                    <a:pt x="21258" y="1490"/>
                    <a:pt x="16488" y="2763"/>
                    <a:pt x="11098" y="3482"/>
                  </a:cubicBezTo>
                  <a:cubicBezTo>
                    <a:pt x="8263" y="3856"/>
                    <a:pt x="5541" y="4034"/>
                    <a:pt x="3070" y="4034"/>
                  </a:cubicBezTo>
                  <a:cubicBezTo>
                    <a:pt x="1996" y="4034"/>
                    <a:pt x="969" y="4000"/>
                    <a:pt x="0" y="3934"/>
                  </a:cubicBezTo>
                  <a:lnTo>
                    <a:pt x="0" y="3934"/>
                  </a:lnTo>
                  <a:cubicBezTo>
                    <a:pt x="385" y="5692"/>
                    <a:pt x="3047" y="8353"/>
                    <a:pt x="5440" y="8353"/>
                  </a:cubicBezTo>
                  <a:lnTo>
                    <a:pt x="31686" y="8353"/>
                  </a:lnTo>
                  <a:cubicBezTo>
                    <a:pt x="31689" y="8353"/>
                    <a:pt x="31692" y="8353"/>
                    <a:pt x="31694" y="8353"/>
                  </a:cubicBezTo>
                  <a:cubicBezTo>
                    <a:pt x="33295" y="8353"/>
                    <a:pt x="28884" y="3343"/>
                    <a:pt x="2462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37"/>
            <p:cNvSpPr/>
            <p:nvPr/>
          </p:nvSpPr>
          <p:spPr>
            <a:xfrm>
              <a:off x="2063625" y="3763775"/>
              <a:ext cx="383750" cy="279325"/>
            </a:xfrm>
            <a:custGeom>
              <a:avLst/>
              <a:gdLst/>
              <a:ahLst/>
              <a:cxnLst/>
              <a:rect l="l" t="t" r="r" b="b"/>
              <a:pathLst>
                <a:path w="15350" h="11173" extrusionOk="0">
                  <a:moveTo>
                    <a:pt x="1580" y="0"/>
                  </a:moveTo>
                  <a:cubicBezTo>
                    <a:pt x="1196" y="0"/>
                    <a:pt x="912" y="99"/>
                    <a:pt x="754" y="306"/>
                  </a:cubicBezTo>
                  <a:cubicBezTo>
                    <a:pt x="1" y="1310"/>
                    <a:pt x="2461" y="4490"/>
                    <a:pt x="6294" y="7403"/>
                  </a:cubicBezTo>
                  <a:cubicBezTo>
                    <a:pt x="9324" y="9715"/>
                    <a:pt x="12291" y="11173"/>
                    <a:pt x="13762" y="11173"/>
                  </a:cubicBezTo>
                  <a:cubicBezTo>
                    <a:pt x="14144" y="11173"/>
                    <a:pt x="14425" y="11075"/>
                    <a:pt x="14580" y="10868"/>
                  </a:cubicBezTo>
                  <a:cubicBezTo>
                    <a:pt x="15350" y="9880"/>
                    <a:pt x="12873" y="6700"/>
                    <a:pt x="9056" y="3771"/>
                  </a:cubicBezTo>
                  <a:cubicBezTo>
                    <a:pt x="6026" y="1458"/>
                    <a:pt x="3060"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37"/>
            <p:cNvSpPr/>
            <p:nvPr/>
          </p:nvSpPr>
          <p:spPr>
            <a:xfrm>
              <a:off x="2188750" y="3841850"/>
              <a:ext cx="277875" cy="201150"/>
            </a:xfrm>
            <a:custGeom>
              <a:avLst/>
              <a:gdLst/>
              <a:ahLst/>
              <a:cxnLst/>
              <a:rect l="l" t="t" r="r" b="b"/>
              <a:pathLst>
                <a:path w="11115" h="8046" extrusionOk="0">
                  <a:moveTo>
                    <a:pt x="990" y="0"/>
                  </a:moveTo>
                  <a:cubicBezTo>
                    <a:pt x="834" y="0"/>
                    <a:pt x="718" y="30"/>
                    <a:pt x="653" y="95"/>
                  </a:cubicBezTo>
                  <a:cubicBezTo>
                    <a:pt x="0" y="731"/>
                    <a:pt x="218" y="3443"/>
                    <a:pt x="620" y="3761"/>
                  </a:cubicBezTo>
                  <a:cubicBezTo>
                    <a:pt x="3582" y="6205"/>
                    <a:pt x="6746" y="8046"/>
                    <a:pt x="8755" y="8046"/>
                  </a:cubicBezTo>
                  <a:cubicBezTo>
                    <a:pt x="11115" y="8046"/>
                    <a:pt x="9575" y="5535"/>
                    <a:pt x="6194" y="2472"/>
                  </a:cubicBezTo>
                  <a:cubicBezTo>
                    <a:pt x="5081" y="1447"/>
                    <a:pt x="2074" y="0"/>
                    <a:pt x="99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37"/>
            <p:cNvSpPr/>
            <p:nvPr/>
          </p:nvSpPr>
          <p:spPr>
            <a:xfrm>
              <a:off x="2200725" y="3812350"/>
              <a:ext cx="38050" cy="30700"/>
            </a:xfrm>
            <a:custGeom>
              <a:avLst/>
              <a:gdLst/>
              <a:ahLst/>
              <a:cxnLst/>
              <a:rect l="l" t="t" r="r" b="b"/>
              <a:pathLst>
                <a:path w="1522" h="1228" extrusionOk="0">
                  <a:moveTo>
                    <a:pt x="172" y="0"/>
                  </a:moveTo>
                  <a:cubicBezTo>
                    <a:pt x="1" y="0"/>
                    <a:pt x="93" y="241"/>
                    <a:pt x="392" y="555"/>
                  </a:cubicBezTo>
                  <a:cubicBezTo>
                    <a:pt x="693" y="890"/>
                    <a:pt x="1112" y="1175"/>
                    <a:pt x="1329" y="1225"/>
                  </a:cubicBezTo>
                  <a:cubicBezTo>
                    <a:pt x="1341" y="1227"/>
                    <a:pt x="1352" y="1228"/>
                    <a:pt x="1362" y="1228"/>
                  </a:cubicBezTo>
                  <a:cubicBezTo>
                    <a:pt x="1521" y="1228"/>
                    <a:pt x="1444" y="987"/>
                    <a:pt x="1145" y="673"/>
                  </a:cubicBezTo>
                  <a:cubicBezTo>
                    <a:pt x="827" y="338"/>
                    <a:pt x="409" y="53"/>
                    <a:pt x="208" y="3"/>
                  </a:cubicBezTo>
                  <a:cubicBezTo>
                    <a:pt x="195" y="1"/>
                    <a:pt x="183" y="0"/>
                    <a:pt x="17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37"/>
            <p:cNvSpPr/>
            <p:nvPr/>
          </p:nvSpPr>
          <p:spPr>
            <a:xfrm>
              <a:off x="2255575" y="3939125"/>
              <a:ext cx="36850" cy="28175"/>
            </a:xfrm>
            <a:custGeom>
              <a:avLst/>
              <a:gdLst/>
              <a:ahLst/>
              <a:cxnLst/>
              <a:rect l="l" t="t" r="r" b="b"/>
              <a:pathLst>
                <a:path w="1474" h="1127" extrusionOk="0">
                  <a:moveTo>
                    <a:pt x="168" y="1"/>
                  </a:moveTo>
                  <a:cubicBezTo>
                    <a:pt x="0" y="1"/>
                    <a:pt x="92" y="225"/>
                    <a:pt x="374" y="523"/>
                  </a:cubicBezTo>
                  <a:cubicBezTo>
                    <a:pt x="658" y="841"/>
                    <a:pt x="1060" y="1109"/>
                    <a:pt x="1278" y="1125"/>
                  </a:cubicBezTo>
                  <a:cubicBezTo>
                    <a:pt x="1285" y="1126"/>
                    <a:pt x="1292" y="1126"/>
                    <a:pt x="1298" y="1126"/>
                  </a:cubicBezTo>
                  <a:cubicBezTo>
                    <a:pt x="1473" y="1126"/>
                    <a:pt x="1401" y="913"/>
                    <a:pt x="1110" y="606"/>
                  </a:cubicBezTo>
                  <a:cubicBezTo>
                    <a:pt x="809" y="288"/>
                    <a:pt x="407" y="21"/>
                    <a:pt x="206" y="4"/>
                  </a:cubicBezTo>
                  <a:cubicBezTo>
                    <a:pt x="193" y="2"/>
                    <a:pt x="180" y="1"/>
                    <a:pt x="16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37"/>
            <p:cNvSpPr/>
            <p:nvPr/>
          </p:nvSpPr>
          <p:spPr>
            <a:xfrm>
              <a:off x="2365475" y="3986050"/>
              <a:ext cx="36975" cy="28525"/>
            </a:xfrm>
            <a:custGeom>
              <a:avLst/>
              <a:gdLst/>
              <a:ahLst/>
              <a:cxnLst/>
              <a:rect l="l" t="t" r="r" b="b"/>
              <a:pathLst>
                <a:path w="1479" h="1141" extrusionOk="0">
                  <a:moveTo>
                    <a:pt x="177" y="1"/>
                  </a:moveTo>
                  <a:cubicBezTo>
                    <a:pt x="1" y="1"/>
                    <a:pt x="88" y="229"/>
                    <a:pt x="363" y="520"/>
                  </a:cubicBezTo>
                  <a:cubicBezTo>
                    <a:pt x="665" y="838"/>
                    <a:pt x="1066" y="1106"/>
                    <a:pt x="1267" y="1140"/>
                  </a:cubicBezTo>
                  <a:cubicBezTo>
                    <a:pt x="1275" y="1140"/>
                    <a:pt x="1282" y="1141"/>
                    <a:pt x="1288" y="1141"/>
                  </a:cubicBezTo>
                  <a:cubicBezTo>
                    <a:pt x="1479" y="1141"/>
                    <a:pt x="1391" y="911"/>
                    <a:pt x="1100" y="604"/>
                  </a:cubicBezTo>
                  <a:cubicBezTo>
                    <a:pt x="815" y="303"/>
                    <a:pt x="414" y="18"/>
                    <a:pt x="196" y="2"/>
                  </a:cubicBezTo>
                  <a:cubicBezTo>
                    <a:pt x="189" y="1"/>
                    <a:pt x="183" y="1"/>
                    <a:pt x="17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37"/>
            <p:cNvSpPr/>
            <p:nvPr/>
          </p:nvSpPr>
          <p:spPr>
            <a:xfrm>
              <a:off x="2154175" y="3853825"/>
              <a:ext cx="39450" cy="29775"/>
            </a:xfrm>
            <a:custGeom>
              <a:avLst/>
              <a:gdLst/>
              <a:ahLst/>
              <a:cxnLst/>
              <a:rect l="l" t="t" r="r" b="b"/>
              <a:pathLst>
                <a:path w="1578" h="1191" extrusionOk="0">
                  <a:moveTo>
                    <a:pt x="174" y="0"/>
                  </a:moveTo>
                  <a:cubicBezTo>
                    <a:pt x="0" y="0"/>
                    <a:pt x="90" y="214"/>
                    <a:pt x="413" y="537"/>
                  </a:cubicBezTo>
                  <a:cubicBezTo>
                    <a:pt x="731" y="872"/>
                    <a:pt x="1166" y="1156"/>
                    <a:pt x="1367" y="1190"/>
                  </a:cubicBezTo>
                  <a:cubicBezTo>
                    <a:pt x="1374" y="1190"/>
                    <a:pt x="1382" y="1190"/>
                    <a:pt x="1389" y="1190"/>
                  </a:cubicBezTo>
                  <a:cubicBezTo>
                    <a:pt x="1578" y="1190"/>
                    <a:pt x="1488" y="977"/>
                    <a:pt x="1166" y="654"/>
                  </a:cubicBezTo>
                  <a:cubicBezTo>
                    <a:pt x="848" y="319"/>
                    <a:pt x="413" y="35"/>
                    <a:pt x="195" y="1"/>
                  </a:cubicBezTo>
                  <a:cubicBezTo>
                    <a:pt x="188" y="1"/>
                    <a:pt x="181" y="0"/>
                    <a:pt x="174"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37"/>
            <p:cNvSpPr/>
            <p:nvPr/>
          </p:nvSpPr>
          <p:spPr>
            <a:xfrm>
              <a:off x="2117325" y="3785200"/>
              <a:ext cx="38400" cy="29900"/>
            </a:xfrm>
            <a:custGeom>
              <a:avLst/>
              <a:gdLst/>
              <a:ahLst/>
              <a:cxnLst/>
              <a:rect l="l" t="t" r="r" b="b"/>
              <a:pathLst>
                <a:path w="1536" h="1196" extrusionOk="0">
                  <a:moveTo>
                    <a:pt x="192" y="0"/>
                  </a:moveTo>
                  <a:cubicBezTo>
                    <a:pt x="1" y="0"/>
                    <a:pt x="89" y="230"/>
                    <a:pt x="397" y="553"/>
                  </a:cubicBezTo>
                  <a:cubicBezTo>
                    <a:pt x="715" y="888"/>
                    <a:pt x="1150" y="1173"/>
                    <a:pt x="1334" y="1189"/>
                  </a:cubicBezTo>
                  <a:cubicBezTo>
                    <a:pt x="1353" y="1194"/>
                    <a:pt x="1369" y="1196"/>
                    <a:pt x="1384" y="1196"/>
                  </a:cubicBezTo>
                  <a:cubicBezTo>
                    <a:pt x="1536" y="1196"/>
                    <a:pt x="1441" y="960"/>
                    <a:pt x="1150" y="654"/>
                  </a:cubicBezTo>
                  <a:cubicBezTo>
                    <a:pt x="832" y="319"/>
                    <a:pt x="397" y="18"/>
                    <a:pt x="213" y="1"/>
                  </a:cubicBezTo>
                  <a:cubicBezTo>
                    <a:pt x="205" y="0"/>
                    <a:pt x="198" y="0"/>
                    <a:pt x="19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37"/>
          <p:cNvGrpSpPr/>
          <p:nvPr/>
        </p:nvGrpSpPr>
        <p:grpSpPr>
          <a:xfrm rot="1004562">
            <a:off x="5644546" y="2412922"/>
            <a:ext cx="476113" cy="178450"/>
            <a:chOff x="2287925" y="3850400"/>
            <a:chExt cx="516400" cy="193550"/>
          </a:xfrm>
        </p:grpSpPr>
        <p:sp>
          <p:nvSpPr>
            <p:cNvPr id="11537" name="Google Shape;11537;p37"/>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37"/>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37"/>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37"/>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37"/>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37"/>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37"/>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37"/>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37"/>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37"/>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37"/>
          <p:cNvGrpSpPr/>
          <p:nvPr/>
        </p:nvGrpSpPr>
        <p:grpSpPr>
          <a:xfrm rot="1004562">
            <a:off x="5934671" y="2412922"/>
            <a:ext cx="476113" cy="178450"/>
            <a:chOff x="2287925" y="3850400"/>
            <a:chExt cx="516400" cy="193550"/>
          </a:xfrm>
        </p:grpSpPr>
        <p:sp>
          <p:nvSpPr>
            <p:cNvPr id="11548" name="Google Shape;11548;p37"/>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37"/>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37"/>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37"/>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37"/>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37"/>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37"/>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37"/>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37"/>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37"/>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37"/>
          <p:cNvGrpSpPr/>
          <p:nvPr/>
        </p:nvGrpSpPr>
        <p:grpSpPr>
          <a:xfrm rot="1004562">
            <a:off x="1522871" y="3860722"/>
            <a:ext cx="476113" cy="178450"/>
            <a:chOff x="2287925" y="3850400"/>
            <a:chExt cx="516400" cy="193550"/>
          </a:xfrm>
        </p:grpSpPr>
        <p:sp>
          <p:nvSpPr>
            <p:cNvPr id="11559" name="Google Shape;11559;p37"/>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37"/>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37"/>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37"/>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37"/>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37"/>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37"/>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37"/>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37"/>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37"/>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37"/>
          <p:cNvGrpSpPr/>
          <p:nvPr/>
        </p:nvGrpSpPr>
        <p:grpSpPr>
          <a:xfrm>
            <a:off x="797075" y="3812813"/>
            <a:ext cx="936125" cy="281800"/>
            <a:chOff x="1530500" y="3761300"/>
            <a:chExt cx="936125" cy="281800"/>
          </a:xfrm>
        </p:grpSpPr>
        <p:sp>
          <p:nvSpPr>
            <p:cNvPr id="11570" name="Google Shape;11570;p37"/>
            <p:cNvSpPr/>
            <p:nvPr/>
          </p:nvSpPr>
          <p:spPr>
            <a:xfrm>
              <a:off x="1530500" y="3918700"/>
              <a:ext cx="87900" cy="71575"/>
            </a:xfrm>
            <a:custGeom>
              <a:avLst/>
              <a:gdLst/>
              <a:ahLst/>
              <a:cxnLst/>
              <a:rect l="l" t="t" r="r" b="b"/>
              <a:pathLst>
                <a:path w="3516" h="2863" extrusionOk="0">
                  <a:moveTo>
                    <a:pt x="1992" y="1"/>
                  </a:moveTo>
                  <a:cubicBezTo>
                    <a:pt x="962" y="1"/>
                    <a:pt x="1" y="453"/>
                    <a:pt x="1" y="453"/>
                  </a:cubicBezTo>
                  <a:cubicBezTo>
                    <a:pt x="1" y="453"/>
                    <a:pt x="905" y="1373"/>
                    <a:pt x="1189" y="2578"/>
                  </a:cubicBezTo>
                  <a:cubicBezTo>
                    <a:pt x="1240" y="2779"/>
                    <a:pt x="1301" y="2862"/>
                    <a:pt x="1374" y="2862"/>
                  </a:cubicBezTo>
                  <a:cubicBezTo>
                    <a:pt x="1736" y="2862"/>
                    <a:pt x="2388" y="823"/>
                    <a:pt x="3516" y="670"/>
                  </a:cubicBezTo>
                  <a:lnTo>
                    <a:pt x="3281" y="319"/>
                  </a:lnTo>
                  <a:cubicBezTo>
                    <a:pt x="2886" y="83"/>
                    <a:pt x="2433" y="1"/>
                    <a:pt x="19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37"/>
            <p:cNvSpPr/>
            <p:nvPr/>
          </p:nvSpPr>
          <p:spPr>
            <a:xfrm>
              <a:off x="1597450" y="3901375"/>
              <a:ext cx="40200" cy="51850"/>
            </a:xfrm>
            <a:custGeom>
              <a:avLst/>
              <a:gdLst/>
              <a:ahLst/>
              <a:cxnLst/>
              <a:rect l="l" t="t" r="r" b="b"/>
              <a:pathLst>
                <a:path w="1608" h="2074" extrusionOk="0">
                  <a:moveTo>
                    <a:pt x="668" y="0"/>
                  </a:moveTo>
                  <a:cubicBezTo>
                    <a:pt x="641" y="0"/>
                    <a:pt x="614" y="2"/>
                    <a:pt x="587" y="7"/>
                  </a:cubicBezTo>
                  <a:cubicBezTo>
                    <a:pt x="202" y="91"/>
                    <a:pt x="1" y="610"/>
                    <a:pt x="118" y="1179"/>
                  </a:cubicBezTo>
                  <a:cubicBezTo>
                    <a:pt x="242" y="1691"/>
                    <a:pt x="596" y="2073"/>
                    <a:pt x="941" y="2073"/>
                  </a:cubicBezTo>
                  <a:cubicBezTo>
                    <a:pt x="968" y="2073"/>
                    <a:pt x="995" y="2071"/>
                    <a:pt x="1022" y="2066"/>
                  </a:cubicBezTo>
                  <a:cubicBezTo>
                    <a:pt x="1407" y="2016"/>
                    <a:pt x="1608" y="1464"/>
                    <a:pt x="1491" y="894"/>
                  </a:cubicBezTo>
                  <a:cubicBezTo>
                    <a:pt x="1366" y="383"/>
                    <a:pt x="1012"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37"/>
            <p:cNvSpPr/>
            <p:nvPr/>
          </p:nvSpPr>
          <p:spPr>
            <a:xfrm>
              <a:off x="1607925" y="3761300"/>
              <a:ext cx="854100" cy="281700"/>
            </a:xfrm>
            <a:custGeom>
              <a:avLst/>
              <a:gdLst/>
              <a:ahLst/>
              <a:cxnLst/>
              <a:rect l="l" t="t" r="r" b="b"/>
              <a:pathLst>
                <a:path w="34164" h="11268" extrusionOk="0">
                  <a:moveTo>
                    <a:pt x="19072" y="1"/>
                  </a:moveTo>
                  <a:cubicBezTo>
                    <a:pt x="16727" y="1"/>
                    <a:pt x="7490" y="90"/>
                    <a:pt x="4503" y="1459"/>
                  </a:cubicBezTo>
                  <a:cubicBezTo>
                    <a:pt x="2996" y="2145"/>
                    <a:pt x="0" y="4121"/>
                    <a:pt x="0" y="6447"/>
                  </a:cubicBezTo>
                  <a:cubicBezTo>
                    <a:pt x="0" y="8155"/>
                    <a:pt x="2896" y="11268"/>
                    <a:pt x="5474" y="11268"/>
                  </a:cubicBezTo>
                  <a:lnTo>
                    <a:pt x="31737" y="11268"/>
                  </a:lnTo>
                  <a:cubicBezTo>
                    <a:pt x="34164" y="11268"/>
                    <a:pt x="23518" y="3"/>
                    <a:pt x="19618" y="3"/>
                  </a:cubicBezTo>
                  <a:cubicBezTo>
                    <a:pt x="19618" y="3"/>
                    <a:pt x="19422" y="1"/>
                    <a:pt x="19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37"/>
            <p:cNvSpPr/>
            <p:nvPr/>
          </p:nvSpPr>
          <p:spPr>
            <a:xfrm>
              <a:off x="1662325" y="3772650"/>
              <a:ext cx="356550" cy="73825"/>
            </a:xfrm>
            <a:custGeom>
              <a:avLst/>
              <a:gdLst/>
              <a:ahLst/>
              <a:cxnLst/>
              <a:rect l="l" t="t" r="r" b="b"/>
              <a:pathLst>
                <a:path w="14262" h="2953" extrusionOk="0">
                  <a:moveTo>
                    <a:pt x="14262" y="1"/>
                  </a:moveTo>
                  <a:lnTo>
                    <a:pt x="14262" y="1"/>
                  </a:lnTo>
                  <a:cubicBezTo>
                    <a:pt x="10713" y="85"/>
                    <a:pt x="4687" y="352"/>
                    <a:pt x="2344" y="1440"/>
                  </a:cubicBezTo>
                  <a:cubicBezTo>
                    <a:pt x="1708" y="1742"/>
                    <a:pt x="837" y="2261"/>
                    <a:pt x="0" y="2930"/>
                  </a:cubicBezTo>
                  <a:cubicBezTo>
                    <a:pt x="397" y="2945"/>
                    <a:pt x="804" y="2953"/>
                    <a:pt x="1221" y="2953"/>
                  </a:cubicBezTo>
                  <a:cubicBezTo>
                    <a:pt x="2192" y="2953"/>
                    <a:pt x="3214" y="2912"/>
                    <a:pt x="4269" y="2830"/>
                  </a:cubicBezTo>
                  <a:cubicBezTo>
                    <a:pt x="8955" y="2445"/>
                    <a:pt x="12872" y="1273"/>
                    <a:pt x="1426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37"/>
            <p:cNvSpPr/>
            <p:nvPr/>
          </p:nvSpPr>
          <p:spPr>
            <a:xfrm>
              <a:off x="1609600" y="3833750"/>
              <a:ext cx="832400" cy="208850"/>
            </a:xfrm>
            <a:custGeom>
              <a:avLst/>
              <a:gdLst/>
              <a:ahLst/>
              <a:cxnLst/>
              <a:rect l="l" t="t" r="r" b="b"/>
              <a:pathLst>
                <a:path w="33296" h="8354" extrusionOk="0">
                  <a:moveTo>
                    <a:pt x="24623" y="1"/>
                  </a:moveTo>
                  <a:cubicBezTo>
                    <a:pt x="21258" y="1490"/>
                    <a:pt x="16488" y="2763"/>
                    <a:pt x="11098" y="3482"/>
                  </a:cubicBezTo>
                  <a:cubicBezTo>
                    <a:pt x="8263" y="3856"/>
                    <a:pt x="5541" y="4034"/>
                    <a:pt x="3070" y="4034"/>
                  </a:cubicBezTo>
                  <a:cubicBezTo>
                    <a:pt x="1996" y="4034"/>
                    <a:pt x="969" y="4000"/>
                    <a:pt x="0" y="3934"/>
                  </a:cubicBezTo>
                  <a:lnTo>
                    <a:pt x="0" y="3934"/>
                  </a:lnTo>
                  <a:cubicBezTo>
                    <a:pt x="385" y="5692"/>
                    <a:pt x="3047" y="8353"/>
                    <a:pt x="5440" y="8353"/>
                  </a:cubicBezTo>
                  <a:lnTo>
                    <a:pt x="31686" y="8353"/>
                  </a:lnTo>
                  <a:cubicBezTo>
                    <a:pt x="31689" y="8353"/>
                    <a:pt x="31692" y="8353"/>
                    <a:pt x="31694" y="8353"/>
                  </a:cubicBezTo>
                  <a:cubicBezTo>
                    <a:pt x="33295" y="8353"/>
                    <a:pt x="28884" y="3343"/>
                    <a:pt x="2462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37"/>
            <p:cNvSpPr/>
            <p:nvPr/>
          </p:nvSpPr>
          <p:spPr>
            <a:xfrm>
              <a:off x="2063625" y="3763775"/>
              <a:ext cx="383750" cy="279325"/>
            </a:xfrm>
            <a:custGeom>
              <a:avLst/>
              <a:gdLst/>
              <a:ahLst/>
              <a:cxnLst/>
              <a:rect l="l" t="t" r="r" b="b"/>
              <a:pathLst>
                <a:path w="15350" h="11173" extrusionOk="0">
                  <a:moveTo>
                    <a:pt x="1580" y="0"/>
                  </a:moveTo>
                  <a:cubicBezTo>
                    <a:pt x="1196" y="0"/>
                    <a:pt x="912" y="99"/>
                    <a:pt x="754" y="306"/>
                  </a:cubicBezTo>
                  <a:cubicBezTo>
                    <a:pt x="1" y="1310"/>
                    <a:pt x="2461" y="4490"/>
                    <a:pt x="6294" y="7403"/>
                  </a:cubicBezTo>
                  <a:cubicBezTo>
                    <a:pt x="9324" y="9715"/>
                    <a:pt x="12291" y="11173"/>
                    <a:pt x="13762" y="11173"/>
                  </a:cubicBezTo>
                  <a:cubicBezTo>
                    <a:pt x="14144" y="11173"/>
                    <a:pt x="14425" y="11075"/>
                    <a:pt x="14580" y="10868"/>
                  </a:cubicBezTo>
                  <a:cubicBezTo>
                    <a:pt x="15350" y="9880"/>
                    <a:pt x="12873" y="6700"/>
                    <a:pt x="9056" y="3771"/>
                  </a:cubicBezTo>
                  <a:cubicBezTo>
                    <a:pt x="6026" y="1458"/>
                    <a:pt x="3060"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37"/>
            <p:cNvSpPr/>
            <p:nvPr/>
          </p:nvSpPr>
          <p:spPr>
            <a:xfrm>
              <a:off x="2188750" y="3841850"/>
              <a:ext cx="277875" cy="201150"/>
            </a:xfrm>
            <a:custGeom>
              <a:avLst/>
              <a:gdLst/>
              <a:ahLst/>
              <a:cxnLst/>
              <a:rect l="l" t="t" r="r" b="b"/>
              <a:pathLst>
                <a:path w="11115" h="8046" extrusionOk="0">
                  <a:moveTo>
                    <a:pt x="990" y="0"/>
                  </a:moveTo>
                  <a:cubicBezTo>
                    <a:pt x="834" y="0"/>
                    <a:pt x="718" y="30"/>
                    <a:pt x="653" y="95"/>
                  </a:cubicBezTo>
                  <a:cubicBezTo>
                    <a:pt x="0" y="731"/>
                    <a:pt x="218" y="3443"/>
                    <a:pt x="620" y="3761"/>
                  </a:cubicBezTo>
                  <a:cubicBezTo>
                    <a:pt x="3582" y="6205"/>
                    <a:pt x="6746" y="8046"/>
                    <a:pt x="8755" y="8046"/>
                  </a:cubicBezTo>
                  <a:cubicBezTo>
                    <a:pt x="11115" y="8046"/>
                    <a:pt x="9575" y="5535"/>
                    <a:pt x="6194" y="2472"/>
                  </a:cubicBezTo>
                  <a:cubicBezTo>
                    <a:pt x="5081" y="1447"/>
                    <a:pt x="2074" y="0"/>
                    <a:pt x="99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37"/>
            <p:cNvSpPr/>
            <p:nvPr/>
          </p:nvSpPr>
          <p:spPr>
            <a:xfrm>
              <a:off x="2200725" y="3812350"/>
              <a:ext cx="38050" cy="30700"/>
            </a:xfrm>
            <a:custGeom>
              <a:avLst/>
              <a:gdLst/>
              <a:ahLst/>
              <a:cxnLst/>
              <a:rect l="l" t="t" r="r" b="b"/>
              <a:pathLst>
                <a:path w="1522" h="1228" extrusionOk="0">
                  <a:moveTo>
                    <a:pt x="172" y="0"/>
                  </a:moveTo>
                  <a:cubicBezTo>
                    <a:pt x="1" y="0"/>
                    <a:pt x="93" y="241"/>
                    <a:pt x="392" y="555"/>
                  </a:cubicBezTo>
                  <a:cubicBezTo>
                    <a:pt x="693" y="890"/>
                    <a:pt x="1112" y="1175"/>
                    <a:pt x="1329" y="1225"/>
                  </a:cubicBezTo>
                  <a:cubicBezTo>
                    <a:pt x="1341" y="1227"/>
                    <a:pt x="1352" y="1228"/>
                    <a:pt x="1362" y="1228"/>
                  </a:cubicBezTo>
                  <a:cubicBezTo>
                    <a:pt x="1521" y="1228"/>
                    <a:pt x="1444" y="987"/>
                    <a:pt x="1145" y="673"/>
                  </a:cubicBezTo>
                  <a:cubicBezTo>
                    <a:pt x="827" y="338"/>
                    <a:pt x="409" y="53"/>
                    <a:pt x="208" y="3"/>
                  </a:cubicBezTo>
                  <a:cubicBezTo>
                    <a:pt x="195" y="1"/>
                    <a:pt x="183" y="0"/>
                    <a:pt x="17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37"/>
            <p:cNvSpPr/>
            <p:nvPr/>
          </p:nvSpPr>
          <p:spPr>
            <a:xfrm>
              <a:off x="2255575" y="3939125"/>
              <a:ext cx="36850" cy="28175"/>
            </a:xfrm>
            <a:custGeom>
              <a:avLst/>
              <a:gdLst/>
              <a:ahLst/>
              <a:cxnLst/>
              <a:rect l="l" t="t" r="r" b="b"/>
              <a:pathLst>
                <a:path w="1474" h="1127" extrusionOk="0">
                  <a:moveTo>
                    <a:pt x="168" y="1"/>
                  </a:moveTo>
                  <a:cubicBezTo>
                    <a:pt x="0" y="1"/>
                    <a:pt x="92" y="225"/>
                    <a:pt x="374" y="523"/>
                  </a:cubicBezTo>
                  <a:cubicBezTo>
                    <a:pt x="658" y="841"/>
                    <a:pt x="1060" y="1109"/>
                    <a:pt x="1278" y="1125"/>
                  </a:cubicBezTo>
                  <a:cubicBezTo>
                    <a:pt x="1285" y="1126"/>
                    <a:pt x="1292" y="1126"/>
                    <a:pt x="1298" y="1126"/>
                  </a:cubicBezTo>
                  <a:cubicBezTo>
                    <a:pt x="1473" y="1126"/>
                    <a:pt x="1401" y="913"/>
                    <a:pt x="1110" y="606"/>
                  </a:cubicBezTo>
                  <a:cubicBezTo>
                    <a:pt x="809" y="288"/>
                    <a:pt x="407" y="21"/>
                    <a:pt x="206" y="4"/>
                  </a:cubicBezTo>
                  <a:cubicBezTo>
                    <a:pt x="193" y="2"/>
                    <a:pt x="180" y="1"/>
                    <a:pt x="16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37"/>
            <p:cNvSpPr/>
            <p:nvPr/>
          </p:nvSpPr>
          <p:spPr>
            <a:xfrm>
              <a:off x="2365475" y="3986050"/>
              <a:ext cx="36975" cy="28525"/>
            </a:xfrm>
            <a:custGeom>
              <a:avLst/>
              <a:gdLst/>
              <a:ahLst/>
              <a:cxnLst/>
              <a:rect l="l" t="t" r="r" b="b"/>
              <a:pathLst>
                <a:path w="1479" h="1141" extrusionOk="0">
                  <a:moveTo>
                    <a:pt x="177" y="1"/>
                  </a:moveTo>
                  <a:cubicBezTo>
                    <a:pt x="1" y="1"/>
                    <a:pt x="88" y="229"/>
                    <a:pt x="363" y="520"/>
                  </a:cubicBezTo>
                  <a:cubicBezTo>
                    <a:pt x="665" y="838"/>
                    <a:pt x="1066" y="1106"/>
                    <a:pt x="1267" y="1140"/>
                  </a:cubicBezTo>
                  <a:cubicBezTo>
                    <a:pt x="1275" y="1140"/>
                    <a:pt x="1282" y="1141"/>
                    <a:pt x="1288" y="1141"/>
                  </a:cubicBezTo>
                  <a:cubicBezTo>
                    <a:pt x="1479" y="1141"/>
                    <a:pt x="1391" y="911"/>
                    <a:pt x="1100" y="604"/>
                  </a:cubicBezTo>
                  <a:cubicBezTo>
                    <a:pt x="815" y="303"/>
                    <a:pt x="414" y="18"/>
                    <a:pt x="196" y="2"/>
                  </a:cubicBezTo>
                  <a:cubicBezTo>
                    <a:pt x="189" y="1"/>
                    <a:pt x="183" y="1"/>
                    <a:pt x="17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37"/>
            <p:cNvSpPr/>
            <p:nvPr/>
          </p:nvSpPr>
          <p:spPr>
            <a:xfrm>
              <a:off x="2154175" y="3853825"/>
              <a:ext cx="39450" cy="29775"/>
            </a:xfrm>
            <a:custGeom>
              <a:avLst/>
              <a:gdLst/>
              <a:ahLst/>
              <a:cxnLst/>
              <a:rect l="l" t="t" r="r" b="b"/>
              <a:pathLst>
                <a:path w="1578" h="1191" extrusionOk="0">
                  <a:moveTo>
                    <a:pt x="174" y="0"/>
                  </a:moveTo>
                  <a:cubicBezTo>
                    <a:pt x="0" y="0"/>
                    <a:pt x="90" y="214"/>
                    <a:pt x="413" y="537"/>
                  </a:cubicBezTo>
                  <a:cubicBezTo>
                    <a:pt x="731" y="872"/>
                    <a:pt x="1166" y="1156"/>
                    <a:pt x="1367" y="1190"/>
                  </a:cubicBezTo>
                  <a:cubicBezTo>
                    <a:pt x="1374" y="1190"/>
                    <a:pt x="1382" y="1190"/>
                    <a:pt x="1389" y="1190"/>
                  </a:cubicBezTo>
                  <a:cubicBezTo>
                    <a:pt x="1578" y="1190"/>
                    <a:pt x="1488" y="977"/>
                    <a:pt x="1166" y="654"/>
                  </a:cubicBezTo>
                  <a:cubicBezTo>
                    <a:pt x="848" y="319"/>
                    <a:pt x="413" y="35"/>
                    <a:pt x="195" y="1"/>
                  </a:cubicBezTo>
                  <a:cubicBezTo>
                    <a:pt x="188" y="1"/>
                    <a:pt x="181" y="0"/>
                    <a:pt x="174"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37"/>
            <p:cNvSpPr/>
            <p:nvPr/>
          </p:nvSpPr>
          <p:spPr>
            <a:xfrm>
              <a:off x="2117325" y="3785200"/>
              <a:ext cx="38400" cy="29900"/>
            </a:xfrm>
            <a:custGeom>
              <a:avLst/>
              <a:gdLst/>
              <a:ahLst/>
              <a:cxnLst/>
              <a:rect l="l" t="t" r="r" b="b"/>
              <a:pathLst>
                <a:path w="1536" h="1196" extrusionOk="0">
                  <a:moveTo>
                    <a:pt x="192" y="0"/>
                  </a:moveTo>
                  <a:cubicBezTo>
                    <a:pt x="1" y="0"/>
                    <a:pt x="89" y="230"/>
                    <a:pt x="397" y="553"/>
                  </a:cubicBezTo>
                  <a:cubicBezTo>
                    <a:pt x="715" y="888"/>
                    <a:pt x="1150" y="1173"/>
                    <a:pt x="1334" y="1189"/>
                  </a:cubicBezTo>
                  <a:cubicBezTo>
                    <a:pt x="1353" y="1194"/>
                    <a:pt x="1369" y="1196"/>
                    <a:pt x="1384" y="1196"/>
                  </a:cubicBezTo>
                  <a:cubicBezTo>
                    <a:pt x="1536" y="1196"/>
                    <a:pt x="1441" y="960"/>
                    <a:pt x="1150" y="654"/>
                  </a:cubicBezTo>
                  <a:cubicBezTo>
                    <a:pt x="832" y="319"/>
                    <a:pt x="397" y="18"/>
                    <a:pt x="213" y="1"/>
                  </a:cubicBezTo>
                  <a:cubicBezTo>
                    <a:pt x="205" y="0"/>
                    <a:pt x="198" y="0"/>
                    <a:pt x="19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37"/>
          <p:cNvGrpSpPr/>
          <p:nvPr/>
        </p:nvGrpSpPr>
        <p:grpSpPr>
          <a:xfrm rot="1004562">
            <a:off x="1786921" y="3860722"/>
            <a:ext cx="476113" cy="178450"/>
            <a:chOff x="2287925" y="3850400"/>
            <a:chExt cx="516400" cy="193550"/>
          </a:xfrm>
        </p:grpSpPr>
        <p:sp>
          <p:nvSpPr>
            <p:cNvPr id="11583" name="Google Shape;11583;p37"/>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37"/>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37"/>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37"/>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37"/>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37"/>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37"/>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37"/>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37"/>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37"/>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37"/>
          <p:cNvGrpSpPr/>
          <p:nvPr/>
        </p:nvGrpSpPr>
        <p:grpSpPr>
          <a:xfrm rot="1004562">
            <a:off x="5380496" y="3860722"/>
            <a:ext cx="476113" cy="178450"/>
            <a:chOff x="2287925" y="3850400"/>
            <a:chExt cx="516400" cy="193550"/>
          </a:xfrm>
        </p:grpSpPr>
        <p:sp>
          <p:nvSpPr>
            <p:cNvPr id="11594" name="Google Shape;11594;p37"/>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37"/>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37"/>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37"/>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37"/>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37"/>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37"/>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37"/>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37"/>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37"/>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4" name="Google Shape;11604;p37"/>
          <p:cNvGrpSpPr/>
          <p:nvPr/>
        </p:nvGrpSpPr>
        <p:grpSpPr>
          <a:xfrm>
            <a:off x="4654700" y="3812813"/>
            <a:ext cx="936125" cy="281800"/>
            <a:chOff x="1530500" y="3761300"/>
            <a:chExt cx="936125" cy="281800"/>
          </a:xfrm>
        </p:grpSpPr>
        <p:sp>
          <p:nvSpPr>
            <p:cNvPr id="11605" name="Google Shape;11605;p37"/>
            <p:cNvSpPr/>
            <p:nvPr/>
          </p:nvSpPr>
          <p:spPr>
            <a:xfrm>
              <a:off x="1530500" y="3918700"/>
              <a:ext cx="87900" cy="71575"/>
            </a:xfrm>
            <a:custGeom>
              <a:avLst/>
              <a:gdLst/>
              <a:ahLst/>
              <a:cxnLst/>
              <a:rect l="l" t="t" r="r" b="b"/>
              <a:pathLst>
                <a:path w="3516" h="2863" extrusionOk="0">
                  <a:moveTo>
                    <a:pt x="1992" y="1"/>
                  </a:moveTo>
                  <a:cubicBezTo>
                    <a:pt x="962" y="1"/>
                    <a:pt x="1" y="453"/>
                    <a:pt x="1" y="453"/>
                  </a:cubicBezTo>
                  <a:cubicBezTo>
                    <a:pt x="1" y="453"/>
                    <a:pt x="905" y="1373"/>
                    <a:pt x="1189" y="2578"/>
                  </a:cubicBezTo>
                  <a:cubicBezTo>
                    <a:pt x="1240" y="2779"/>
                    <a:pt x="1301" y="2862"/>
                    <a:pt x="1374" y="2862"/>
                  </a:cubicBezTo>
                  <a:cubicBezTo>
                    <a:pt x="1736" y="2862"/>
                    <a:pt x="2388" y="823"/>
                    <a:pt x="3516" y="670"/>
                  </a:cubicBezTo>
                  <a:lnTo>
                    <a:pt x="3281" y="319"/>
                  </a:lnTo>
                  <a:cubicBezTo>
                    <a:pt x="2886" y="83"/>
                    <a:pt x="2433" y="1"/>
                    <a:pt x="19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37"/>
            <p:cNvSpPr/>
            <p:nvPr/>
          </p:nvSpPr>
          <p:spPr>
            <a:xfrm>
              <a:off x="1597450" y="3901375"/>
              <a:ext cx="40200" cy="51850"/>
            </a:xfrm>
            <a:custGeom>
              <a:avLst/>
              <a:gdLst/>
              <a:ahLst/>
              <a:cxnLst/>
              <a:rect l="l" t="t" r="r" b="b"/>
              <a:pathLst>
                <a:path w="1608" h="2074" extrusionOk="0">
                  <a:moveTo>
                    <a:pt x="668" y="0"/>
                  </a:moveTo>
                  <a:cubicBezTo>
                    <a:pt x="641" y="0"/>
                    <a:pt x="614" y="2"/>
                    <a:pt x="587" y="7"/>
                  </a:cubicBezTo>
                  <a:cubicBezTo>
                    <a:pt x="202" y="91"/>
                    <a:pt x="1" y="610"/>
                    <a:pt x="118" y="1179"/>
                  </a:cubicBezTo>
                  <a:cubicBezTo>
                    <a:pt x="242" y="1691"/>
                    <a:pt x="596" y="2073"/>
                    <a:pt x="941" y="2073"/>
                  </a:cubicBezTo>
                  <a:cubicBezTo>
                    <a:pt x="968" y="2073"/>
                    <a:pt x="995" y="2071"/>
                    <a:pt x="1022" y="2066"/>
                  </a:cubicBezTo>
                  <a:cubicBezTo>
                    <a:pt x="1407" y="2016"/>
                    <a:pt x="1608" y="1464"/>
                    <a:pt x="1491" y="894"/>
                  </a:cubicBezTo>
                  <a:cubicBezTo>
                    <a:pt x="1366" y="383"/>
                    <a:pt x="1012" y="0"/>
                    <a:pt x="6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37"/>
            <p:cNvSpPr/>
            <p:nvPr/>
          </p:nvSpPr>
          <p:spPr>
            <a:xfrm>
              <a:off x="1607925" y="3761300"/>
              <a:ext cx="854100" cy="281700"/>
            </a:xfrm>
            <a:custGeom>
              <a:avLst/>
              <a:gdLst/>
              <a:ahLst/>
              <a:cxnLst/>
              <a:rect l="l" t="t" r="r" b="b"/>
              <a:pathLst>
                <a:path w="34164" h="11268" extrusionOk="0">
                  <a:moveTo>
                    <a:pt x="19072" y="1"/>
                  </a:moveTo>
                  <a:cubicBezTo>
                    <a:pt x="16727" y="1"/>
                    <a:pt x="7490" y="90"/>
                    <a:pt x="4503" y="1459"/>
                  </a:cubicBezTo>
                  <a:cubicBezTo>
                    <a:pt x="2996" y="2145"/>
                    <a:pt x="0" y="4121"/>
                    <a:pt x="0" y="6447"/>
                  </a:cubicBezTo>
                  <a:cubicBezTo>
                    <a:pt x="0" y="8155"/>
                    <a:pt x="2896" y="11268"/>
                    <a:pt x="5474" y="11268"/>
                  </a:cubicBezTo>
                  <a:lnTo>
                    <a:pt x="31737" y="11268"/>
                  </a:lnTo>
                  <a:cubicBezTo>
                    <a:pt x="34164" y="11268"/>
                    <a:pt x="23518" y="3"/>
                    <a:pt x="19618" y="3"/>
                  </a:cubicBezTo>
                  <a:cubicBezTo>
                    <a:pt x="19618" y="3"/>
                    <a:pt x="19422" y="1"/>
                    <a:pt x="190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37"/>
            <p:cNvSpPr/>
            <p:nvPr/>
          </p:nvSpPr>
          <p:spPr>
            <a:xfrm>
              <a:off x="1662325" y="3772650"/>
              <a:ext cx="356550" cy="73825"/>
            </a:xfrm>
            <a:custGeom>
              <a:avLst/>
              <a:gdLst/>
              <a:ahLst/>
              <a:cxnLst/>
              <a:rect l="l" t="t" r="r" b="b"/>
              <a:pathLst>
                <a:path w="14262" h="2953" extrusionOk="0">
                  <a:moveTo>
                    <a:pt x="14262" y="1"/>
                  </a:moveTo>
                  <a:lnTo>
                    <a:pt x="14262" y="1"/>
                  </a:lnTo>
                  <a:cubicBezTo>
                    <a:pt x="10713" y="85"/>
                    <a:pt x="4687" y="352"/>
                    <a:pt x="2344" y="1440"/>
                  </a:cubicBezTo>
                  <a:cubicBezTo>
                    <a:pt x="1708" y="1742"/>
                    <a:pt x="837" y="2261"/>
                    <a:pt x="0" y="2930"/>
                  </a:cubicBezTo>
                  <a:cubicBezTo>
                    <a:pt x="397" y="2945"/>
                    <a:pt x="804" y="2953"/>
                    <a:pt x="1221" y="2953"/>
                  </a:cubicBezTo>
                  <a:cubicBezTo>
                    <a:pt x="2192" y="2953"/>
                    <a:pt x="3214" y="2912"/>
                    <a:pt x="4269" y="2830"/>
                  </a:cubicBezTo>
                  <a:cubicBezTo>
                    <a:pt x="8955" y="2445"/>
                    <a:pt x="12872" y="1273"/>
                    <a:pt x="1426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37"/>
            <p:cNvSpPr/>
            <p:nvPr/>
          </p:nvSpPr>
          <p:spPr>
            <a:xfrm>
              <a:off x="1609600" y="3833750"/>
              <a:ext cx="832400" cy="208850"/>
            </a:xfrm>
            <a:custGeom>
              <a:avLst/>
              <a:gdLst/>
              <a:ahLst/>
              <a:cxnLst/>
              <a:rect l="l" t="t" r="r" b="b"/>
              <a:pathLst>
                <a:path w="33296" h="8354" extrusionOk="0">
                  <a:moveTo>
                    <a:pt x="24623" y="1"/>
                  </a:moveTo>
                  <a:cubicBezTo>
                    <a:pt x="21258" y="1490"/>
                    <a:pt x="16488" y="2763"/>
                    <a:pt x="11098" y="3482"/>
                  </a:cubicBezTo>
                  <a:cubicBezTo>
                    <a:pt x="8263" y="3856"/>
                    <a:pt x="5541" y="4034"/>
                    <a:pt x="3070" y="4034"/>
                  </a:cubicBezTo>
                  <a:cubicBezTo>
                    <a:pt x="1996" y="4034"/>
                    <a:pt x="969" y="4000"/>
                    <a:pt x="0" y="3934"/>
                  </a:cubicBezTo>
                  <a:lnTo>
                    <a:pt x="0" y="3934"/>
                  </a:lnTo>
                  <a:cubicBezTo>
                    <a:pt x="385" y="5692"/>
                    <a:pt x="3047" y="8353"/>
                    <a:pt x="5440" y="8353"/>
                  </a:cubicBezTo>
                  <a:lnTo>
                    <a:pt x="31686" y="8353"/>
                  </a:lnTo>
                  <a:cubicBezTo>
                    <a:pt x="31689" y="8353"/>
                    <a:pt x="31692" y="8353"/>
                    <a:pt x="31694" y="8353"/>
                  </a:cubicBezTo>
                  <a:cubicBezTo>
                    <a:pt x="33295" y="8353"/>
                    <a:pt x="28884" y="3343"/>
                    <a:pt x="2462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37"/>
            <p:cNvSpPr/>
            <p:nvPr/>
          </p:nvSpPr>
          <p:spPr>
            <a:xfrm>
              <a:off x="2063625" y="3763775"/>
              <a:ext cx="383750" cy="279325"/>
            </a:xfrm>
            <a:custGeom>
              <a:avLst/>
              <a:gdLst/>
              <a:ahLst/>
              <a:cxnLst/>
              <a:rect l="l" t="t" r="r" b="b"/>
              <a:pathLst>
                <a:path w="15350" h="11173" extrusionOk="0">
                  <a:moveTo>
                    <a:pt x="1580" y="0"/>
                  </a:moveTo>
                  <a:cubicBezTo>
                    <a:pt x="1196" y="0"/>
                    <a:pt x="912" y="99"/>
                    <a:pt x="754" y="306"/>
                  </a:cubicBezTo>
                  <a:cubicBezTo>
                    <a:pt x="1" y="1310"/>
                    <a:pt x="2461" y="4490"/>
                    <a:pt x="6294" y="7403"/>
                  </a:cubicBezTo>
                  <a:cubicBezTo>
                    <a:pt x="9324" y="9715"/>
                    <a:pt x="12291" y="11173"/>
                    <a:pt x="13762" y="11173"/>
                  </a:cubicBezTo>
                  <a:cubicBezTo>
                    <a:pt x="14144" y="11173"/>
                    <a:pt x="14425" y="11075"/>
                    <a:pt x="14580" y="10868"/>
                  </a:cubicBezTo>
                  <a:cubicBezTo>
                    <a:pt x="15350" y="9880"/>
                    <a:pt x="12873" y="6700"/>
                    <a:pt x="9056" y="3771"/>
                  </a:cubicBezTo>
                  <a:cubicBezTo>
                    <a:pt x="6026" y="1458"/>
                    <a:pt x="3060" y="0"/>
                    <a:pt x="15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37"/>
            <p:cNvSpPr/>
            <p:nvPr/>
          </p:nvSpPr>
          <p:spPr>
            <a:xfrm>
              <a:off x="2188750" y="3841850"/>
              <a:ext cx="277875" cy="201150"/>
            </a:xfrm>
            <a:custGeom>
              <a:avLst/>
              <a:gdLst/>
              <a:ahLst/>
              <a:cxnLst/>
              <a:rect l="l" t="t" r="r" b="b"/>
              <a:pathLst>
                <a:path w="11115" h="8046" extrusionOk="0">
                  <a:moveTo>
                    <a:pt x="990" y="0"/>
                  </a:moveTo>
                  <a:cubicBezTo>
                    <a:pt x="834" y="0"/>
                    <a:pt x="718" y="30"/>
                    <a:pt x="653" y="95"/>
                  </a:cubicBezTo>
                  <a:cubicBezTo>
                    <a:pt x="0" y="731"/>
                    <a:pt x="218" y="3443"/>
                    <a:pt x="620" y="3761"/>
                  </a:cubicBezTo>
                  <a:cubicBezTo>
                    <a:pt x="3582" y="6205"/>
                    <a:pt x="6746" y="8046"/>
                    <a:pt x="8755" y="8046"/>
                  </a:cubicBezTo>
                  <a:cubicBezTo>
                    <a:pt x="11115" y="8046"/>
                    <a:pt x="9575" y="5535"/>
                    <a:pt x="6194" y="2472"/>
                  </a:cubicBezTo>
                  <a:cubicBezTo>
                    <a:pt x="5081" y="1447"/>
                    <a:pt x="2074" y="0"/>
                    <a:pt x="99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37"/>
            <p:cNvSpPr/>
            <p:nvPr/>
          </p:nvSpPr>
          <p:spPr>
            <a:xfrm>
              <a:off x="2200725" y="3812350"/>
              <a:ext cx="38050" cy="30700"/>
            </a:xfrm>
            <a:custGeom>
              <a:avLst/>
              <a:gdLst/>
              <a:ahLst/>
              <a:cxnLst/>
              <a:rect l="l" t="t" r="r" b="b"/>
              <a:pathLst>
                <a:path w="1522" h="1228" extrusionOk="0">
                  <a:moveTo>
                    <a:pt x="172" y="0"/>
                  </a:moveTo>
                  <a:cubicBezTo>
                    <a:pt x="1" y="0"/>
                    <a:pt x="93" y="241"/>
                    <a:pt x="392" y="555"/>
                  </a:cubicBezTo>
                  <a:cubicBezTo>
                    <a:pt x="693" y="890"/>
                    <a:pt x="1112" y="1175"/>
                    <a:pt x="1329" y="1225"/>
                  </a:cubicBezTo>
                  <a:cubicBezTo>
                    <a:pt x="1341" y="1227"/>
                    <a:pt x="1352" y="1228"/>
                    <a:pt x="1362" y="1228"/>
                  </a:cubicBezTo>
                  <a:cubicBezTo>
                    <a:pt x="1521" y="1228"/>
                    <a:pt x="1444" y="987"/>
                    <a:pt x="1145" y="673"/>
                  </a:cubicBezTo>
                  <a:cubicBezTo>
                    <a:pt x="827" y="338"/>
                    <a:pt x="409" y="53"/>
                    <a:pt x="208" y="3"/>
                  </a:cubicBezTo>
                  <a:cubicBezTo>
                    <a:pt x="195" y="1"/>
                    <a:pt x="183" y="0"/>
                    <a:pt x="17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37"/>
            <p:cNvSpPr/>
            <p:nvPr/>
          </p:nvSpPr>
          <p:spPr>
            <a:xfrm>
              <a:off x="2255575" y="3939125"/>
              <a:ext cx="36850" cy="28175"/>
            </a:xfrm>
            <a:custGeom>
              <a:avLst/>
              <a:gdLst/>
              <a:ahLst/>
              <a:cxnLst/>
              <a:rect l="l" t="t" r="r" b="b"/>
              <a:pathLst>
                <a:path w="1474" h="1127" extrusionOk="0">
                  <a:moveTo>
                    <a:pt x="168" y="1"/>
                  </a:moveTo>
                  <a:cubicBezTo>
                    <a:pt x="0" y="1"/>
                    <a:pt x="92" y="225"/>
                    <a:pt x="374" y="523"/>
                  </a:cubicBezTo>
                  <a:cubicBezTo>
                    <a:pt x="658" y="841"/>
                    <a:pt x="1060" y="1109"/>
                    <a:pt x="1278" y="1125"/>
                  </a:cubicBezTo>
                  <a:cubicBezTo>
                    <a:pt x="1285" y="1126"/>
                    <a:pt x="1292" y="1126"/>
                    <a:pt x="1298" y="1126"/>
                  </a:cubicBezTo>
                  <a:cubicBezTo>
                    <a:pt x="1473" y="1126"/>
                    <a:pt x="1401" y="913"/>
                    <a:pt x="1110" y="606"/>
                  </a:cubicBezTo>
                  <a:cubicBezTo>
                    <a:pt x="809" y="288"/>
                    <a:pt x="407" y="21"/>
                    <a:pt x="206" y="4"/>
                  </a:cubicBezTo>
                  <a:cubicBezTo>
                    <a:pt x="193" y="2"/>
                    <a:pt x="180" y="1"/>
                    <a:pt x="16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37"/>
            <p:cNvSpPr/>
            <p:nvPr/>
          </p:nvSpPr>
          <p:spPr>
            <a:xfrm>
              <a:off x="2365475" y="3986050"/>
              <a:ext cx="36975" cy="28525"/>
            </a:xfrm>
            <a:custGeom>
              <a:avLst/>
              <a:gdLst/>
              <a:ahLst/>
              <a:cxnLst/>
              <a:rect l="l" t="t" r="r" b="b"/>
              <a:pathLst>
                <a:path w="1479" h="1141" extrusionOk="0">
                  <a:moveTo>
                    <a:pt x="177" y="1"/>
                  </a:moveTo>
                  <a:cubicBezTo>
                    <a:pt x="1" y="1"/>
                    <a:pt x="88" y="229"/>
                    <a:pt x="363" y="520"/>
                  </a:cubicBezTo>
                  <a:cubicBezTo>
                    <a:pt x="665" y="838"/>
                    <a:pt x="1066" y="1106"/>
                    <a:pt x="1267" y="1140"/>
                  </a:cubicBezTo>
                  <a:cubicBezTo>
                    <a:pt x="1275" y="1140"/>
                    <a:pt x="1282" y="1141"/>
                    <a:pt x="1288" y="1141"/>
                  </a:cubicBezTo>
                  <a:cubicBezTo>
                    <a:pt x="1479" y="1141"/>
                    <a:pt x="1391" y="911"/>
                    <a:pt x="1100" y="604"/>
                  </a:cubicBezTo>
                  <a:cubicBezTo>
                    <a:pt x="815" y="303"/>
                    <a:pt x="414" y="18"/>
                    <a:pt x="196" y="2"/>
                  </a:cubicBezTo>
                  <a:cubicBezTo>
                    <a:pt x="189" y="1"/>
                    <a:pt x="183" y="1"/>
                    <a:pt x="17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37"/>
            <p:cNvSpPr/>
            <p:nvPr/>
          </p:nvSpPr>
          <p:spPr>
            <a:xfrm>
              <a:off x="2154175" y="3853825"/>
              <a:ext cx="39450" cy="29775"/>
            </a:xfrm>
            <a:custGeom>
              <a:avLst/>
              <a:gdLst/>
              <a:ahLst/>
              <a:cxnLst/>
              <a:rect l="l" t="t" r="r" b="b"/>
              <a:pathLst>
                <a:path w="1578" h="1191" extrusionOk="0">
                  <a:moveTo>
                    <a:pt x="174" y="0"/>
                  </a:moveTo>
                  <a:cubicBezTo>
                    <a:pt x="0" y="0"/>
                    <a:pt x="90" y="214"/>
                    <a:pt x="413" y="537"/>
                  </a:cubicBezTo>
                  <a:cubicBezTo>
                    <a:pt x="731" y="872"/>
                    <a:pt x="1166" y="1156"/>
                    <a:pt x="1367" y="1190"/>
                  </a:cubicBezTo>
                  <a:cubicBezTo>
                    <a:pt x="1374" y="1190"/>
                    <a:pt x="1382" y="1190"/>
                    <a:pt x="1389" y="1190"/>
                  </a:cubicBezTo>
                  <a:cubicBezTo>
                    <a:pt x="1578" y="1190"/>
                    <a:pt x="1488" y="977"/>
                    <a:pt x="1166" y="654"/>
                  </a:cubicBezTo>
                  <a:cubicBezTo>
                    <a:pt x="848" y="319"/>
                    <a:pt x="413" y="35"/>
                    <a:pt x="195" y="1"/>
                  </a:cubicBezTo>
                  <a:cubicBezTo>
                    <a:pt x="188" y="1"/>
                    <a:pt x="181" y="0"/>
                    <a:pt x="174"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37"/>
            <p:cNvSpPr/>
            <p:nvPr/>
          </p:nvSpPr>
          <p:spPr>
            <a:xfrm>
              <a:off x="2117325" y="3785200"/>
              <a:ext cx="38400" cy="29900"/>
            </a:xfrm>
            <a:custGeom>
              <a:avLst/>
              <a:gdLst/>
              <a:ahLst/>
              <a:cxnLst/>
              <a:rect l="l" t="t" r="r" b="b"/>
              <a:pathLst>
                <a:path w="1536" h="1196" extrusionOk="0">
                  <a:moveTo>
                    <a:pt x="192" y="0"/>
                  </a:moveTo>
                  <a:cubicBezTo>
                    <a:pt x="1" y="0"/>
                    <a:pt x="89" y="230"/>
                    <a:pt x="397" y="553"/>
                  </a:cubicBezTo>
                  <a:cubicBezTo>
                    <a:pt x="715" y="888"/>
                    <a:pt x="1150" y="1173"/>
                    <a:pt x="1334" y="1189"/>
                  </a:cubicBezTo>
                  <a:cubicBezTo>
                    <a:pt x="1353" y="1194"/>
                    <a:pt x="1369" y="1196"/>
                    <a:pt x="1384" y="1196"/>
                  </a:cubicBezTo>
                  <a:cubicBezTo>
                    <a:pt x="1536" y="1196"/>
                    <a:pt x="1441" y="960"/>
                    <a:pt x="1150" y="654"/>
                  </a:cubicBezTo>
                  <a:cubicBezTo>
                    <a:pt x="832" y="319"/>
                    <a:pt x="397" y="18"/>
                    <a:pt x="213" y="1"/>
                  </a:cubicBezTo>
                  <a:cubicBezTo>
                    <a:pt x="205" y="0"/>
                    <a:pt x="198" y="0"/>
                    <a:pt x="19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37"/>
          <p:cNvGrpSpPr/>
          <p:nvPr/>
        </p:nvGrpSpPr>
        <p:grpSpPr>
          <a:xfrm rot="1004562">
            <a:off x="2046746" y="3860722"/>
            <a:ext cx="476113" cy="178450"/>
            <a:chOff x="2287925" y="3850400"/>
            <a:chExt cx="516400" cy="193550"/>
          </a:xfrm>
        </p:grpSpPr>
        <p:sp>
          <p:nvSpPr>
            <p:cNvPr id="11618" name="Google Shape;11618;p37"/>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37"/>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37"/>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37"/>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37"/>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37"/>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37"/>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37"/>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37"/>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37"/>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8" name="Google Shape;11628;p37"/>
          <p:cNvGrpSpPr/>
          <p:nvPr/>
        </p:nvGrpSpPr>
        <p:grpSpPr>
          <a:xfrm rot="1004562">
            <a:off x="2310796" y="3860722"/>
            <a:ext cx="476113" cy="178450"/>
            <a:chOff x="2287925" y="3850400"/>
            <a:chExt cx="516400" cy="193550"/>
          </a:xfrm>
        </p:grpSpPr>
        <p:sp>
          <p:nvSpPr>
            <p:cNvPr id="11629" name="Google Shape;11629;p37"/>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37"/>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37"/>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37"/>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37"/>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37"/>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37"/>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37"/>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37"/>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37"/>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1642"/>
        <p:cNvGrpSpPr/>
        <p:nvPr/>
      </p:nvGrpSpPr>
      <p:grpSpPr>
        <a:xfrm>
          <a:off x="0" y="0"/>
          <a:ext cx="0" cy="0"/>
          <a:chOff x="0" y="0"/>
          <a:chExt cx="0" cy="0"/>
        </a:xfrm>
      </p:grpSpPr>
      <p:sp>
        <p:nvSpPr>
          <p:cNvPr id="11643" name="Google Shape;11643;p38"/>
          <p:cNvSpPr txBox="1">
            <a:spLocks noGrp="1"/>
          </p:cNvSpPr>
          <p:nvPr>
            <p:ph type="title" idx="4294967295"/>
          </p:nvPr>
        </p:nvSpPr>
        <p:spPr>
          <a:xfrm>
            <a:off x="819687" y="1220712"/>
            <a:ext cx="3480600" cy="23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Gender</a:t>
            </a:r>
            <a:endParaRPr sz="2200">
              <a:solidFill>
                <a:schemeClr val="accent5"/>
              </a:solidFill>
            </a:endParaRPr>
          </a:p>
        </p:txBody>
      </p:sp>
      <p:sp>
        <p:nvSpPr>
          <p:cNvPr id="11644" name="Google Shape;11644;p38"/>
          <p:cNvSpPr txBox="1">
            <a:spLocks noGrp="1"/>
          </p:cNvSpPr>
          <p:nvPr>
            <p:ph type="title"/>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CORE </a:t>
            </a:r>
            <a:r>
              <a:rPr lang="en">
                <a:solidFill>
                  <a:schemeClr val="accent5"/>
                </a:solidFill>
              </a:rPr>
              <a:t>CUSTOMER AUDIENCES</a:t>
            </a:r>
            <a:endParaRPr>
              <a:solidFill>
                <a:schemeClr val="accent5"/>
              </a:solidFill>
            </a:endParaRPr>
          </a:p>
        </p:txBody>
      </p:sp>
      <p:sp>
        <p:nvSpPr>
          <p:cNvPr id="11645" name="Google Shape;11645;p38"/>
          <p:cNvSpPr txBox="1">
            <a:spLocks noGrp="1"/>
          </p:cNvSpPr>
          <p:nvPr>
            <p:ph type="subTitle" idx="4294967295"/>
          </p:nvPr>
        </p:nvSpPr>
        <p:spPr>
          <a:xfrm>
            <a:off x="2810163" y="1625474"/>
            <a:ext cx="1791900" cy="237600"/>
          </a:xfrm>
          <a:prstGeom prst="rect">
            <a:avLst/>
          </a:prstGeom>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Women</a:t>
            </a:r>
            <a:endParaRPr sz="2200" b="1">
              <a:solidFill>
                <a:schemeClr val="accent5"/>
              </a:solidFill>
              <a:latin typeface="Grandstander"/>
              <a:ea typeface="Grandstander"/>
              <a:cs typeface="Grandstander"/>
              <a:sym typeface="Grandstander"/>
            </a:endParaRPr>
          </a:p>
        </p:txBody>
      </p:sp>
      <p:sp>
        <p:nvSpPr>
          <p:cNvPr id="11646" name="Google Shape;11646;p38"/>
          <p:cNvSpPr txBox="1">
            <a:spLocks noGrp="1"/>
          </p:cNvSpPr>
          <p:nvPr>
            <p:ph type="subTitle" idx="4294967295"/>
          </p:nvPr>
        </p:nvSpPr>
        <p:spPr>
          <a:xfrm>
            <a:off x="2810163" y="2602080"/>
            <a:ext cx="1791900" cy="237600"/>
          </a:xfrm>
          <a:prstGeom prst="rect">
            <a:avLst/>
          </a:prstGeom>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Men</a:t>
            </a:r>
            <a:endParaRPr sz="2200" b="1">
              <a:solidFill>
                <a:schemeClr val="accent5"/>
              </a:solidFill>
              <a:latin typeface="Grandstander"/>
              <a:ea typeface="Grandstander"/>
              <a:cs typeface="Grandstander"/>
              <a:sym typeface="Grandstander"/>
            </a:endParaRPr>
          </a:p>
        </p:txBody>
      </p:sp>
      <p:sp>
        <p:nvSpPr>
          <p:cNvPr id="11647" name="Google Shape;11647;p38"/>
          <p:cNvSpPr txBox="1">
            <a:spLocks noGrp="1"/>
          </p:cNvSpPr>
          <p:nvPr>
            <p:ph type="subTitle" idx="4294967295"/>
          </p:nvPr>
        </p:nvSpPr>
        <p:spPr>
          <a:xfrm>
            <a:off x="2810163" y="1903450"/>
            <a:ext cx="1791900" cy="6114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Venus has a beautiful name</a:t>
            </a:r>
            <a:endParaRPr/>
          </a:p>
        </p:txBody>
      </p:sp>
      <p:sp>
        <p:nvSpPr>
          <p:cNvPr id="11648" name="Google Shape;11648;p38"/>
          <p:cNvSpPr txBox="1">
            <a:spLocks noGrp="1"/>
          </p:cNvSpPr>
          <p:nvPr>
            <p:ph type="subTitle" idx="4294967295"/>
          </p:nvPr>
        </p:nvSpPr>
        <p:spPr>
          <a:xfrm>
            <a:off x="2810163" y="2880082"/>
            <a:ext cx="1791900" cy="6114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Despite being red, Mars is cold</a:t>
            </a:r>
            <a:endParaRPr/>
          </a:p>
        </p:txBody>
      </p:sp>
      <p:sp>
        <p:nvSpPr>
          <p:cNvPr id="11649" name="Google Shape;11649;p38"/>
          <p:cNvSpPr txBox="1">
            <a:spLocks noGrp="1"/>
          </p:cNvSpPr>
          <p:nvPr>
            <p:ph type="title" idx="4294967295"/>
          </p:nvPr>
        </p:nvSpPr>
        <p:spPr>
          <a:xfrm>
            <a:off x="4678463" y="1220712"/>
            <a:ext cx="3483900" cy="23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Age</a:t>
            </a:r>
            <a:endParaRPr sz="2200">
              <a:solidFill>
                <a:schemeClr val="accent5"/>
              </a:solidFill>
            </a:endParaRPr>
          </a:p>
        </p:txBody>
      </p:sp>
      <p:sp>
        <p:nvSpPr>
          <p:cNvPr id="11650" name="Google Shape;11650;p38"/>
          <p:cNvSpPr txBox="1">
            <a:spLocks noGrp="1"/>
          </p:cNvSpPr>
          <p:nvPr>
            <p:ph type="subTitle" idx="4294967295"/>
          </p:nvPr>
        </p:nvSpPr>
        <p:spPr>
          <a:xfrm>
            <a:off x="4678463" y="1786962"/>
            <a:ext cx="740100" cy="239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18-35</a:t>
            </a:r>
            <a:endParaRPr/>
          </a:p>
        </p:txBody>
      </p:sp>
      <p:sp>
        <p:nvSpPr>
          <p:cNvPr id="11651" name="Google Shape;11651;p38"/>
          <p:cNvSpPr txBox="1">
            <a:spLocks noGrp="1"/>
          </p:cNvSpPr>
          <p:nvPr>
            <p:ph type="title"/>
          </p:nvPr>
        </p:nvSpPr>
        <p:spPr>
          <a:xfrm>
            <a:off x="7532613" y="1787712"/>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dk1"/>
                </a:solidFill>
              </a:rPr>
              <a:t>30%</a:t>
            </a:r>
            <a:endParaRPr sz="2200">
              <a:solidFill>
                <a:schemeClr val="dk1"/>
              </a:solidFill>
            </a:endParaRPr>
          </a:p>
        </p:txBody>
      </p:sp>
      <p:sp>
        <p:nvSpPr>
          <p:cNvPr id="11652" name="Google Shape;11652;p38"/>
          <p:cNvSpPr txBox="1">
            <a:spLocks noGrp="1"/>
          </p:cNvSpPr>
          <p:nvPr>
            <p:ph type="subTitle" idx="4294967295"/>
          </p:nvPr>
        </p:nvSpPr>
        <p:spPr>
          <a:xfrm>
            <a:off x="4678463" y="2296062"/>
            <a:ext cx="740100" cy="239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36-45</a:t>
            </a:r>
            <a:endParaRPr/>
          </a:p>
        </p:txBody>
      </p:sp>
      <p:sp>
        <p:nvSpPr>
          <p:cNvPr id="11653" name="Google Shape;11653;p38"/>
          <p:cNvSpPr txBox="1">
            <a:spLocks noGrp="1"/>
          </p:cNvSpPr>
          <p:nvPr>
            <p:ph type="title"/>
          </p:nvPr>
        </p:nvSpPr>
        <p:spPr>
          <a:xfrm>
            <a:off x="7532613" y="2296812"/>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5</a:t>
            </a:r>
            <a:r>
              <a:rPr lang="en" sz="2200">
                <a:solidFill>
                  <a:schemeClr val="dk1"/>
                </a:solidFill>
              </a:rPr>
              <a:t>0%</a:t>
            </a:r>
            <a:endParaRPr sz="2200">
              <a:solidFill>
                <a:schemeClr val="dk1"/>
              </a:solidFill>
            </a:endParaRPr>
          </a:p>
        </p:txBody>
      </p:sp>
      <p:sp>
        <p:nvSpPr>
          <p:cNvPr id="11654" name="Google Shape;11654;p38"/>
          <p:cNvSpPr txBox="1">
            <a:spLocks noGrp="1"/>
          </p:cNvSpPr>
          <p:nvPr>
            <p:ph type="subTitle" idx="4294967295"/>
          </p:nvPr>
        </p:nvSpPr>
        <p:spPr>
          <a:xfrm>
            <a:off x="4678463" y="2805162"/>
            <a:ext cx="740100" cy="239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46-55</a:t>
            </a:r>
            <a:endParaRPr/>
          </a:p>
        </p:txBody>
      </p:sp>
      <p:sp>
        <p:nvSpPr>
          <p:cNvPr id="11655" name="Google Shape;11655;p38"/>
          <p:cNvSpPr txBox="1">
            <a:spLocks noGrp="1"/>
          </p:cNvSpPr>
          <p:nvPr>
            <p:ph type="title"/>
          </p:nvPr>
        </p:nvSpPr>
        <p:spPr>
          <a:xfrm>
            <a:off x="7532613" y="2805912"/>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2</a:t>
            </a:r>
            <a:r>
              <a:rPr lang="en" sz="2200">
                <a:solidFill>
                  <a:schemeClr val="dk1"/>
                </a:solidFill>
              </a:rPr>
              <a:t>0%</a:t>
            </a:r>
            <a:endParaRPr sz="2200">
              <a:solidFill>
                <a:schemeClr val="dk1"/>
              </a:solidFill>
            </a:endParaRPr>
          </a:p>
        </p:txBody>
      </p:sp>
      <p:sp>
        <p:nvSpPr>
          <p:cNvPr id="11656" name="Google Shape;11656;p38"/>
          <p:cNvSpPr txBox="1">
            <a:spLocks noGrp="1"/>
          </p:cNvSpPr>
          <p:nvPr>
            <p:ph type="title" idx="4294967295"/>
          </p:nvPr>
        </p:nvSpPr>
        <p:spPr>
          <a:xfrm>
            <a:off x="4678463" y="3314262"/>
            <a:ext cx="3483900" cy="23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Interests</a:t>
            </a:r>
            <a:endParaRPr sz="2200">
              <a:solidFill>
                <a:schemeClr val="accent5"/>
              </a:solidFill>
            </a:endParaRPr>
          </a:p>
        </p:txBody>
      </p:sp>
      <p:sp>
        <p:nvSpPr>
          <p:cNvPr id="11657" name="Google Shape;11657;p38"/>
          <p:cNvSpPr txBox="1">
            <a:spLocks noGrp="1"/>
          </p:cNvSpPr>
          <p:nvPr>
            <p:ph type="title"/>
          </p:nvPr>
        </p:nvSpPr>
        <p:spPr>
          <a:xfrm>
            <a:off x="5709688" y="4129512"/>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3/3</a:t>
            </a:r>
            <a:endParaRPr sz="2200">
              <a:solidFill>
                <a:schemeClr val="dk1"/>
              </a:solidFill>
            </a:endParaRPr>
          </a:p>
        </p:txBody>
      </p:sp>
      <p:grpSp>
        <p:nvGrpSpPr>
          <p:cNvPr id="11658" name="Google Shape;11658;p38"/>
          <p:cNvGrpSpPr/>
          <p:nvPr/>
        </p:nvGrpSpPr>
        <p:grpSpPr>
          <a:xfrm rot="1004562">
            <a:off x="4694084" y="4159384"/>
            <a:ext cx="476113" cy="178450"/>
            <a:chOff x="2287925" y="3850400"/>
            <a:chExt cx="516400" cy="193550"/>
          </a:xfrm>
        </p:grpSpPr>
        <p:sp>
          <p:nvSpPr>
            <p:cNvPr id="11659" name="Google Shape;11659;p38"/>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38"/>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38"/>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38"/>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38"/>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38"/>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38"/>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38"/>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38"/>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38"/>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38"/>
          <p:cNvGrpSpPr/>
          <p:nvPr/>
        </p:nvGrpSpPr>
        <p:grpSpPr>
          <a:xfrm rot="1004562">
            <a:off x="4953909" y="4159384"/>
            <a:ext cx="476113" cy="178450"/>
            <a:chOff x="2287925" y="3850400"/>
            <a:chExt cx="516400" cy="193550"/>
          </a:xfrm>
        </p:grpSpPr>
        <p:sp>
          <p:nvSpPr>
            <p:cNvPr id="11670" name="Google Shape;11670;p38"/>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38"/>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38"/>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38"/>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38"/>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38"/>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38"/>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38"/>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38"/>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38"/>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38"/>
          <p:cNvGrpSpPr/>
          <p:nvPr/>
        </p:nvGrpSpPr>
        <p:grpSpPr>
          <a:xfrm rot="1004562">
            <a:off x="5217959" y="4159384"/>
            <a:ext cx="476113" cy="178450"/>
            <a:chOff x="2287925" y="3850400"/>
            <a:chExt cx="516400" cy="193550"/>
          </a:xfrm>
        </p:grpSpPr>
        <p:sp>
          <p:nvSpPr>
            <p:cNvPr id="11681" name="Google Shape;11681;p38"/>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38"/>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38"/>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38"/>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38"/>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38"/>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38"/>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38"/>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38"/>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38"/>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1" name="Google Shape;11691;p38"/>
          <p:cNvSpPr txBox="1">
            <a:spLocks noGrp="1"/>
          </p:cNvSpPr>
          <p:nvPr>
            <p:ph type="title"/>
          </p:nvPr>
        </p:nvSpPr>
        <p:spPr>
          <a:xfrm>
            <a:off x="7532613" y="4129512"/>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2/3</a:t>
            </a:r>
            <a:endParaRPr sz="2200">
              <a:solidFill>
                <a:schemeClr val="dk1"/>
              </a:solidFill>
            </a:endParaRPr>
          </a:p>
        </p:txBody>
      </p:sp>
      <p:grpSp>
        <p:nvGrpSpPr>
          <p:cNvPr id="11692" name="Google Shape;11692;p38"/>
          <p:cNvGrpSpPr/>
          <p:nvPr/>
        </p:nvGrpSpPr>
        <p:grpSpPr>
          <a:xfrm rot="1004562">
            <a:off x="6517009" y="4159384"/>
            <a:ext cx="476113" cy="178450"/>
            <a:chOff x="2287925" y="3850400"/>
            <a:chExt cx="516400" cy="193550"/>
          </a:xfrm>
        </p:grpSpPr>
        <p:sp>
          <p:nvSpPr>
            <p:cNvPr id="11693" name="Google Shape;11693;p38"/>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38"/>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38"/>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38"/>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38"/>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38"/>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38"/>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38"/>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38"/>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38"/>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38"/>
          <p:cNvGrpSpPr/>
          <p:nvPr/>
        </p:nvGrpSpPr>
        <p:grpSpPr>
          <a:xfrm rot="1004562">
            <a:off x="6776834" y="4159384"/>
            <a:ext cx="476113" cy="178450"/>
            <a:chOff x="2287925" y="3850400"/>
            <a:chExt cx="516400" cy="193550"/>
          </a:xfrm>
        </p:grpSpPr>
        <p:sp>
          <p:nvSpPr>
            <p:cNvPr id="11704" name="Google Shape;11704;p38"/>
            <p:cNvSpPr/>
            <p:nvPr/>
          </p:nvSpPr>
          <p:spPr>
            <a:xfrm>
              <a:off x="2287925" y="3850400"/>
              <a:ext cx="481250" cy="193550"/>
            </a:xfrm>
            <a:custGeom>
              <a:avLst/>
              <a:gdLst/>
              <a:ahLst/>
              <a:cxnLst/>
              <a:rect l="l" t="t" r="r" b="b"/>
              <a:pathLst>
                <a:path w="19250" h="7742" extrusionOk="0">
                  <a:moveTo>
                    <a:pt x="2419" y="1"/>
                  </a:moveTo>
                  <a:cubicBezTo>
                    <a:pt x="2353" y="1"/>
                    <a:pt x="2289" y="2"/>
                    <a:pt x="2227" y="4"/>
                  </a:cubicBezTo>
                  <a:cubicBezTo>
                    <a:pt x="0" y="88"/>
                    <a:pt x="1524" y="1594"/>
                    <a:pt x="5039" y="3586"/>
                  </a:cubicBezTo>
                  <a:cubicBezTo>
                    <a:pt x="8956" y="5779"/>
                    <a:pt x="13826" y="7737"/>
                    <a:pt x="16706" y="7737"/>
                  </a:cubicBezTo>
                  <a:cubicBezTo>
                    <a:pt x="16900" y="7737"/>
                    <a:pt x="17139" y="7742"/>
                    <a:pt x="17374" y="7742"/>
                  </a:cubicBezTo>
                  <a:cubicBezTo>
                    <a:pt x="17783" y="7742"/>
                    <a:pt x="18178" y="7728"/>
                    <a:pt x="18296" y="7654"/>
                  </a:cubicBezTo>
                  <a:cubicBezTo>
                    <a:pt x="19250" y="7101"/>
                    <a:pt x="16387" y="5310"/>
                    <a:pt x="12722" y="3436"/>
                  </a:cubicBezTo>
                  <a:cubicBezTo>
                    <a:pt x="8797" y="1449"/>
                    <a:pt x="4762" y="1"/>
                    <a:pt x="2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38"/>
            <p:cNvSpPr/>
            <p:nvPr/>
          </p:nvSpPr>
          <p:spPr>
            <a:xfrm>
              <a:off x="2405925" y="3919550"/>
              <a:ext cx="363250" cy="124400"/>
            </a:xfrm>
            <a:custGeom>
              <a:avLst/>
              <a:gdLst/>
              <a:ahLst/>
              <a:cxnLst/>
              <a:rect l="l" t="t" r="r" b="b"/>
              <a:pathLst>
                <a:path w="14530" h="4976" extrusionOk="0">
                  <a:moveTo>
                    <a:pt x="6612" y="0"/>
                  </a:moveTo>
                  <a:cubicBezTo>
                    <a:pt x="5173" y="419"/>
                    <a:pt x="3348" y="670"/>
                    <a:pt x="1390" y="670"/>
                  </a:cubicBezTo>
                  <a:cubicBezTo>
                    <a:pt x="921" y="670"/>
                    <a:pt x="469" y="653"/>
                    <a:pt x="1" y="636"/>
                  </a:cubicBezTo>
                  <a:lnTo>
                    <a:pt x="1" y="636"/>
                  </a:lnTo>
                  <a:cubicBezTo>
                    <a:pt x="101" y="703"/>
                    <a:pt x="235" y="753"/>
                    <a:pt x="335" y="820"/>
                  </a:cubicBezTo>
                  <a:cubicBezTo>
                    <a:pt x="4252" y="3013"/>
                    <a:pt x="9123" y="4971"/>
                    <a:pt x="12019" y="4971"/>
                  </a:cubicBezTo>
                  <a:cubicBezTo>
                    <a:pt x="12208" y="4971"/>
                    <a:pt x="12445" y="4976"/>
                    <a:pt x="12680" y="4976"/>
                  </a:cubicBezTo>
                  <a:cubicBezTo>
                    <a:pt x="13090" y="4976"/>
                    <a:pt x="13492" y="4962"/>
                    <a:pt x="13609" y="4888"/>
                  </a:cubicBezTo>
                  <a:cubicBezTo>
                    <a:pt x="14530" y="4335"/>
                    <a:pt x="11667" y="2544"/>
                    <a:pt x="8002" y="670"/>
                  </a:cubicBezTo>
                  <a:cubicBezTo>
                    <a:pt x="7533" y="452"/>
                    <a:pt x="7081" y="218"/>
                    <a:pt x="661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38"/>
            <p:cNvSpPr/>
            <p:nvPr/>
          </p:nvSpPr>
          <p:spPr>
            <a:xfrm>
              <a:off x="2311775" y="3850400"/>
              <a:ext cx="492550" cy="193450"/>
            </a:xfrm>
            <a:custGeom>
              <a:avLst/>
              <a:gdLst/>
              <a:ahLst/>
              <a:cxnLst/>
              <a:rect l="l" t="t" r="r" b="b"/>
              <a:pathLst>
                <a:path w="19702" h="7738" extrusionOk="0">
                  <a:moveTo>
                    <a:pt x="2435" y="1"/>
                  </a:moveTo>
                  <a:cubicBezTo>
                    <a:pt x="2370" y="1"/>
                    <a:pt x="2306" y="2"/>
                    <a:pt x="2243" y="4"/>
                  </a:cubicBezTo>
                  <a:cubicBezTo>
                    <a:pt x="1" y="88"/>
                    <a:pt x="1540" y="1594"/>
                    <a:pt x="5039" y="3586"/>
                  </a:cubicBezTo>
                  <a:cubicBezTo>
                    <a:pt x="8956" y="5779"/>
                    <a:pt x="13827" y="7737"/>
                    <a:pt x="16722" y="7737"/>
                  </a:cubicBezTo>
                  <a:cubicBezTo>
                    <a:pt x="19702" y="7737"/>
                    <a:pt x="17191" y="5695"/>
                    <a:pt x="12722" y="3436"/>
                  </a:cubicBezTo>
                  <a:cubicBezTo>
                    <a:pt x="8797" y="1449"/>
                    <a:pt x="4778" y="1"/>
                    <a:pt x="2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38"/>
            <p:cNvSpPr/>
            <p:nvPr/>
          </p:nvSpPr>
          <p:spPr>
            <a:xfrm>
              <a:off x="2355300" y="3868475"/>
              <a:ext cx="413875" cy="167850"/>
            </a:xfrm>
            <a:custGeom>
              <a:avLst/>
              <a:gdLst/>
              <a:ahLst/>
              <a:cxnLst/>
              <a:rect l="l" t="t" r="r" b="b"/>
              <a:pathLst>
                <a:path w="16555" h="6714" extrusionOk="0">
                  <a:moveTo>
                    <a:pt x="134" y="1"/>
                  </a:moveTo>
                  <a:lnTo>
                    <a:pt x="134" y="1"/>
                  </a:lnTo>
                  <a:cubicBezTo>
                    <a:pt x="0" y="537"/>
                    <a:pt x="1390" y="1608"/>
                    <a:pt x="3666" y="2913"/>
                  </a:cubicBezTo>
                  <a:cubicBezTo>
                    <a:pt x="7248" y="4922"/>
                    <a:pt x="11734" y="6713"/>
                    <a:pt x="14395" y="6713"/>
                  </a:cubicBezTo>
                  <a:cubicBezTo>
                    <a:pt x="16555" y="6713"/>
                    <a:pt x="15584" y="5541"/>
                    <a:pt x="13056" y="4035"/>
                  </a:cubicBezTo>
                  <a:cubicBezTo>
                    <a:pt x="12989" y="4269"/>
                    <a:pt x="12621" y="4386"/>
                    <a:pt x="11885" y="4386"/>
                  </a:cubicBezTo>
                  <a:cubicBezTo>
                    <a:pt x="9240" y="4386"/>
                    <a:pt x="4754" y="2595"/>
                    <a:pt x="1155" y="587"/>
                  </a:cubicBezTo>
                  <a:cubicBezTo>
                    <a:pt x="787" y="369"/>
                    <a:pt x="436" y="185"/>
                    <a:pt x="1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38"/>
            <p:cNvSpPr/>
            <p:nvPr/>
          </p:nvSpPr>
          <p:spPr>
            <a:xfrm>
              <a:off x="2505100" y="3897275"/>
              <a:ext cx="44800" cy="23150"/>
            </a:xfrm>
            <a:custGeom>
              <a:avLst/>
              <a:gdLst/>
              <a:ahLst/>
              <a:cxnLst/>
              <a:rect l="l" t="t" r="r" b="b"/>
              <a:pathLst>
                <a:path w="1792" h="926" extrusionOk="0">
                  <a:moveTo>
                    <a:pt x="250" y="1"/>
                  </a:moveTo>
                  <a:cubicBezTo>
                    <a:pt x="233" y="1"/>
                    <a:pt x="217" y="2"/>
                    <a:pt x="202" y="4"/>
                  </a:cubicBezTo>
                  <a:cubicBezTo>
                    <a:pt x="1" y="21"/>
                    <a:pt x="135" y="222"/>
                    <a:pt x="520" y="473"/>
                  </a:cubicBezTo>
                  <a:cubicBezTo>
                    <a:pt x="875" y="715"/>
                    <a:pt x="1338" y="925"/>
                    <a:pt x="1566" y="925"/>
                  </a:cubicBezTo>
                  <a:cubicBezTo>
                    <a:pt x="1575" y="925"/>
                    <a:pt x="1583" y="925"/>
                    <a:pt x="1591" y="925"/>
                  </a:cubicBezTo>
                  <a:cubicBezTo>
                    <a:pt x="1792" y="925"/>
                    <a:pt x="1641" y="690"/>
                    <a:pt x="1273" y="439"/>
                  </a:cubicBezTo>
                  <a:cubicBezTo>
                    <a:pt x="914" y="205"/>
                    <a:pt x="483" y="1"/>
                    <a:pt x="2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38"/>
            <p:cNvSpPr/>
            <p:nvPr/>
          </p:nvSpPr>
          <p:spPr>
            <a:xfrm>
              <a:off x="2553225" y="3970500"/>
              <a:ext cx="42700" cy="21900"/>
            </a:xfrm>
            <a:custGeom>
              <a:avLst/>
              <a:gdLst/>
              <a:ahLst/>
              <a:cxnLst/>
              <a:rect l="l" t="t" r="r" b="b"/>
              <a:pathLst>
                <a:path w="1708" h="876" extrusionOk="0">
                  <a:moveTo>
                    <a:pt x="247" y="1"/>
                  </a:moveTo>
                  <a:cubicBezTo>
                    <a:pt x="230" y="1"/>
                    <a:pt x="215" y="2"/>
                    <a:pt x="202" y="4"/>
                  </a:cubicBezTo>
                  <a:cubicBezTo>
                    <a:pt x="1" y="21"/>
                    <a:pt x="118" y="222"/>
                    <a:pt x="503" y="473"/>
                  </a:cubicBezTo>
                  <a:cubicBezTo>
                    <a:pt x="839" y="697"/>
                    <a:pt x="1268" y="876"/>
                    <a:pt x="1480" y="876"/>
                  </a:cubicBezTo>
                  <a:cubicBezTo>
                    <a:pt x="1490" y="876"/>
                    <a:pt x="1499" y="875"/>
                    <a:pt x="1507" y="875"/>
                  </a:cubicBezTo>
                  <a:cubicBezTo>
                    <a:pt x="1708" y="841"/>
                    <a:pt x="1557" y="624"/>
                    <a:pt x="1206" y="389"/>
                  </a:cubicBezTo>
                  <a:cubicBezTo>
                    <a:pt x="880" y="188"/>
                    <a:pt x="454" y="1"/>
                    <a:pt x="24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38"/>
            <p:cNvSpPr/>
            <p:nvPr/>
          </p:nvSpPr>
          <p:spPr>
            <a:xfrm>
              <a:off x="2666225" y="4000700"/>
              <a:ext cx="42275" cy="22250"/>
            </a:xfrm>
            <a:custGeom>
              <a:avLst/>
              <a:gdLst/>
              <a:ahLst/>
              <a:cxnLst/>
              <a:rect l="l" t="t" r="r" b="b"/>
              <a:pathLst>
                <a:path w="1691" h="890" extrusionOk="0">
                  <a:moveTo>
                    <a:pt x="226" y="0"/>
                  </a:moveTo>
                  <a:cubicBezTo>
                    <a:pt x="217" y="0"/>
                    <a:pt x="209" y="1"/>
                    <a:pt x="201" y="1"/>
                  </a:cubicBezTo>
                  <a:cubicBezTo>
                    <a:pt x="0" y="18"/>
                    <a:pt x="117" y="236"/>
                    <a:pt x="502" y="487"/>
                  </a:cubicBezTo>
                  <a:cubicBezTo>
                    <a:pt x="854" y="726"/>
                    <a:pt x="1266" y="890"/>
                    <a:pt x="1477" y="890"/>
                  </a:cubicBezTo>
                  <a:cubicBezTo>
                    <a:pt x="1488" y="890"/>
                    <a:pt x="1497" y="889"/>
                    <a:pt x="1507" y="888"/>
                  </a:cubicBezTo>
                  <a:cubicBezTo>
                    <a:pt x="1691" y="838"/>
                    <a:pt x="1557" y="637"/>
                    <a:pt x="1205" y="403"/>
                  </a:cubicBezTo>
                  <a:cubicBezTo>
                    <a:pt x="869" y="179"/>
                    <a:pt x="425" y="0"/>
                    <a:pt x="22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38"/>
            <p:cNvSpPr/>
            <p:nvPr/>
          </p:nvSpPr>
          <p:spPr>
            <a:xfrm>
              <a:off x="2606375" y="3952150"/>
              <a:ext cx="42300" cy="21900"/>
            </a:xfrm>
            <a:custGeom>
              <a:avLst/>
              <a:gdLst/>
              <a:ahLst/>
              <a:cxnLst/>
              <a:rect l="l" t="t" r="r" b="b"/>
              <a:pathLst>
                <a:path w="1692" h="876" extrusionOk="0">
                  <a:moveTo>
                    <a:pt x="243" y="1"/>
                  </a:moveTo>
                  <a:cubicBezTo>
                    <a:pt x="234" y="1"/>
                    <a:pt x="226" y="1"/>
                    <a:pt x="218" y="2"/>
                  </a:cubicBezTo>
                  <a:cubicBezTo>
                    <a:pt x="0" y="18"/>
                    <a:pt x="134" y="236"/>
                    <a:pt x="503" y="487"/>
                  </a:cubicBezTo>
                  <a:cubicBezTo>
                    <a:pt x="828" y="689"/>
                    <a:pt x="1254" y="876"/>
                    <a:pt x="1462" y="876"/>
                  </a:cubicBezTo>
                  <a:cubicBezTo>
                    <a:pt x="1478" y="876"/>
                    <a:pt x="1493" y="875"/>
                    <a:pt x="1507" y="872"/>
                  </a:cubicBezTo>
                  <a:cubicBezTo>
                    <a:pt x="1691" y="855"/>
                    <a:pt x="1574" y="654"/>
                    <a:pt x="1206" y="403"/>
                  </a:cubicBezTo>
                  <a:cubicBezTo>
                    <a:pt x="869" y="179"/>
                    <a:pt x="440" y="1"/>
                    <a:pt x="243"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38"/>
            <p:cNvSpPr/>
            <p:nvPr/>
          </p:nvSpPr>
          <p:spPr>
            <a:xfrm>
              <a:off x="2439000" y="3918675"/>
              <a:ext cx="46050" cy="22675"/>
            </a:xfrm>
            <a:custGeom>
              <a:avLst/>
              <a:gdLst/>
              <a:ahLst/>
              <a:cxnLst/>
              <a:rect l="l" t="t" r="r" b="b"/>
              <a:pathLst>
                <a:path w="1842" h="907" extrusionOk="0">
                  <a:moveTo>
                    <a:pt x="245" y="1"/>
                  </a:moveTo>
                  <a:cubicBezTo>
                    <a:pt x="235" y="1"/>
                    <a:pt x="226" y="1"/>
                    <a:pt x="218" y="2"/>
                  </a:cubicBezTo>
                  <a:cubicBezTo>
                    <a:pt x="0" y="18"/>
                    <a:pt x="151" y="236"/>
                    <a:pt x="519" y="487"/>
                  </a:cubicBezTo>
                  <a:cubicBezTo>
                    <a:pt x="888" y="727"/>
                    <a:pt x="1364" y="907"/>
                    <a:pt x="1580" y="907"/>
                  </a:cubicBezTo>
                  <a:cubicBezTo>
                    <a:pt x="1589" y="907"/>
                    <a:pt x="1598" y="906"/>
                    <a:pt x="1607" y="905"/>
                  </a:cubicBezTo>
                  <a:cubicBezTo>
                    <a:pt x="1841" y="872"/>
                    <a:pt x="1691" y="654"/>
                    <a:pt x="1306" y="420"/>
                  </a:cubicBezTo>
                  <a:cubicBezTo>
                    <a:pt x="937" y="180"/>
                    <a:pt x="461" y="1"/>
                    <a:pt x="2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38"/>
            <p:cNvSpPr/>
            <p:nvPr/>
          </p:nvSpPr>
          <p:spPr>
            <a:xfrm>
              <a:off x="2372025" y="3856775"/>
              <a:ext cx="44800" cy="23025"/>
            </a:xfrm>
            <a:custGeom>
              <a:avLst/>
              <a:gdLst/>
              <a:ahLst/>
              <a:cxnLst/>
              <a:rect l="l" t="t" r="r" b="b"/>
              <a:pathLst>
                <a:path w="1792" h="921" extrusionOk="0">
                  <a:moveTo>
                    <a:pt x="202" y="0"/>
                  </a:moveTo>
                  <a:cubicBezTo>
                    <a:pt x="1" y="34"/>
                    <a:pt x="152" y="235"/>
                    <a:pt x="520" y="486"/>
                  </a:cubicBezTo>
                  <a:cubicBezTo>
                    <a:pt x="905" y="737"/>
                    <a:pt x="1373" y="921"/>
                    <a:pt x="1591" y="921"/>
                  </a:cubicBezTo>
                  <a:cubicBezTo>
                    <a:pt x="1792" y="921"/>
                    <a:pt x="1658" y="703"/>
                    <a:pt x="1273" y="452"/>
                  </a:cubicBezTo>
                  <a:cubicBezTo>
                    <a:pt x="905" y="201"/>
                    <a:pt x="419" y="0"/>
                    <a:pt x="20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4" name="Google Shape;11714;p38"/>
          <p:cNvSpPr txBox="1">
            <a:spLocks noGrp="1"/>
          </p:cNvSpPr>
          <p:nvPr>
            <p:ph type="subTitle" idx="4294967295"/>
          </p:nvPr>
        </p:nvSpPr>
        <p:spPr>
          <a:xfrm>
            <a:off x="4678463" y="3704437"/>
            <a:ext cx="1654800" cy="239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Italy</a:t>
            </a:r>
            <a:endParaRPr/>
          </a:p>
        </p:txBody>
      </p:sp>
      <p:sp>
        <p:nvSpPr>
          <p:cNvPr id="11715" name="Google Shape;11715;p38"/>
          <p:cNvSpPr txBox="1">
            <a:spLocks noGrp="1"/>
          </p:cNvSpPr>
          <p:nvPr>
            <p:ph type="subTitle" idx="4294967295"/>
          </p:nvPr>
        </p:nvSpPr>
        <p:spPr>
          <a:xfrm>
            <a:off x="6501388" y="3704424"/>
            <a:ext cx="1654800" cy="239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a:t>Food</a:t>
            </a:r>
            <a:endParaRPr/>
          </a:p>
        </p:txBody>
      </p:sp>
      <p:sp>
        <p:nvSpPr>
          <p:cNvPr id="11716" name="Google Shape;11716;p38"/>
          <p:cNvSpPr/>
          <p:nvPr/>
        </p:nvSpPr>
        <p:spPr>
          <a:xfrm>
            <a:off x="1750429" y="1720576"/>
            <a:ext cx="682800" cy="6828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38"/>
          <p:cNvSpPr/>
          <p:nvPr/>
        </p:nvSpPr>
        <p:spPr>
          <a:xfrm>
            <a:off x="1655338" y="1625476"/>
            <a:ext cx="873000" cy="873000"/>
          </a:xfrm>
          <a:prstGeom prst="pie">
            <a:avLst>
              <a:gd name="adj1" fmla="val 16180721"/>
              <a:gd name="adj2" fmla="val 25977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38"/>
          <p:cNvSpPr txBox="1">
            <a:spLocks noGrp="1"/>
          </p:cNvSpPr>
          <p:nvPr>
            <p:ph type="title"/>
          </p:nvPr>
        </p:nvSpPr>
        <p:spPr>
          <a:xfrm>
            <a:off x="819688" y="1942876"/>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4</a:t>
            </a:r>
            <a:r>
              <a:rPr lang="en" sz="2200">
                <a:solidFill>
                  <a:schemeClr val="dk1"/>
                </a:solidFill>
              </a:rPr>
              <a:t>0%</a:t>
            </a:r>
            <a:endParaRPr sz="2200">
              <a:solidFill>
                <a:schemeClr val="dk1"/>
              </a:solidFill>
            </a:endParaRPr>
          </a:p>
        </p:txBody>
      </p:sp>
      <p:sp>
        <p:nvSpPr>
          <p:cNvPr id="11719" name="Google Shape;11719;p38"/>
          <p:cNvSpPr/>
          <p:nvPr/>
        </p:nvSpPr>
        <p:spPr>
          <a:xfrm>
            <a:off x="1750429" y="2702670"/>
            <a:ext cx="682800" cy="6828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38"/>
          <p:cNvSpPr/>
          <p:nvPr/>
        </p:nvSpPr>
        <p:spPr>
          <a:xfrm>
            <a:off x="1655338" y="2607570"/>
            <a:ext cx="873000" cy="873000"/>
          </a:xfrm>
          <a:prstGeom prst="pie">
            <a:avLst>
              <a:gd name="adj1" fmla="val 16180721"/>
              <a:gd name="adj2" fmla="val 545720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38"/>
          <p:cNvSpPr txBox="1">
            <a:spLocks noGrp="1"/>
          </p:cNvSpPr>
          <p:nvPr>
            <p:ph type="title"/>
          </p:nvPr>
        </p:nvSpPr>
        <p:spPr>
          <a:xfrm>
            <a:off x="819688" y="2924970"/>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5</a:t>
            </a:r>
            <a:r>
              <a:rPr lang="en" sz="2200">
                <a:solidFill>
                  <a:schemeClr val="dk1"/>
                </a:solidFill>
              </a:rPr>
              <a:t>0%</a:t>
            </a:r>
            <a:endParaRPr sz="2200">
              <a:solidFill>
                <a:schemeClr val="dk1"/>
              </a:solidFill>
            </a:endParaRPr>
          </a:p>
        </p:txBody>
      </p:sp>
      <p:sp>
        <p:nvSpPr>
          <p:cNvPr id="11722" name="Google Shape;11722;p38"/>
          <p:cNvSpPr/>
          <p:nvPr/>
        </p:nvSpPr>
        <p:spPr>
          <a:xfrm>
            <a:off x="5445638" y="1789062"/>
            <a:ext cx="2087100" cy="237600"/>
          </a:xfrm>
          <a:prstGeom prst="roundRect">
            <a:avLst>
              <a:gd name="adj"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38"/>
          <p:cNvSpPr/>
          <p:nvPr/>
        </p:nvSpPr>
        <p:spPr>
          <a:xfrm>
            <a:off x="5445638" y="1788312"/>
            <a:ext cx="791700" cy="237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38"/>
          <p:cNvSpPr/>
          <p:nvPr/>
        </p:nvSpPr>
        <p:spPr>
          <a:xfrm>
            <a:off x="5445638" y="2297487"/>
            <a:ext cx="2087100" cy="237600"/>
          </a:xfrm>
          <a:prstGeom prst="roundRect">
            <a:avLst>
              <a:gd name="adj"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38"/>
          <p:cNvSpPr/>
          <p:nvPr/>
        </p:nvSpPr>
        <p:spPr>
          <a:xfrm>
            <a:off x="5445638" y="2296737"/>
            <a:ext cx="1055700" cy="237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38"/>
          <p:cNvSpPr/>
          <p:nvPr/>
        </p:nvSpPr>
        <p:spPr>
          <a:xfrm>
            <a:off x="5445638" y="2806212"/>
            <a:ext cx="2087100" cy="237600"/>
          </a:xfrm>
          <a:prstGeom prst="roundRect">
            <a:avLst>
              <a:gd name="adj"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38"/>
          <p:cNvSpPr/>
          <p:nvPr/>
        </p:nvSpPr>
        <p:spPr>
          <a:xfrm>
            <a:off x="5445638" y="2805462"/>
            <a:ext cx="460200" cy="237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8" name="Google Shape;11728;p38"/>
          <p:cNvGrpSpPr/>
          <p:nvPr/>
        </p:nvGrpSpPr>
        <p:grpSpPr>
          <a:xfrm>
            <a:off x="7048483" y="369290"/>
            <a:ext cx="2095529" cy="1058761"/>
            <a:chOff x="1423500" y="1965000"/>
            <a:chExt cx="1202875" cy="607750"/>
          </a:xfrm>
        </p:grpSpPr>
        <p:sp>
          <p:nvSpPr>
            <p:cNvPr id="11729" name="Google Shape;11729;p38"/>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38"/>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38"/>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38"/>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38"/>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38"/>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38"/>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38"/>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38"/>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38"/>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38"/>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38"/>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38"/>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38"/>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38"/>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38"/>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38"/>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38"/>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38"/>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38"/>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38"/>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38"/>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38"/>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38"/>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38"/>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38"/>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38"/>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38"/>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38"/>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38"/>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38"/>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38"/>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38"/>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38"/>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38"/>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38"/>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38"/>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38"/>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38"/>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38"/>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38"/>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38"/>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38"/>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38"/>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38"/>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38"/>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38"/>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38"/>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38"/>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38"/>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38"/>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38"/>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38"/>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38"/>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38"/>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38"/>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38"/>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38"/>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38"/>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38"/>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38"/>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38"/>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38"/>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38"/>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38"/>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38"/>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38"/>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38"/>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38"/>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38"/>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38"/>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38"/>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38"/>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38"/>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38"/>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38"/>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38"/>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38"/>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38"/>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38"/>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38"/>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38"/>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38"/>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38"/>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38"/>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38"/>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38"/>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38"/>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38"/>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38"/>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38"/>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38"/>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38"/>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38"/>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38"/>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38"/>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38"/>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38"/>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38"/>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38"/>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38"/>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38"/>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38"/>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38"/>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38"/>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38"/>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38"/>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38"/>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38"/>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38"/>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38"/>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38"/>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38"/>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38"/>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38"/>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38"/>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38"/>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38"/>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38"/>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38"/>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38"/>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38"/>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38"/>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38"/>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38"/>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38"/>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38"/>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38"/>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38"/>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38"/>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38"/>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38"/>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61" name="Google Shape;11861;p38"/>
          <p:cNvSpPr txBox="1">
            <a:spLocks noGrp="1"/>
          </p:cNvSpPr>
          <p:nvPr>
            <p:ph type="subTitle" idx="4294967295"/>
          </p:nvPr>
        </p:nvSpPr>
        <p:spPr>
          <a:xfrm>
            <a:off x="2810163" y="3578680"/>
            <a:ext cx="1791900" cy="237600"/>
          </a:xfrm>
          <a:prstGeom prst="rect">
            <a:avLst/>
          </a:prstGeom>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Other</a:t>
            </a:r>
            <a:endParaRPr sz="2200" b="1">
              <a:solidFill>
                <a:schemeClr val="accent5"/>
              </a:solidFill>
              <a:latin typeface="Grandstander"/>
              <a:ea typeface="Grandstander"/>
              <a:cs typeface="Grandstander"/>
              <a:sym typeface="Grandstander"/>
            </a:endParaRPr>
          </a:p>
        </p:txBody>
      </p:sp>
      <p:sp>
        <p:nvSpPr>
          <p:cNvPr id="11862" name="Google Shape;11862;p38"/>
          <p:cNvSpPr txBox="1">
            <a:spLocks noGrp="1"/>
          </p:cNvSpPr>
          <p:nvPr>
            <p:ph type="subTitle" idx="4294967295"/>
          </p:nvPr>
        </p:nvSpPr>
        <p:spPr>
          <a:xfrm>
            <a:off x="2810163" y="3856714"/>
            <a:ext cx="1791900" cy="611400"/>
          </a:xfrm>
          <a:prstGeom prst="rect">
            <a:avLst/>
          </a:prstGeom>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Mercury is the smallest planet</a:t>
            </a:r>
            <a:endParaRPr/>
          </a:p>
        </p:txBody>
      </p:sp>
      <p:sp>
        <p:nvSpPr>
          <p:cNvPr id="11863" name="Google Shape;11863;p38"/>
          <p:cNvSpPr/>
          <p:nvPr/>
        </p:nvSpPr>
        <p:spPr>
          <a:xfrm>
            <a:off x="1750429" y="3684780"/>
            <a:ext cx="682800" cy="6828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38"/>
          <p:cNvSpPr/>
          <p:nvPr/>
        </p:nvSpPr>
        <p:spPr>
          <a:xfrm>
            <a:off x="1655338" y="3589680"/>
            <a:ext cx="873000" cy="873000"/>
          </a:xfrm>
          <a:prstGeom prst="pie">
            <a:avLst>
              <a:gd name="adj1" fmla="val 16180721"/>
              <a:gd name="adj2" fmla="val 1802229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38"/>
          <p:cNvSpPr txBox="1">
            <a:spLocks noGrp="1"/>
          </p:cNvSpPr>
          <p:nvPr>
            <p:ph type="title"/>
          </p:nvPr>
        </p:nvSpPr>
        <p:spPr>
          <a:xfrm>
            <a:off x="819688" y="3907080"/>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1</a:t>
            </a:r>
            <a:r>
              <a:rPr lang="en" sz="2200">
                <a:solidFill>
                  <a:schemeClr val="dk1"/>
                </a:solidFill>
              </a:rPr>
              <a:t>0%</a:t>
            </a:r>
            <a:endParaRPr sz="22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1869"/>
        <p:cNvGrpSpPr/>
        <p:nvPr/>
      </p:nvGrpSpPr>
      <p:grpSpPr>
        <a:xfrm>
          <a:off x="0" y="0"/>
          <a:ext cx="0" cy="0"/>
          <a:chOff x="0" y="0"/>
          <a:chExt cx="0" cy="0"/>
        </a:xfrm>
      </p:grpSpPr>
      <p:sp>
        <p:nvSpPr>
          <p:cNvPr id="11870" name="Google Shape;11870;p39"/>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COMPETITOR </a:t>
            </a:r>
            <a:r>
              <a:rPr lang="en">
                <a:solidFill>
                  <a:schemeClr val="accent5"/>
                </a:solidFill>
              </a:rPr>
              <a:t>ANALYSIS</a:t>
            </a:r>
            <a:endParaRPr>
              <a:solidFill>
                <a:schemeClr val="accent5"/>
              </a:solidFill>
            </a:endParaRPr>
          </a:p>
        </p:txBody>
      </p:sp>
      <p:graphicFrame>
        <p:nvGraphicFramePr>
          <p:cNvPr id="11871" name="Google Shape;11871;p39"/>
          <p:cNvGraphicFramePr/>
          <p:nvPr/>
        </p:nvGraphicFramePr>
        <p:xfrm>
          <a:off x="713250" y="1121475"/>
          <a:ext cx="7717500" cy="3474705"/>
        </p:xfrm>
        <a:graphic>
          <a:graphicData uri="http://schemas.openxmlformats.org/drawingml/2006/table">
            <a:tbl>
              <a:tblPr>
                <a:noFill/>
                <a:tableStyleId>{C0B723EF-9604-4EAF-B621-77B67FA21246}</a:tableStyleId>
              </a:tblPr>
              <a:tblGrid>
                <a:gridCol w="2572500">
                  <a:extLst>
                    <a:ext uri="{9D8B030D-6E8A-4147-A177-3AD203B41FA5}">
                      <a16:colId xmlns:a16="http://schemas.microsoft.com/office/drawing/2014/main" val="20000"/>
                    </a:ext>
                  </a:extLst>
                </a:gridCol>
                <a:gridCol w="2572500">
                  <a:extLst>
                    <a:ext uri="{9D8B030D-6E8A-4147-A177-3AD203B41FA5}">
                      <a16:colId xmlns:a16="http://schemas.microsoft.com/office/drawing/2014/main" val="20001"/>
                    </a:ext>
                  </a:extLst>
                </a:gridCol>
                <a:gridCol w="2572500">
                  <a:extLst>
                    <a:ext uri="{9D8B030D-6E8A-4147-A177-3AD203B41FA5}">
                      <a16:colId xmlns:a16="http://schemas.microsoft.com/office/drawing/2014/main" val="20002"/>
                    </a:ext>
                  </a:extLst>
                </a:gridCol>
              </a:tblGrid>
              <a:tr h="507275">
                <a:tc>
                  <a:txBody>
                    <a:bodyPr/>
                    <a:lstStyle/>
                    <a:p>
                      <a:pPr marL="0" lvl="0" indent="0" algn="l" rtl="0">
                        <a:spcBef>
                          <a:spcPts val="0"/>
                        </a:spcBef>
                        <a:spcAft>
                          <a:spcPts val="0"/>
                        </a:spcAft>
                        <a:buNone/>
                      </a:pPr>
                      <a:endParaRPr sz="2200" b="1">
                        <a:solidFill>
                          <a:schemeClr val="accent5"/>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2200" b="1">
                          <a:solidFill>
                            <a:schemeClr val="accent5"/>
                          </a:solidFill>
                          <a:latin typeface="Grandstander"/>
                          <a:ea typeface="Grandstander"/>
                          <a:cs typeface="Grandstander"/>
                          <a:sym typeface="Grandstander"/>
                        </a:rPr>
                        <a:t>Strengths</a:t>
                      </a:r>
                      <a:endParaRPr sz="2200" b="1">
                        <a:solidFill>
                          <a:schemeClr val="accent5"/>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2200" b="1">
                          <a:solidFill>
                            <a:schemeClr val="accent5"/>
                          </a:solidFill>
                          <a:latin typeface="Grandstander"/>
                          <a:ea typeface="Grandstander"/>
                          <a:cs typeface="Grandstander"/>
                          <a:sym typeface="Grandstander"/>
                        </a:rPr>
                        <a:t>Weaknesses</a:t>
                      </a:r>
                      <a:endParaRPr sz="2200" b="1">
                        <a:solidFill>
                          <a:schemeClr val="accent5"/>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518100">
                <a:tc>
                  <a:txBody>
                    <a:bodyPr/>
                    <a:lstStyle/>
                    <a:p>
                      <a:pPr marL="0" lvl="0" indent="0" algn="l" rtl="0">
                        <a:spcBef>
                          <a:spcPts val="0"/>
                        </a:spcBef>
                        <a:spcAft>
                          <a:spcPts val="0"/>
                        </a:spcAft>
                        <a:buNone/>
                      </a:pPr>
                      <a:r>
                        <a:rPr lang="en" sz="2200" b="1">
                          <a:solidFill>
                            <a:schemeClr val="accent5"/>
                          </a:solidFill>
                          <a:latin typeface="Grandstander"/>
                          <a:ea typeface="Grandstander"/>
                          <a:cs typeface="Grandstander"/>
                          <a:sym typeface="Grandstander"/>
                        </a:rPr>
                        <a:t>Competitor A</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List your competitor’s strengths here</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List your competitor’s weaknesses here</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609650">
                <a:tc>
                  <a:txBody>
                    <a:bodyPr/>
                    <a:lstStyle/>
                    <a:p>
                      <a:pPr marL="0" lvl="0" indent="0" algn="l" rtl="0">
                        <a:spcBef>
                          <a:spcPts val="0"/>
                        </a:spcBef>
                        <a:spcAft>
                          <a:spcPts val="0"/>
                        </a:spcAft>
                        <a:buNone/>
                      </a:pPr>
                      <a:r>
                        <a:rPr lang="en" sz="2200" b="1">
                          <a:solidFill>
                            <a:schemeClr val="accent5"/>
                          </a:solidFill>
                          <a:latin typeface="Grandstander"/>
                          <a:ea typeface="Grandstander"/>
                          <a:cs typeface="Grandstander"/>
                          <a:sym typeface="Grandstander"/>
                        </a:rPr>
                        <a:t>Competitor B</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List your competitor’s strengths here</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List your competitor’s weaknesses here</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518100">
                <a:tc>
                  <a:txBody>
                    <a:bodyPr/>
                    <a:lstStyle/>
                    <a:p>
                      <a:pPr marL="0" lvl="0" indent="0" algn="l" rtl="0">
                        <a:spcBef>
                          <a:spcPts val="0"/>
                        </a:spcBef>
                        <a:spcAft>
                          <a:spcPts val="0"/>
                        </a:spcAft>
                        <a:buNone/>
                      </a:pPr>
                      <a:endParaRPr sz="2200" b="1">
                        <a:solidFill>
                          <a:schemeClr val="accent5"/>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2200" b="1">
                          <a:solidFill>
                            <a:schemeClr val="accent5"/>
                          </a:solidFill>
                          <a:latin typeface="Grandstander"/>
                          <a:ea typeface="Grandstander"/>
                          <a:cs typeface="Grandstander"/>
                          <a:sym typeface="Grandstander"/>
                        </a:rPr>
                        <a:t>Opportunities</a:t>
                      </a:r>
                      <a:endParaRPr sz="2200" b="1">
                        <a:solidFill>
                          <a:schemeClr val="accent5"/>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2200" b="1">
                          <a:solidFill>
                            <a:schemeClr val="accent5"/>
                          </a:solidFill>
                          <a:latin typeface="Grandstander"/>
                          <a:ea typeface="Grandstander"/>
                          <a:cs typeface="Grandstander"/>
                          <a:sym typeface="Grandstander"/>
                        </a:rPr>
                        <a:t>Threats</a:t>
                      </a:r>
                      <a:endParaRPr sz="2200" b="1">
                        <a:solidFill>
                          <a:schemeClr val="accent5"/>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609600">
                <a:tc>
                  <a:txBody>
                    <a:bodyPr/>
                    <a:lstStyle/>
                    <a:p>
                      <a:pPr marL="0" lvl="0" indent="0" algn="l" rtl="0">
                        <a:spcBef>
                          <a:spcPts val="0"/>
                        </a:spcBef>
                        <a:spcAft>
                          <a:spcPts val="0"/>
                        </a:spcAft>
                        <a:buNone/>
                      </a:pPr>
                      <a:r>
                        <a:rPr lang="en" sz="2200" b="1">
                          <a:solidFill>
                            <a:schemeClr val="accent5"/>
                          </a:solidFill>
                          <a:latin typeface="Grandstander"/>
                          <a:ea typeface="Grandstander"/>
                          <a:cs typeface="Grandstander"/>
                          <a:sym typeface="Grandstander"/>
                        </a:rPr>
                        <a:t>Competitor A</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List your competitor’s opportunities here</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List your competitor’s threats here</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609625">
                <a:tc>
                  <a:txBody>
                    <a:bodyPr/>
                    <a:lstStyle/>
                    <a:p>
                      <a:pPr marL="0" lvl="0" indent="0" algn="l" rtl="0">
                        <a:spcBef>
                          <a:spcPts val="0"/>
                        </a:spcBef>
                        <a:spcAft>
                          <a:spcPts val="0"/>
                        </a:spcAft>
                        <a:buNone/>
                      </a:pPr>
                      <a:r>
                        <a:rPr lang="en" sz="2200" b="1">
                          <a:solidFill>
                            <a:schemeClr val="accent5"/>
                          </a:solidFill>
                          <a:latin typeface="Grandstander"/>
                          <a:ea typeface="Grandstander"/>
                          <a:cs typeface="Grandstander"/>
                          <a:sym typeface="Grandstander"/>
                        </a:rPr>
                        <a:t>Competitor B</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List your competitor’s opportunities here</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List your competitor’s threats here</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1875"/>
        <p:cNvGrpSpPr/>
        <p:nvPr/>
      </p:nvGrpSpPr>
      <p:grpSpPr>
        <a:xfrm>
          <a:off x="0" y="0"/>
          <a:ext cx="0" cy="0"/>
          <a:chOff x="0" y="0"/>
          <a:chExt cx="0" cy="0"/>
        </a:xfrm>
      </p:grpSpPr>
      <p:sp>
        <p:nvSpPr>
          <p:cNvPr id="11876" name="Google Shape;11876;p40"/>
          <p:cNvSpPr txBox="1">
            <a:spLocks noGrp="1"/>
          </p:cNvSpPr>
          <p:nvPr>
            <p:ph type="title"/>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MARKET </a:t>
            </a:r>
            <a:r>
              <a:rPr lang="en">
                <a:solidFill>
                  <a:schemeClr val="accent5"/>
                </a:solidFill>
              </a:rPr>
              <a:t>SEGMENTATION</a:t>
            </a:r>
            <a:endParaRPr>
              <a:solidFill>
                <a:schemeClr val="accent5"/>
              </a:solidFill>
            </a:endParaRPr>
          </a:p>
        </p:txBody>
      </p:sp>
      <p:sp>
        <p:nvSpPr>
          <p:cNvPr id="11877" name="Google Shape;11877;p40"/>
          <p:cNvSpPr txBox="1">
            <a:spLocks noGrp="1"/>
          </p:cNvSpPr>
          <p:nvPr>
            <p:ph type="subTitle" idx="4294967295"/>
          </p:nvPr>
        </p:nvSpPr>
        <p:spPr>
          <a:xfrm>
            <a:off x="5478163" y="2301490"/>
            <a:ext cx="2746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With vegetables</a:t>
            </a:r>
            <a:endParaRPr sz="2200" b="1">
              <a:solidFill>
                <a:schemeClr val="accent5"/>
              </a:solidFill>
              <a:latin typeface="Grandstander"/>
              <a:ea typeface="Grandstander"/>
              <a:cs typeface="Grandstander"/>
              <a:sym typeface="Grandstander"/>
            </a:endParaRPr>
          </a:p>
        </p:txBody>
      </p:sp>
      <p:sp>
        <p:nvSpPr>
          <p:cNvPr id="11878" name="Google Shape;11878;p40"/>
          <p:cNvSpPr txBox="1">
            <a:spLocks noGrp="1"/>
          </p:cNvSpPr>
          <p:nvPr>
            <p:ph type="subTitle" idx="4294967295"/>
          </p:nvPr>
        </p:nvSpPr>
        <p:spPr>
          <a:xfrm>
            <a:off x="5478163" y="1090850"/>
            <a:ext cx="2746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With meat</a:t>
            </a:r>
            <a:endParaRPr sz="2200" b="1">
              <a:solidFill>
                <a:schemeClr val="accent5"/>
              </a:solidFill>
              <a:latin typeface="Grandstander"/>
              <a:ea typeface="Grandstander"/>
              <a:cs typeface="Grandstander"/>
              <a:sym typeface="Grandstander"/>
            </a:endParaRPr>
          </a:p>
        </p:txBody>
      </p:sp>
      <p:sp>
        <p:nvSpPr>
          <p:cNvPr id="11879" name="Google Shape;11879;p40"/>
          <p:cNvSpPr txBox="1">
            <a:spLocks noGrp="1"/>
          </p:cNvSpPr>
          <p:nvPr>
            <p:ph type="subTitle" idx="4294967295"/>
          </p:nvPr>
        </p:nvSpPr>
        <p:spPr>
          <a:xfrm>
            <a:off x="5478163" y="2793477"/>
            <a:ext cx="2746500" cy="59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Mercury is the closest planet to the Sun and it’s very small</a:t>
            </a:r>
            <a:endParaRPr/>
          </a:p>
        </p:txBody>
      </p:sp>
      <p:sp>
        <p:nvSpPr>
          <p:cNvPr id="11880" name="Google Shape;11880;p40"/>
          <p:cNvSpPr txBox="1">
            <a:spLocks noGrp="1"/>
          </p:cNvSpPr>
          <p:nvPr>
            <p:ph type="subTitle" idx="4294967295"/>
          </p:nvPr>
        </p:nvSpPr>
        <p:spPr>
          <a:xfrm>
            <a:off x="5478163" y="1582883"/>
            <a:ext cx="2746500" cy="59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Venus has a beautiful name and high temperatures</a:t>
            </a:r>
            <a:endParaRPr/>
          </a:p>
        </p:txBody>
      </p:sp>
      <p:sp>
        <p:nvSpPr>
          <p:cNvPr id="11881" name="Google Shape;11881;p40"/>
          <p:cNvSpPr txBox="1">
            <a:spLocks noGrp="1"/>
          </p:cNvSpPr>
          <p:nvPr>
            <p:ph type="subTitle" idx="4294967295"/>
          </p:nvPr>
        </p:nvSpPr>
        <p:spPr>
          <a:xfrm>
            <a:off x="1000150" y="4004075"/>
            <a:ext cx="3296700" cy="59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0"/>
              <a:t>Follow the link in the graph to modify its data and paste the new one here. </a:t>
            </a:r>
            <a:r>
              <a:rPr lang="en" sz="1200" b="1">
                <a:uFill>
                  <a:noFill/>
                </a:uFill>
                <a:hlinkClick r:id="rId3"/>
              </a:rPr>
              <a:t>For more info, click here</a:t>
            </a:r>
            <a:endParaRPr sz="1200" b="1"/>
          </a:p>
        </p:txBody>
      </p:sp>
      <p:sp>
        <p:nvSpPr>
          <p:cNvPr id="11882" name="Google Shape;11882;p40"/>
          <p:cNvSpPr txBox="1">
            <a:spLocks noGrp="1"/>
          </p:cNvSpPr>
          <p:nvPr>
            <p:ph type="subTitle" idx="4294967295"/>
          </p:nvPr>
        </p:nvSpPr>
        <p:spPr>
          <a:xfrm>
            <a:off x="5478163" y="3512089"/>
            <a:ext cx="2746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Only cheese</a:t>
            </a:r>
            <a:endParaRPr sz="2200" b="1">
              <a:solidFill>
                <a:schemeClr val="accent5"/>
              </a:solidFill>
              <a:latin typeface="Grandstander"/>
              <a:ea typeface="Grandstander"/>
              <a:cs typeface="Grandstander"/>
              <a:sym typeface="Grandstander"/>
            </a:endParaRPr>
          </a:p>
        </p:txBody>
      </p:sp>
      <p:sp>
        <p:nvSpPr>
          <p:cNvPr id="11883" name="Google Shape;11883;p40"/>
          <p:cNvSpPr txBox="1">
            <a:spLocks noGrp="1"/>
          </p:cNvSpPr>
          <p:nvPr>
            <p:ph type="subTitle" idx="4294967295"/>
          </p:nvPr>
        </p:nvSpPr>
        <p:spPr>
          <a:xfrm>
            <a:off x="5478163" y="4004076"/>
            <a:ext cx="2746500" cy="59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a:t>Despite being red, Mars is actually a cold place</a:t>
            </a:r>
            <a:endParaRPr/>
          </a:p>
        </p:txBody>
      </p:sp>
      <p:pic>
        <p:nvPicPr>
          <p:cNvPr id="11884" name="Google Shape;11884;p40" title="Gráfico">
            <a:hlinkClick r:id="rId4"/>
          </p:cNvPr>
          <p:cNvPicPr preferRelativeResize="0"/>
          <p:nvPr/>
        </p:nvPicPr>
        <p:blipFill rotWithShape="1">
          <a:blip r:embed="rId5">
            <a:alphaModFix/>
          </a:blip>
          <a:srcRect l="20170" t="4055" r="20714" b="3342"/>
          <a:stretch/>
        </p:blipFill>
        <p:spPr>
          <a:xfrm>
            <a:off x="1301275" y="1200282"/>
            <a:ext cx="2694450" cy="2606040"/>
          </a:xfrm>
          <a:prstGeom prst="rect">
            <a:avLst/>
          </a:prstGeom>
          <a:noFill/>
          <a:ln>
            <a:noFill/>
          </a:ln>
        </p:spPr>
      </p:pic>
      <p:sp>
        <p:nvSpPr>
          <p:cNvPr id="11885" name="Google Shape;11885;p40"/>
          <p:cNvSpPr txBox="1">
            <a:spLocks noGrp="1"/>
          </p:cNvSpPr>
          <p:nvPr>
            <p:ph type="subTitle" idx="4294967295"/>
          </p:nvPr>
        </p:nvSpPr>
        <p:spPr>
          <a:xfrm>
            <a:off x="4766138" y="1632075"/>
            <a:ext cx="711900" cy="4920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40%</a:t>
            </a:r>
            <a:endParaRPr sz="2200" b="1">
              <a:solidFill>
                <a:schemeClr val="accent5"/>
              </a:solidFill>
              <a:latin typeface="Grandstander"/>
              <a:ea typeface="Grandstander"/>
              <a:cs typeface="Grandstander"/>
              <a:sym typeface="Grandstander"/>
            </a:endParaRPr>
          </a:p>
        </p:txBody>
      </p:sp>
      <p:sp>
        <p:nvSpPr>
          <p:cNvPr id="11886" name="Google Shape;11886;p40"/>
          <p:cNvSpPr/>
          <p:nvPr/>
        </p:nvSpPr>
        <p:spPr>
          <a:xfrm>
            <a:off x="4921838" y="1161213"/>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40"/>
          <p:cNvSpPr txBox="1">
            <a:spLocks noGrp="1"/>
          </p:cNvSpPr>
          <p:nvPr>
            <p:ph type="subTitle" idx="4294967295"/>
          </p:nvPr>
        </p:nvSpPr>
        <p:spPr>
          <a:xfrm>
            <a:off x="4766138" y="2802000"/>
            <a:ext cx="711900" cy="4920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30%</a:t>
            </a:r>
            <a:endParaRPr sz="2200" b="1">
              <a:solidFill>
                <a:schemeClr val="accent5"/>
              </a:solidFill>
              <a:latin typeface="Grandstander"/>
              <a:ea typeface="Grandstander"/>
              <a:cs typeface="Grandstander"/>
              <a:sym typeface="Grandstander"/>
            </a:endParaRPr>
          </a:p>
        </p:txBody>
      </p:sp>
      <p:sp>
        <p:nvSpPr>
          <p:cNvPr id="11888" name="Google Shape;11888;p40"/>
          <p:cNvSpPr/>
          <p:nvPr/>
        </p:nvSpPr>
        <p:spPr>
          <a:xfrm>
            <a:off x="4921838" y="23311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40"/>
          <p:cNvSpPr txBox="1">
            <a:spLocks noGrp="1"/>
          </p:cNvSpPr>
          <p:nvPr>
            <p:ph type="subTitle" idx="4294967295"/>
          </p:nvPr>
        </p:nvSpPr>
        <p:spPr>
          <a:xfrm>
            <a:off x="4766138" y="4063425"/>
            <a:ext cx="711900" cy="4920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40%</a:t>
            </a:r>
            <a:endParaRPr sz="2200" b="1">
              <a:solidFill>
                <a:schemeClr val="accent5"/>
              </a:solidFill>
              <a:latin typeface="Grandstander"/>
              <a:ea typeface="Grandstander"/>
              <a:cs typeface="Grandstander"/>
              <a:sym typeface="Grandstander"/>
            </a:endParaRPr>
          </a:p>
        </p:txBody>
      </p:sp>
      <p:sp>
        <p:nvSpPr>
          <p:cNvPr id="11890" name="Google Shape;11890;p40"/>
          <p:cNvSpPr/>
          <p:nvPr/>
        </p:nvSpPr>
        <p:spPr>
          <a:xfrm>
            <a:off x="4921838" y="3592563"/>
            <a:ext cx="400500" cy="4005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91" name="Google Shape;11891;p40"/>
          <p:cNvGrpSpPr/>
          <p:nvPr/>
        </p:nvGrpSpPr>
        <p:grpSpPr>
          <a:xfrm rot="1268839">
            <a:off x="7065183" y="456352"/>
            <a:ext cx="2095554" cy="1058774"/>
            <a:chOff x="1423500" y="1965000"/>
            <a:chExt cx="1202875" cy="607750"/>
          </a:xfrm>
        </p:grpSpPr>
        <p:sp>
          <p:nvSpPr>
            <p:cNvPr id="11892" name="Google Shape;11892;p40"/>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40"/>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40"/>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40"/>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40"/>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40"/>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40"/>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40"/>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40"/>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40"/>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40"/>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40"/>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40"/>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40"/>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40"/>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40"/>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40"/>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40"/>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40"/>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40"/>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40"/>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40"/>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40"/>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40"/>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40"/>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40"/>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40"/>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40"/>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40"/>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40"/>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40"/>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40"/>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40"/>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40"/>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40"/>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40"/>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40"/>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40"/>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40"/>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40"/>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40"/>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40"/>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40"/>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40"/>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40"/>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40"/>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40"/>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40"/>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40"/>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40"/>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40"/>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40"/>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40"/>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40"/>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40"/>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40"/>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40"/>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40"/>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40"/>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40"/>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40"/>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40"/>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40"/>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40"/>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40"/>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40"/>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40"/>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40"/>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40"/>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40"/>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40"/>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40"/>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40"/>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40"/>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40"/>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40"/>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40"/>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40"/>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40"/>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40"/>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40"/>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40"/>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40"/>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40"/>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40"/>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40"/>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40"/>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40"/>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40"/>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40"/>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40"/>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40"/>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40"/>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40"/>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40"/>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40"/>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40"/>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40"/>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40"/>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40"/>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40"/>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40"/>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40"/>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40"/>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40"/>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40"/>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40"/>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40"/>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40"/>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40"/>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40"/>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40"/>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40"/>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40"/>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40"/>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40"/>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40"/>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40"/>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40"/>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40"/>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40"/>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40"/>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40"/>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40"/>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40"/>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40"/>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40"/>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40"/>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40"/>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40"/>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40"/>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40"/>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2027"/>
        <p:cNvGrpSpPr/>
        <p:nvPr/>
      </p:nvGrpSpPr>
      <p:grpSpPr>
        <a:xfrm>
          <a:off x="0" y="0"/>
          <a:ext cx="0" cy="0"/>
          <a:chOff x="0" y="0"/>
          <a:chExt cx="0" cy="0"/>
        </a:xfrm>
      </p:grpSpPr>
      <p:sp>
        <p:nvSpPr>
          <p:cNvPr id="12028" name="Google Shape;12028;p41"/>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STRATEGY</a:t>
            </a:r>
            <a:endParaRPr>
              <a:solidFill>
                <a:schemeClr val="accent4"/>
              </a:solidFill>
            </a:endParaRPr>
          </a:p>
        </p:txBody>
      </p:sp>
      <p:sp>
        <p:nvSpPr>
          <p:cNvPr id="12029" name="Google Shape;12029;p41"/>
          <p:cNvSpPr txBox="1">
            <a:spLocks noGrp="1"/>
          </p:cNvSpPr>
          <p:nvPr>
            <p:ph type="title" idx="4294967295"/>
          </p:nvPr>
        </p:nvSpPr>
        <p:spPr>
          <a:xfrm>
            <a:off x="713288" y="3092625"/>
            <a:ext cx="1929300" cy="35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5"/>
                </a:solidFill>
              </a:rPr>
              <a:t>Step 1</a:t>
            </a:r>
            <a:endParaRPr sz="2200">
              <a:solidFill>
                <a:schemeClr val="accent5"/>
              </a:solidFill>
            </a:endParaRPr>
          </a:p>
        </p:txBody>
      </p:sp>
      <p:sp>
        <p:nvSpPr>
          <p:cNvPr id="12030" name="Google Shape;12030;p41"/>
          <p:cNvSpPr txBox="1">
            <a:spLocks noGrp="1"/>
          </p:cNvSpPr>
          <p:nvPr>
            <p:ph type="subTitle" idx="4294967295"/>
          </p:nvPr>
        </p:nvSpPr>
        <p:spPr>
          <a:xfrm>
            <a:off x="713300" y="3753825"/>
            <a:ext cx="1929300" cy="555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400"/>
              <a:t>Mars is actually a cold place</a:t>
            </a:r>
            <a:endParaRPr sz="1400"/>
          </a:p>
        </p:txBody>
      </p:sp>
      <p:sp>
        <p:nvSpPr>
          <p:cNvPr id="12031" name="Google Shape;12031;p41"/>
          <p:cNvSpPr txBox="1">
            <a:spLocks noGrp="1"/>
          </p:cNvSpPr>
          <p:nvPr>
            <p:ph type="title" idx="4294967295"/>
          </p:nvPr>
        </p:nvSpPr>
        <p:spPr>
          <a:xfrm>
            <a:off x="2642669" y="2619550"/>
            <a:ext cx="1929300" cy="35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5"/>
                </a:solidFill>
              </a:rPr>
              <a:t>Step 2</a:t>
            </a:r>
            <a:endParaRPr sz="2200">
              <a:solidFill>
                <a:schemeClr val="accent5"/>
              </a:solidFill>
            </a:endParaRPr>
          </a:p>
        </p:txBody>
      </p:sp>
      <p:sp>
        <p:nvSpPr>
          <p:cNvPr id="12032" name="Google Shape;12032;p41"/>
          <p:cNvSpPr txBox="1">
            <a:spLocks noGrp="1"/>
          </p:cNvSpPr>
          <p:nvPr>
            <p:ph type="subTitle" idx="4294967295"/>
          </p:nvPr>
        </p:nvSpPr>
        <p:spPr>
          <a:xfrm>
            <a:off x="2642675" y="3280750"/>
            <a:ext cx="1929300" cy="555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Venus has a beautiful name</a:t>
            </a:r>
            <a:endParaRPr/>
          </a:p>
        </p:txBody>
      </p:sp>
      <p:sp>
        <p:nvSpPr>
          <p:cNvPr id="12033" name="Google Shape;12033;p41"/>
          <p:cNvSpPr txBox="1">
            <a:spLocks noGrp="1"/>
          </p:cNvSpPr>
          <p:nvPr>
            <p:ph type="title" idx="4294967295"/>
          </p:nvPr>
        </p:nvSpPr>
        <p:spPr>
          <a:xfrm>
            <a:off x="4572037" y="2146475"/>
            <a:ext cx="1929300" cy="35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5"/>
                </a:solidFill>
              </a:rPr>
              <a:t>Step 3</a:t>
            </a:r>
            <a:endParaRPr sz="2200">
              <a:solidFill>
                <a:schemeClr val="accent5"/>
              </a:solidFill>
            </a:endParaRPr>
          </a:p>
        </p:txBody>
      </p:sp>
      <p:sp>
        <p:nvSpPr>
          <p:cNvPr id="12034" name="Google Shape;12034;p41"/>
          <p:cNvSpPr txBox="1">
            <a:spLocks noGrp="1"/>
          </p:cNvSpPr>
          <p:nvPr>
            <p:ph type="subTitle" idx="4294967295"/>
          </p:nvPr>
        </p:nvSpPr>
        <p:spPr>
          <a:xfrm>
            <a:off x="4572025" y="2807676"/>
            <a:ext cx="1929300" cy="555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Saturn is a gas giant and has rings</a:t>
            </a:r>
            <a:endParaRPr/>
          </a:p>
        </p:txBody>
      </p:sp>
      <p:sp>
        <p:nvSpPr>
          <p:cNvPr id="12035" name="Google Shape;12035;p41"/>
          <p:cNvSpPr txBox="1">
            <a:spLocks noGrp="1"/>
          </p:cNvSpPr>
          <p:nvPr>
            <p:ph type="title" idx="4294967295"/>
          </p:nvPr>
        </p:nvSpPr>
        <p:spPr>
          <a:xfrm>
            <a:off x="6501412" y="1673400"/>
            <a:ext cx="1929300" cy="35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5"/>
                </a:solidFill>
              </a:rPr>
              <a:t>Step 4</a:t>
            </a:r>
            <a:endParaRPr sz="2200">
              <a:solidFill>
                <a:schemeClr val="accent5"/>
              </a:solidFill>
            </a:endParaRPr>
          </a:p>
        </p:txBody>
      </p:sp>
      <p:sp>
        <p:nvSpPr>
          <p:cNvPr id="12036" name="Google Shape;12036;p41"/>
          <p:cNvSpPr txBox="1">
            <a:spLocks noGrp="1"/>
          </p:cNvSpPr>
          <p:nvPr>
            <p:ph type="subTitle" idx="4294967295"/>
          </p:nvPr>
        </p:nvSpPr>
        <p:spPr>
          <a:xfrm>
            <a:off x="6501400" y="2334601"/>
            <a:ext cx="1929300" cy="5556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t>Jupiter is the biggest planet</a:t>
            </a:r>
            <a:endParaRPr/>
          </a:p>
        </p:txBody>
      </p:sp>
      <p:cxnSp>
        <p:nvCxnSpPr>
          <p:cNvPr id="12037" name="Google Shape;12037;p41"/>
          <p:cNvCxnSpPr>
            <a:stCxn id="12029" idx="2"/>
            <a:endCxn id="12030" idx="0"/>
          </p:cNvCxnSpPr>
          <p:nvPr/>
        </p:nvCxnSpPr>
        <p:spPr>
          <a:xfrm>
            <a:off x="1677938" y="3449025"/>
            <a:ext cx="0" cy="304800"/>
          </a:xfrm>
          <a:prstGeom prst="straightConnector1">
            <a:avLst/>
          </a:prstGeom>
          <a:noFill/>
          <a:ln w="9525" cap="flat" cmpd="sng">
            <a:solidFill>
              <a:schemeClr val="accent4"/>
            </a:solidFill>
            <a:prstDash val="solid"/>
            <a:round/>
            <a:headEnd type="none" w="med" len="med"/>
            <a:tailEnd type="none" w="med" len="med"/>
          </a:ln>
        </p:spPr>
      </p:cxnSp>
      <p:cxnSp>
        <p:nvCxnSpPr>
          <p:cNvPr id="12038" name="Google Shape;12038;p41"/>
          <p:cNvCxnSpPr>
            <a:stCxn id="12029" idx="0"/>
            <a:endCxn id="12031" idx="0"/>
          </p:cNvCxnSpPr>
          <p:nvPr/>
        </p:nvCxnSpPr>
        <p:spPr>
          <a:xfrm rot="-5400000">
            <a:off x="2406038" y="1891425"/>
            <a:ext cx="473100" cy="1929300"/>
          </a:xfrm>
          <a:prstGeom prst="bentConnector3">
            <a:avLst>
              <a:gd name="adj1" fmla="val 150328"/>
            </a:avLst>
          </a:prstGeom>
          <a:noFill/>
          <a:ln w="9525" cap="flat" cmpd="sng">
            <a:solidFill>
              <a:schemeClr val="accent4"/>
            </a:solidFill>
            <a:prstDash val="solid"/>
            <a:round/>
            <a:headEnd type="none" w="med" len="med"/>
            <a:tailEnd type="none" w="med" len="med"/>
          </a:ln>
        </p:spPr>
      </p:cxnSp>
      <p:cxnSp>
        <p:nvCxnSpPr>
          <p:cNvPr id="12039" name="Google Shape;12039;p41"/>
          <p:cNvCxnSpPr>
            <a:stCxn id="12032" idx="2"/>
            <a:endCxn id="12034" idx="2"/>
          </p:cNvCxnSpPr>
          <p:nvPr/>
        </p:nvCxnSpPr>
        <p:spPr>
          <a:xfrm rot="-5400000">
            <a:off x="4335425" y="2635150"/>
            <a:ext cx="473100" cy="1929300"/>
          </a:xfrm>
          <a:prstGeom prst="bentConnector3">
            <a:avLst>
              <a:gd name="adj1" fmla="val -50333"/>
            </a:avLst>
          </a:prstGeom>
          <a:noFill/>
          <a:ln w="9525" cap="flat" cmpd="sng">
            <a:solidFill>
              <a:schemeClr val="accent4"/>
            </a:solidFill>
            <a:prstDash val="solid"/>
            <a:round/>
            <a:headEnd type="none" w="med" len="med"/>
            <a:tailEnd type="none" w="med" len="med"/>
          </a:ln>
        </p:spPr>
      </p:cxnSp>
      <p:cxnSp>
        <p:nvCxnSpPr>
          <p:cNvPr id="12040" name="Google Shape;12040;p41"/>
          <p:cNvCxnSpPr>
            <a:stCxn id="12033" idx="0"/>
            <a:endCxn id="12035" idx="0"/>
          </p:cNvCxnSpPr>
          <p:nvPr/>
        </p:nvCxnSpPr>
        <p:spPr>
          <a:xfrm rot="-5400000">
            <a:off x="6264787" y="945275"/>
            <a:ext cx="473100" cy="1929300"/>
          </a:xfrm>
          <a:prstGeom prst="bentConnector3">
            <a:avLst>
              <a:gd name="adj1" fmla="val 150328"/>
            </a:avLst>
          </a:prstGeom>
          <a:noFill/>
          <a:ln w="9525" cap="flat" cmpd="sng">
            <a:solidFill>
              <a:schemeClr val="accent4"/>
            </a:solidFill>
            <a:prstDash val="solid"/>
            <a:round/>
            <a:headEnd type="none" w="med" len="med"/>
            <a:tailEnd type="none" w="med" len="med"/>
          </a:ln>
        </p:spPr>
      </p:cxnSp>
      <p:cxnSp>
        <p:nvCxnSpPr>
          <p:cNvPr id="12041" name="Google Shape;12041;p41"/>
          <p:cNvCxnSpPr>
            <a:stCxn id="12033" idx="2"/>
            <a:endCxn id="12034" idx="0"/>
          </p:cNvCxnSpPr>
          <p:nvPr/>
        </p:nvCxnSpPr>
        <p:spPr>
          <a:xfrm>
            <a:off x="5536687" y="2502875"/>
            <a:ext cx="0" cy="304800"/>
          </a:xfrm>
          <a:prstGeom prst="straightConnector1">
            <a:avLst/>
          </a:prstGeom>
          <a:noFill/>
          <a:ln w="9525" cap="flat" cmpd="sng">
            <a:solidFill>
              <a:schemeClr val="accent4"/>
            </a:solidFill>
            <a:prstDash val="solid"/>
            <a:round/>
            <a:headEnd type="none" w="med" len="med"/>
            <a:tailEnd type="none" w="med" len="med"/>
          </a:ln>
        </p:spPr>
      </p:cxnSp>
      <p:cxnSp>
        <p:nvCxnSpPr>
          <p:cNvPr id="12042" name="Google Shape;12042;p41"/>
          <p:cNvCxnSpPr>
            <a:stCxn id="12031" idx="2"/>
            <a:endCxn id="12032" idx="0"/>
          </p:cNvCxnSpPr>
          <p:nvPr/>
        </p:nvCxnSpPr>
        <p:spPr>
          <a:xfrm>
            <a:off x="3607319" y="2975950"/>
            <a:ext cx="0" cy="304800"/>
          </a:xfrm>
          <a:prstGeom prst="straightConnector1">
            <a:avLst/>
          </a:prstGeom>
          <a:noFill/>
          <a:ln w="9525" cap="flat" cmpd="sng">
            <a:solidFill>
              <a:schemeClr val="accent4"/>
            </a:solidFill>
            <a:prstDash val="solid"/>
            <a:round/>
            <a:headEnd type="none" w="med" len="med"/>
            <a:tailEnd type="none" w="med" len="med"/>
          </a:ln>
        </p:spPr>
      </p:cxnSp>
      <p:cxnSp>
        <p:nvCxnSpPr>
          <p:cNvPr id="12043" name="Google Shape;12043;p41"/>
          <p:cNvCxnSpPr>
            <a:stCxn id="12035" idx="2"/>
            <a:endCxn id="12036" idx="0"/>
          </p:cNvCxnSpPr>
          <p:nvPr/>
        </p:nvCxnSpPr>
        <p:spPr>
          <a:xfrm>
            <a:off x="7466062" y="2029800"/>
            <a:ext cx="0" cy="304800"/>
          </a:xfrm>
          <a:prstGeom prst="straightConnector1">
            <a:avLst/>
          </a:prstGeom>
          <a:noFill/>
          <a:ln w="9525" cap="flat" cmpd="sng">
            <a:solidFill>
              <a:schemeClr val="accent4"/>
            </a:solidFill>
            <a:prstDash val="solid"/>
            <a:round/>
            <a:headEnd type="none" w="med" len="med"/>
            <a:tailEnd type="none" w="med" len="med"/>
          </a:ln>
        </p:spPr>
      </p:cxnSp>
      <p:sp>
        <p:nvSpPr>
          <p:cNvPr id="12044" name="Google Shape;12044;p41"/>
          <p:cNvSpPr/>
          <p:nvPr/>
        </p:nvSpPr>
        <p:spPr>
          <a:xfrm>
            <a:off x="6517750" y="3631675"/>
            <a:ext cx="1896600" cy="3720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Grandstander"/>
                <a:ea typeface="Grandstander"/>
                <a:cs typeface="Grandstander"/>
                <a:sym typeface="Grandstander"/>
              </a:rPr>
              <a:t>Success</a:t>
            </a:r>
            <a:endParaRPr sz="2200"/>
          </a:p>
        </p:txBody>
      </p:sp>
      <p:cxnSp>
        <p:nvCxnSpPr>
          <p:cNvPr id="12045" name="Google Shape;12045;p41"/>
          <p:cNvCxnSpPr>
            <a:stCxn id="12044" idx="0"/>
            <a:endCxn id="12036" idx="2"/>
          </p:cNvCxnSpPr>
          <p:nvPr/>
        </p:nvCxnSpPr>
        <p:spPr>
          <a:xfrm rot="10800000">
            <a:off x="7466050" y="2890075"/>
            <a:ext cx="0" cy="741600"/>
          </a:xfrm>
          <a:prstGeom prst="straightConnector1">
            <a:avLst/>
          </a:prstGeom>
          <a:noFill/>
          <a:ln w="9525" cap="flat" cmpd="sng">
            <a:solidFill>
              <a:schemeClr val="accent4"/>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2049"/>
        <p:cNvGrpSpPr/>
        <p:nvPr/>
      </p:nvGrpSpPr>
      <p:grpSpPr>
        <a:xfrm>
          <a:off x="0" y="0"/>
          <a:ext cx="0" cy="0"/>
          <a:chOff x="0" y="0"/>
          <a:chExt cx="0" cy="0"/>
        </a:xfrm>
      </p:grpSpPr>
      <p:sp>
        <p:nvSpPr>
          <p:cNvPr id="12050" name="Google Shape;12050;p42"/>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PRODUCT </a:t>
            </a:r>
            <a:r>
              <a:rPr lang="en">
                <a:solidFill>
                  <a:schemeClr val="accent5"/>
                </a:solidFill>
              </a:rPr>
              <a:t>DESCRIPTION</a:t>
            </a:r>
            <a:endParaRPr>
              <a:solidFill>
                <a:schemeClr val="accent5"/>
              </a:solidFill>
            </a:endParaRPr>
          </a:p>
        </p:txBody>
      </p:sp>
      <p:grpSp>
        <p:nvGrpSpPr>
          <p:cNvPr id="12051" name="Google Shape;12051;p42"/>
          <p:cNvGrpSpPr/>
          <p:nvPr/>
        </p:nvGrpSpPr>
        <p:grpSpPr>
          <a:xfrm>
            <a:off x="3163636" y="1194567"/>
            <a:ext cx="2835778" cy="1432771"/>
            <a:chOff x="1423500" y="1965000"/>
            <a:chExt cx="1202875" cy="607750"/>
          </a:xfrm>
        </p:grpSpPr>
        <p:sp>
          <p:nvSpPr>
            <p:cNvPr id="12052" name="Google Shape;12052;p42"/>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42"/>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42"/>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42"/>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42"/>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42"/>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42"/>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42"/>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42"/>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42"/>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42"/>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42"/>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42"/>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42"/>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42"/>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42"/>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42"/>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42"/>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42"/>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42"/>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42"/>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42"/>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42"/>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42"/>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42"/>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42"/>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42"/>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42"/>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42"/>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42"/>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42"/>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42"/>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42"/>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42"/>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42"/>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42"/>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42"/>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42"/>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42"/>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42"/>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42"/>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42"/>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42"/>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42"/>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42"/>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42"/>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42"/>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42"/>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42"/>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42"/>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42"/>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42"/>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42"/>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42"/>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42"/>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42"/>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42"/>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42"/>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42"/>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42"/>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42"/>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42"/>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42"/>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42"/>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42"/>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42"/>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42"/>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42"/>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42"/>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42"/>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42"/>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42"/>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42"/>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42"/>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42"/>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42"/>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42"/>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42"/>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42"/>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42"/>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42"/>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42"/>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42"/>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42"/>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42"/>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42"/>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42"/>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42"/>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42"/>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42"/>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42"/>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42"/>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42"/>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42"/>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42"/>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42"/>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42"/>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42"/>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42"/>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42"/>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42"/>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42"/>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42"/>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42"/>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42"/>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42"/>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42"/>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42"/>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42"/>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42"/>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42"/>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42"/>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42"/>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42"/>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42"/>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42"/>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42"/>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42"/>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42"/>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42"/>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42"/>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42"/>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42"/>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42"/>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42"/>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42"/>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42"/>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42"/>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42"/>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42"/>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42"/>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42"/>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4" name="Google Shape;12184;p42"/>
          <p:cNvSpPr txBox="1">
            <a:spLocks noGrp="1"/>
          </p:cNvSpPr>
          <p:nvPr>
            <p:ph type="subTitle" idx="4294967295"/>
          </p:nvPr>
        </p:nvSpPr>
        <p:spPr>
          <a:xfrm>
            <a:off x="3285725" y="3513101"/>
            <a:ext cx="2572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Mercury</a:t>
            </a:r>
            <a:endParaRPr sz="2200" b="1">
              <a:solidFill>
                <a:schemeClr val="accent5"/>
              </a:solidFill>
              <a:latin typeface="Grandstander"/>
              <a:ea typeface="Grandstander"/>
              <a:cs typeface="Grandstander"/>
              <a:sym typeface="Grandstander"/>
            </a:endParaRPr>
          </a:p>
        </p:txBody>
      </p:sp>
      <p:sp>
        <p:nvSpPr>
          <p:cNvPr id="12185" name="Google Shape;12185;p42"/>
          <p:cNvSpPr txBox="1">
            <a:spLocks noGrp="1"/>
          </p:cNvSpPr>
          <p:nvPr>
            <p:ph type="subTitle" idx="4294967295"/>
          </p:nvPr>
        </p:nvSpPr>
        <p:spPr>
          <a:xfrm>
            <a:off x="713225" y="3513111"/>
            <a:ext cx="2572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Venus</a:t>
            </a:r>
            <a:endParaRPr sz="2200" b="1">
              <a:solidFill>
                <a:schemeClr val="accent5"/>
              </a:solidFill>
              <a:latin typeface="Grandstander"/>
              <a:ea typeface="Grandstander"/>
              <a:cs typeface="Grandstander"/>
              <a:sym typeface="Grandstander"/>
            </a:endParaRPr>
          </a:p>
        </p:txBody>
      </p:sp>
      <p:sp>
        <p:nvSpPr>
          <p:cNvPr id="12186" name="Google Shape;12186;p42"/>
          <p:cNvSpPr txBox="1">
            <a:spLocks noGrp="1"/>
          </p:cNvSpPr>
          <p:nvPr>
            <p:ph type="subTitle" idx="4294967295"/>
          </p:nvPr>
        </p:nvSpPr>
        <p:spPr>
          <a:xfrm>
            <a:off x="3285725" y="4005079"/>
            <a:ext cx="2572500" cy="59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Mercury is the closest planet to the Sun</a:t>
            </a:r>
            <a:endParaRPr/>
          </a:p>
        </p:txBody>
      </p:sp>
      <p:sp>
        <p:nvSpPr>
          <p:cNvPr id="12187" name="Google Shape;12187;p42"/>
          <p:cNvSpPr txBox="1">
            <a:spLocks noGrp="1"/>
          </p:cNvSpPr>
          <p:nvPr>
            <p:ph type="subTitle" idx="4294967295"/>
          </p:nvPr>
        </p:nvSpPr>
        <p:spPr>
          <a:xfrm>
            <a:off x="713225" y="4005136"/>
            <a:ext cx="2572500" cy="59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Venus has a beautiful name and it’s very hot</a:t>
            </a:r>
            <a:endParaRPr/>
          </a:p>
        </p:txBody>
      </p:sp>
      <p:sp>
        <p:nvSpPr>
          <p:cNvPr id="12188" name="Google Shape;12188;p42"/>
          <p:cNvSpPr txBox="1">
            <a:spLocks noGrp="1"/>
          </p:cNvSpPr>
          <p:nvPr>
            <p:ph type="subTitle" idx="4294967295"/>
          </p:nvPr>
        </p:nvSpPr>
        <p:spPr>
          <a:xfrm>
            <a:off x="5858225" y="3513100"/>
            <a:ext cx="2572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Mars</a:t>
            </a:r>
            <a:endParaRPr sz="2200" b="1">
              <a:solidFill>
                <a:schemeClr val="accent5"/>
              </a:solidFill>
              <a:latin typeface="Grandstander"/>
              <a:ea typeface="Grandstander"/>
              <a:cs typeface="Grandstander"/>
              <a:sym typeface="Grandstander"/>
            </a:endParaRPr>
          </a:p>
        </p:txBody>
      </p:sp>
      <p:sp>
        <p:nvSpPr>
          <p:cNvPr id="12189" name="Google Shape;12189;p42"/>
          <p:cNvSpPr txBox="1">
            <a:spLocks noGrp="1"/>
          </p:cNvSpPr>
          <p:nvPr>
            <p:ph type="subTitle" idx="4294967295"/>
          </p:nvPr>
        </p:nvSpPr>
        <p:spPr>
          <a:xfrm>
            <a:off x="5858225" y="4005078"/>
            <a:ext cx="2572500" cy="59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Despite being red, Mars is actually a cold place</a:t>
            </a:r>
            <a:endParaRPr/>
          </a:p>
        </p:txBody>
      </p:sp>
      <p:sp>
        <p:nvSpPr>
          <p:cNvPr id="12190" name="Google Shape;12190;p42"/>
          <p:cNvSpPr/>
          <p:nvPr/>
        </p:nvSpPr>
        <p:spPr>
          <a:xfrm>
            <a:off x="808475" y="2760675"/>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1</a:t>
            </a:r>
            <a:endParaRPr/>
          </a:p>
        </p:txBody>
      </p:sp>
      <p:sp>
        <p:nvSpPr>
          <p:cNvPr id="12191" name="Google Shape;12191;p42"/>
          <p:cNvSpPr/>
          <p:nvPr/>
        </p:nvSpPr>
        <p:spPr>
          <a:xfrm>
            <a:off x="3380975" y="2760675"/>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2</a:t>
            </a:r>
            <a:endParaRPr/>
          </a:p>
        </p:txBody>
      </p:sp>
      <p:sp>
        <p:nvSpPr>
          <p:cNvPr id="12192" name="Google Shape;12192;p42"/>
          <p:cNvSpPr/>
          <p:nvPr/>
        </p:nvSpPr>
        <p:spPr>
          <a:xfrm>
            <a:off x="5972525" y="2760675"/>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3</a:t>
            </a:r>
            <a:endParaRPr/>
          </a:p>
        </p:txBody>
      </p:sp>
      <p:sp>
        <p:nvSpPr>
          <p:cNvPr id="12193" name="Google Shape;12193;p42"/>
          <p:cNvSpPr/>
          <p:nvPr/>
        </p:nvSpPr>
        <p:spPr>
          <a:xfrm>
            <a:off x="3037325" y="1322400"/>
            <a:ext cx="492000" cy="4920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1</a:t>
            </a:r>
            <a:endParaRPr/>
          </a:p>
        </p:txBody>
      </p:sp>
      <p:sp>
        <p:nvSpPr>
          <p:cNvPr id="12194" name="Google Shape;12194;p42"/>
          <p:cNvSpPr/>
          <p:nvPr/>
        </p:nvSpPr>
        <p:spPr>
          <a:xfrm>
            <a:off x="4227950" y="1570050"/>
            <a:ext cx="492000" cy="4920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3</a:t>
            </a:r>
            <a:endParaRPr/>
          </a:p>
        </p:txBody>
      </p:sp>
      <p:sp>
        <p:nvSpPr>
          <p:cNvPr id="12195" name="Google Shape;12195;p42"/>
          <p:cNvSpPr/>
          <p:nvPr/>
        </p:nvSpPr>
        <p:spPr>
          <a:xfrm>
            <a:off x="5351900" y="1664950"/>
            <a:ext cx="492000" cy="4920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2</a:t>
            </a:r>
            <a:endParaRPr/>
          </a:p>
        </p:txBody>
      </p:sp>
      <p:grpSp>
        <p:nvGrpSpPr>
          <p:cNvPr id="12196" name="Google Shape;12196;p42"/>
          <p:cNvGrpSpPr/>
          <p:nvPr/>
        </p:nvGrpSpPr>
        <p:grpSpPr>
          <a:xfrm>
            <a:off x="7048483" y="369290"/>
            <a:ext cx="2095529" cy="1058761"/>
            <a:chOff x="1423500" y="1965000"/>
            <a:chExt cx="1202875" cy="607750"/>
          </a:xfrm>
        </p:grpSpPr>
        <p:sp>
          <p:nvSpPr>
            <p:cNvPr id="12197" name="Google Shape;12197;p42"/>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42"/>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42"/>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42"/>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42"/>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42"/>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42"/>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42"/>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42"/>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42"/>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42"/>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42"/>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42"/>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42"/>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42"/>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42"/>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42"/>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42"/>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42"/>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42"/>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42"/>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42"/>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42"/>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42"/>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42"/>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42"/>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42"/>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42"/>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42"/>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42"/>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42"/>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42"/>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42"/>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42"/>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42"/>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42"/>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42"/>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42"/>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42"/>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42"/>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42"/>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42"/>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42"/>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42"/>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42"/>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42"/>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42"/>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42"/>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42"/>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42"/>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42"/>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42"/>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42"/>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42"/>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42"/>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42"/>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42"/>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42"/>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42"/>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42"/>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42"/>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42"/>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42"/>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42"/>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42"/>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42"/>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42"/>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42"/>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42"/>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42"/>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42"/>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42"/>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42"/>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42"/>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42"/>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42"/>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42"/>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42"/>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42"/>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42"/>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42"/>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42"/>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42"/>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42"/>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42"/>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42"/>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42"/>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42"/>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42"/>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42"/>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42"/>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42"/>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42"/>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42"/>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42"/>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42"/>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42"/>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42"/>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42"/>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42"/>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42"/>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42"/>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42"/>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42"/>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42"/>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42"/>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42"/>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42"/>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42"/>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42"/>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42"/>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42"/>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42"/>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42"/>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42"/>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42"/>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42"/>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42"/>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42"/>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42"/>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42"/>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42"/>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42"/>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42"/>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42"/>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42"/>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42"/>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42"/>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42"/>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42"/>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42"/>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42"/>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630"/>
        <p:cNvGrpSpPr/>
        <p:nvPr/>
      </p:nvGrpSpPr>
      <p:grpSpPr>
        <a:xfrm>
          <a:off x="0" y="0"/>
          <a:ext cx="0" cy="0"/>
          <a:chOff x="0" y="0"/>
          <a:chExt cx="0" cy="0"/>
        </a:xfrm>
      </p:grpSpPr>
      <p:sp>
        <p:nvSpPr>
          <p:cNvPr id="12632" name="Google Shape;12632;p49"/>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CAMPAIGN </a:t>
            </a:r>
            <a:r>
              <a:rPr lang="en" dirty="0">
                <a:solidFill>
                  <a:schemeClr val="accent5"/>
                </a:solidFill>
              </a:rPr>
              <a:t>PERFORMANCE</a:t>
            </a:r>
            <a:endParaRPr dirty="0">
              <a:solidFill>
                <a:schemeClr val="accent5"/>
              </a:solidFill>
            </a:endParaRPr>
          </a:p>
        </p:txBody>
      </p:sp>
      <p:sp>
        <p:nvSpPr>
          <p:cNvPr id="12633" name="Google Shape;12633;p49"/>
          <p:cNvSpPr txBox="1">
            <a:spLocks noGrp="1"/>
          </p:cNvSpPr>
          <p:nvPr>
            <p:ph type="title" idx="4294967295"/>
          </p:nvPr>
        </p:nvSpPr>
        <p:spPr>
          <a:xfrm>
            <a:off x="708963" y="4009625"/>
            <a:ext cx="14586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dirty="0">
                <a:solidFill>
                  <a:schemeClr val="accent5"/>
                </a:solidFill>
              </a:rPr>
              <a:t>CPC</a:t>
            </a:r>
            <a:endParaRPr sz="2200" dirty="0">
              <a:solidFill>
                <a:schemeClr val="accent5"/>
              </a:solidFill>
            </a:endParaRPr>
          </a:p>
        </p:txBody>
      </p:sp>
      <p:sp>
        <p:nvSpPr>
          <p:cNvPr id="12634" name="Google Shape;12634;p49"/>
          <p:cNvSpPr txBox="1">
            <a:spLocks noGrp="1"/>
          </p:cNvSpPr>
          <p:nvPr>
            <p:ph type="title" idx="4294967295"/>
          </p:nvPr>
        </p:nvSpPr>
        <p:spPr>
          <a:xfrm>
            <a:off x="2691672" y="2368022"/>
            <a:ext cx="14586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dirty="0">
                <a:solidFill>
                  <a:schemeClr val="accent4"/>
                </a:solidFill>
              </a:rPr>
              <a:t>Ad</a:t>
            </a:r>
            <a:r>
              <a:rPr lang="en" sz="2200" dirty="0">
                <a:solidFill>
                  <a:schemeClr val="accent5"/>
                </a:solidFill>
              </a:rPr>
              <a:t> </a:t>
            </a:r>
            <a:r>
              <a:rPr lang="en" sz="2200" dirty="0">
                <a:solidFill>
                  <a:schemeClr val="accent4"/>
                </a:solidFill>
              </a:rPr>
              <a:t>Spend</a:t>
            </a:r>
            <a:endParaRPr sz="2200" dirty="0">
              <a:solidFill>
                <a:schemeClr val="accent4"/>
              </a:solidFill>
            </a:endParaRPr>
          </a:p>
        </p:txBody>
      </p:sp>
      <p:sp>
        <p:nvSpPr>
          <p:cNvPr id="12637" name="Google Shape;12637;p49"/>
          <p:cNvSpPr txBox="1">
            <a:spLocks noGrp="1"/>
          </p:cNvSpPr>
          <p:nvPr>
            <p:ph type="title" idx="4294967295"/>
          </p:nvPr>
        </p:nvSpPr>
        <p:spPr>
          <a:xfrm>
            <a:off x="708963" y="1178694"/>
            <a:ext cx="4855747"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1800" dirty="0">
                <a:solidFill>
                  <a:schemeClr val="accent5"/>
                </a:solidFill>
              </a:rPr>
              <a:t>Date Range: Nov 18, 2018 to Feb 3, 2019</a:t>
            </a:r>
            <a:endParaRPr sz="1800" dirty="0">
              <a:solidFill>
                <a:schemeClr val="accent5"/>
              </a:solidFill>
            </a:endParaRPr>
          </a:p>
        </p:txBody>
      </p:sp>
      <p:sp>
        <p:nvSpPr>
          <p:cNvPr id="12638" name="Google Shape;12638;p49"/>
          <p:cNvSpPr txBox="1">
            <a:spLocks noGrp="1"/>
          </p:cNvSpPr>
          <p:nvPr>
            <p:ph type="title" idx="4294967295"/>
          </p:nvPr>
        </p:nvSpPr>
        <p:spPr>
          <a:xfrm>
            <a:off x="714900" y="1583888"/>
            <a:ext cx="6093306" cy="7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1400" b="0" dirty="0">
                <a:latin typeface="Epilogue"/>
                <a:ea typeface="Epilogue"/>
                <a:cs typeface="Epilogue"/>
                <a:sym typeface="Epilogue"/>
              </a:rPr>
              <a:t>Overall, Pizza Company drove 447,736 clicks across 591,148,422 impressions. More than 96K orders were placed, resulting in approximately $3m in revenue.</a:t>
            </a:r>
            <a:endParaRPr sz="1400" b="0" dirty="0">
              <a:latin typeface="Epilogue"/>
              <a:ea typeface="Epilogue"/>
              <a:cs typeface="Epilogue"/>
              <a:sym typeface="Epilogue"/>
            </a:endParaRPr>
          </a:p>
        </p:txBody>
      </p:sp>
      <p:sp>
        <p:nvSpPr>
          <p:cNvPr id="12639" name="Google Shape;12639;p49"/>
          <p:cNvSpPr txBox="1">
            <a:spLocks noGrp="1"/>
          </p:cNvSpPr>
          <p:nvPr>
            <p:ph type="title" idx="4294967295"/>
          </p:nvPr>
        </p:nvSpPr>
        <p:spPr>
          <a:xfrm>
            <a:off x="4465371" y="2368022"/>
            <a:ext cx="14586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$1.05m</a:t>
            </a:r>
            <a:endParaRPr dirty="0"/>
          </a:p>
        </p:txBody>
      </p:sp>
      <p:grpSp>
        <p:nvGrpSpPr>
          <p:cNvPr id="12657" name="Google Shape;12657;p49"/>
          <p:cNvGrpSpPr/>
          <p:nvPr/>
        </p:nvGrpSpPr>
        <p:grpSpPr>
          <a:xfrm>
            <a:off x="7048483" y="369290"/>
            <a:ext cx="2095529" cy="1058761"/>
            <a:chOff x="1423500" y="1965000"/>
            <a:chExt cx="1202875" cy="607750"/>
          </a:xfrm>
        </p:grpSpPr>
        <p:sp>
          <p:nvSpPr>
            <p:cNvPr id="12658" name="Google Shape;12658;p49"/>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49"/>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49"/>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49"/>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49"/>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49"/>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49"/>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49"/>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49"/>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49"/>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49"/>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49"/>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49"/>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49"/>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49"/>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49"/>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49"/>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49"/>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49"/>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49"/>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49"/>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49"/>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49"/>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49"/>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49"/>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49"/>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49"/>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49"/>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49"/>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49"/>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49"/>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49"/>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49"/>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49"/>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49"/>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49"/>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49"/>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49"/>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49"/>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49"/>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49"/>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49"/>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49"/>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49"/>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49"/>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49"/>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49"/>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49"/>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49"/>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49"/>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49"/>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49"/>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49"/>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49"/>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49"/>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49"/>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49"/>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49"/>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49"/>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49"/>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49"/>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49"/>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49"/>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49"/>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49"/>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49"/>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49"/>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49"/>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49"/>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49"/>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49"/>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49"/>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49"/>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49"/>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49"/>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49"/>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49"/>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49"/>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49"/>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49"/>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49"/>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49"/>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49"/>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49"/>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49"/>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49"/>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49"/>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49"/>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49"/>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49"/>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49"/>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49"/>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49"/>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49"/>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49"/>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49"/>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49"/>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49"/>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49"/>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49"/>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49"/>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49"/>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49"/>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49"/>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49"/>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49"/>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49"/>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49"/>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49"/>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49"/>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49"/>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49"/>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49"/>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49"/>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49"/>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49"/>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49"/>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49"/>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49"/>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49"/>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49"/>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49"/>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49"/>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49"/>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49"/>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49"/>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49"/>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49"/>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49"/>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49"/>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49"/>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49"/>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12639;p49">
            <a:extLst>
              <a:ext uri="{FF2B5EF4-FFF2-40B4-BE49-F238E27FC236}">
                <a16:creationId xmlns:a16="http://schemas.microsoft.com/office/drawing/2014/main" id="{EDF754DE-AB38-2074-078D-DDC64002B9A2}"/>
              </a:ext>
            </a:extLst>
          </p:cNvPr>
          <p:cNvSpPr txBox="1">
            <a:spLocks/>
          </p:cNvSpPr>
          <p:nvPr/>
        </p:nvSpPr>
        <p:spPr>
          <a:xfrm>
            <a:off x="2516876" y="4017982"/>
            <a:ext cx="1458600" cy="35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dirty="0"/>
              <a:t>$2.35</a:t>
            </a:r>
          </a:p>
        </p:txBody>
      </p:sp>
      <p:sp>
        <p:nvSpPr>
          <p:cNvPr id="4" name="Google Shape;12634;p49">
            <a:extLst>
              <a:ext uri="{FF2B5EF4-FFF2-40B4-BE49-F238E27FC236}">
                <a16:creationId xmlns:a16="http://schemas.microsoft.com/office/drawing/2014/main" id="{6620A281-BC4A-BE77-8D68-17CC7E6FC115}"/>
              </a:ext>
            </a:extLst>
          </p:cNvPr>
          <p:cNvSpPr txBox="1">
            <a:spLocks/>
          </p:cNvSpPr>
          <p:nvPr/>
        </p:nvSpPr>
        <p:spPr>
          <a:xfrm>
            <a:off x="708963" y="2974475"/>
            <a:ext cx="1458600" cy="35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sz="2200" dirty="0">
                <a:solidFill>
                  <a:schemeClr val="accent5"/>
                </a:solidFill>
              </a:rPr>
              <a:t>CPM</a:t>
            </a:r>
          </a:p>
        </p:txBody>
      </p:sp>
      <p:sp>
        <p:nvSpPr>
          <p:cNvPr id="5" name="Google Shape;12639;p49">
            <a:extLst>
              <a:ext uri="{FF2B5EF4-FFF2-40B4-BE49-F238E27FC236}">
                <a16:creationId xmlns:a16="http://schemas.microsoft.com/office/drawing/2014/main" id="{3F103E54-A3D7-6052-F541-BD65BE8FDFC3}"/>
              </a:ext>
            </a:extLst>
          </p:cNvPr>
          <p:cNvSpPr txBox="1">
            <a:spLocks/>
          </p:cNvSpPr>
          <p:nvPr/>
        </p:nvSpPr>
        <p:spPr>
          <a:xfrm>
            <a:off x="2482662" y="2974475"/>
            <a:ext cx="1458600" cy="35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dirty="0"/>
              <a:t>$1.78</a:t>
            </a:r>
          </a:p>
        </p:txBody>
      </p:sp>
      <p:sp>
        <p:nvSpPr>
          <p:cNvPr id="6" name="Google Shape;12634;p49">
            <a:extLst>
              <a:ext uri="{FF2B5EF4-FFF2-40B4-BE49-F238E27FC236}">
                <a16:creationId xmlns:a16="http://schemas.microsoft.com/office/drawing/2014/main" id="{26668F29-11EE-B9BA-ACF7-69FD6060FCB5}"/>
              </a:ext>
            </a:extLst>
          </p:cNvPr>
          <p:cNvSpPr txBox="1">
            <a:spLocks/>
          </p:cNvSpPr>
          <p:nvPr/>
        </p:nvSpPr>
        <p:spPr>
          <a:xfrm>
            <a:off x="708963" y="3487775"/>
            <a:ext cx="1458600" cy="35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sz="2200" dirty="0">
                <a:solidFill>
                  <a:schemeClr val="accent5"/>
                </a:solidFill>
              </a:rPr>
              <a:t>CTR</a:t>
            </a:r>
          </a:p>
        </p:txBody>
      </p:sp>
      <p:sp>
        <p:nvSpPr>
          <p:cNvPr id="7" name="Google Shape;12639;p49">
            <a:extLst>
              <a:ext uri="{FF2B5EF4-FFF2-40B4-BE49-F238E27FC236}">
                <a16:creationId xmlns:a16="http://schemas.microsoft.com/office/drawing/2014/main" id="{75AB6BA5-2BE2-51AD-B7EC-E5DD6B9D0693}"/>
              </a:ext>
            </a:extLst>
          </p:cNvPr>
          <p:cNvSpPr txBox="1">
            <a:spLocks/>
          </p:cNvSpPr>
          <p:nvPr/>
        </p:nvSpPr>
        <p:spPr>
          <a:xfrm>
            <a:off x="2482662" y="3487775"/>
            <a:ext cx="1458600" cy="35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dirty="0"/>
              <a:t>0.08%</a:t>
            </a:r>
          </a:p>
        </p:txBody>
      </p:sp>
      <p:sp>
        <p:nvSpPr>
          <p:cNvPr id="10" name="Google Shape;12634;p49">
            <a:extLst>
              <a:ext uri="{FF2B5EF4-FFF2-40B4-BE49-F238E27FC236}">
                <a16:creationId xmlns:a16="http://schemas.microsoft.com/office/drawing/2014/main" id="{C847DDDE-BCA0-95E5-9D20-16A89AEEE328}"/>
              </a:ext>
            </a:extLst>
          </p:cNvPr>
          <p:cNvSpPr txBox="1">
            <a:spLocks/>
          </p:cNvSpPr>
          <p:nvPr/>
        </p:nvSpPr>
        <p:spPr>
          <a:xfrm>
            <a:off x="4875076" y="3139087"/>
            <a:ext cx="1458600" cy="35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sz="2200" dirty="0">
                <a:solidFill>
                  <a:schemeClr val="accent5"/>
                </a:solidFill>
              </a:rPr>
              <a:t>CPA</a:t>
            </a:r>
          </a:p>
        </p:txBody>
      </p:sp>
      <p:sp>
        <p:nvSpPr>
          <p:cNvPr id="11" name="Google Shape;12639;p49">
            <a:extLst>
              <a:ext uri="{FF2B5EF4-FFF2-40B4-BE49-F238E27FC236}">
                <a16:creationId xmlns:a16="http://schemas.microsoft.com/office/drawing/2014/main" id="{25DF4EC5-8000-0BB5-F6D3-6D74614D458E}"/>
              </a:ext>
            </a:extLst>
          </p:cNvPr>
          <p:cNvSpPr txBox="1">
            <a:spLocks/>
          </p:cNvSpPr>
          <p:nvPr/>
        </p:nvSpPr>
        <p:spPr>
          <a:xfrm>
            <a:off x="6648775" y="3139087"/>
            <a:ext cx="1458600" cy="35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dirty="0"/>
              <a:t>$6.88</a:t>
            </a:r>
          </a:p>
        </p:txBody>
      </p:sp>
      <p:sp>
        <p:nvSpPr>
          <p:cNvPr id="12" name="Google Shape;12634;p49">
            <a:extLst>
              <a:ext uri="{FF2B5EF4-FFF2-40B4-BE49-F238E27FC236}">
                <a16:creationId xmlns:a16="http://schemas.microsoft.com/office/drawing/2014/main" id="{1AE6AEEF-9E25-2431-4734-A463D9154978}"/>
              </a:ext>
            </a:extLst>
          </p:cNvPr>
          <p:cNvSpPr txBox="1">
            <a:spLocks/>
          </p:cNvSpPr>
          <p:nvPr/>
        </p:nvSpPr>
        <p:spPr>
          <a:xfrm>
            <a:off x="4875076" y="3652387"/>
            <a:ext cx="1458600" cy="35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sz="2200" dirty="0">
                <a:solidFill>
                  <a:schemeClr val="accent5"/>
                </a:solidFill>
              </a:rPr>
              <a:t>ROAS</a:t>
            </a:r>
          </a:p>
        </p:txBody>
      </p:sp>
      <p:sp>
        <p:nvSpPr>
          <p:cNvPr id="13" name="Google Shape;12639;p49">
            <a:extLst>
              <a:ext uri="{FF2B5EF4-FFF2-40B4-BE49-F238E27FC236}">
                <a16:creationId xmlns:a16="http://schemas.microsoft.com/office/drawing/2014/main" id="{8B31051E-29F5-D86A-9CC1-D1CC7D02C688}"/>
              </a:ext>
            </a:extLst>
          </p:cNvPr>
          <p:cNvSpPr txBox="1">
            <a:spLocks/>
          </p:cNvSpPr>
          <p:nvPr/>
        </p:nvSpPr>
        <p:spPr>
          <a:xfrm>
            <a:off x="6648775" y="3652387"/>
            <a:ext cx="1458600" cy="35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dirty="0"/>
              <a:t>289%</a:t>
            </a:r>
          </a:p>
        </p:txBody>
      </p:sp>
      <p:cxnSp>
        <p:nvCxnSpPr>
          <p:cNvPr id="17" name="Straight Connector 16">
            <a:extLst>
              <a:ext uri="{FF2B5EF4-FFF2-40B4-BE49-F238E27FC236}">
                <a16:creationId xmlns:a16="http://schemas.microsoft.com/office/drawing/2014/main" id="{8E08FBB6-33A3-3D64-2F3D-A3CC05EE2161}"/>
              </a:ext>
            </a:extLst>
          </p:cNvPr>
          <p:cNvCxnSpPr/>
          <p:nvPr/>
        </p:nvCxnSpPr>
        <p:spPr>
          <a:xfrm>
            <a:off x="787651" y="2802872"/>
            <a:ext cx="7408658" cy="0"/>
          </a:xfrm>
          <a:prstGeom prst="line">
            <a:avLst/>
          </a:prstGeom>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8011200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2417"/>
        <p:cNvGrpSpPr/>
        <p:nvPr/>
      </p:nvGrpSpPr>
      <p:grpSpPr>
        <a:xfrm>
          <a:off x="0" y="0"/>
          <a:ext cx="0" cy="0"/>
          <a:chOff x="0" y="0"/>
          <a:chExt cx="0" cy="0"/>
        </a:xfrm>
      </p:grpSpPr>
      <p:sp>
        <p:nvSpPr>
          <p:cNvPr id="12418" name="Google Shape;12418;p44"/>
          <p:cNvSpPr txBox="1">
            <a:spLocks noGrp="1"/>
          </p:cNvSpPr>
          <p:nvPr>
            <p:ph type="title"/>
          </p:nvPr>
        </p:nvSpPr>
        <p:spPr>
          <a:xfrm>
            <a:off x="1863450" y="1415100"/>
            <a:ext cx="5417100" cy="2313300"/>
          </a:xfrm>
          <a:prstGeom prst="rect">
            <a:avLst/>
          </a:prstGeom>
        </p:spPr>
        <p:txBody>
          <a:bodyPr spcFirstLastPara="1" wrap="square" lIns="274300" tIns="91425" rIns="91425" bIns="91425" anchor="t" anchorCtr="0">
            <a:noAutofit/>
          </a:bodyPr>
          <a:lstStyle/>
          <a:p>
            <a:pPr marL="0" lvl="0" indent="0" algn="ctr" rtl="0">
              <a:spcBef>
                <a:spcPts val="0"/>
              </a:spcBef>
              <a:spcAft>
                <a:spcPts val="0"/>
              </a:spcAft>
              <a:buNone/>
            </a:pPr>
            <a:r>
              <a:rPr lang="en"/>
              <a:t>AWESOME </a:t>
            </a:r>
            <a:r>
              <a:rPr lang="en">
                <a:solidFill>
                  <a:schemeClr val="accent5"/>
                </a:solidFill>
              </a:rPr>
              <a:t>WORDS</a:t>
            </a:r>
            <a:endParaRPr>
              <a:solidFill>
                <a:schemeClr val="accent5"/>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2422"/>
        <p:cNvGrpSpPr/>
        <p:nvPr/>
      </p:nvGrpSpPr>
      <p:grpSpPr>
        <a:xfrm>
          <a:off x="0" y="0"/>
          <a:ext cx="0" cy="0"/>
          <a:chOff x="0" y="0"/>
          <a:chExt cx="0" cy="0"/>
        </a:xfrm>
      </p:grpSpPr>
      <p:graphicFrame>
        <p:nvGraphicFramePr>
          <p:cNvPr id="12423" name="Google Shape;12423;p45"/>
          <p:cNvGraphicFramePr/>
          <p:nvPr/>
        </p:nvGraphicFramePr>
        <p:xfrm>
          <a:off x="1079900" y="1247770"/>
          <a:ext cx="2072550" cy="3300950"/>
        </p:xfrm>
        <a:graphic>
          <a:graphicData uri="http://schemas.openxmlformats.org/drawingml/2006/table">
            <a:tbl>
              <a:tblPr>
                <a:noFill/>
                <a:tableStyleId>{C0B723EF-9604-4EAF-B621-77B67FA21246}</a:tableStyleId>
              </a:tblPr>
              <a:tblGrid>
                <a:gridCol w="2072550">
                  <a:extLst>
                    <a:ext uri="{9D8B030D-6E8A-4147-A177-3AD203B41FA5}">
                      <a16:colId xmlns:a16="http://schemas.microsoft.com/office/drawing/2014/main" val="20000"/>
                    </a:ext>
                  </a:extLst>
                </a:gridCol>
              </a:tblGrid>
              <a:tr h="599375">
                <a:tc>
                  <a:txBody>
                    <a:bodyPr/>
                    <a:lstStyle/>
                    <a:p>
                      <a:pPr marL="0" lvl="0" indent="0" algn="ctr" rtl="0">
                        <a:spcBef>
                          <a:spcPts val="0"/>
                        </a:spcBef>
                        <a:spcAft>
                          <a:spcPts val="0"/>
                        </a:spcAft>
                        <a:buNone/>
                      </a:pPr>
                      <a:r>
                        <a:rPr lang="en" sz="2200" b="1">
                          <a:solidFill>
                            <a:schemeClr val="accent5"/>
                          </a:solidFill>
                          <a:latin typeface="Grandstander"/>
                          <a:ea typeface="Grandstander"/>
                          <a:cs typeface="Grandstander"/>
                          <a:sym typeface="Grandstander"/>
                        </a:rPr>
                        <a:t>Small</a:t>
                      </a:r>
                      <a:endParaRPr sz="2200" b="1">
                        <a:solidFill>
                          <a:schemeClr val="accent5"/>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629025">
                <a:tc>
                  <a:txBody>
                    <a:bodyPr/>
                    <a:lstStyle/>
                    <a:p>
                      <a:pPr marL="0" lvl="0" indent="0" algn="ctr" rtl="0">
                        <a:spcBef>
                          <a:spcPts val="0"/>
                        </a:spcBef>
                        <a:spcAft>
                          <a:spcPts val="0"/>
                        </a:spcAft>
                        <a:buNone/>
                      </a:pPr>
                      <a:r>
                        <a:rPr lang="en" dirty="0">
                          <a:solidFill>
                            <a:schemeClr val="dk1"/>
                          </a:solidFill>
                          <a:latin typeface="Epilogue"/>
                          <a:ea typeface="Epilogue"/>
                          <a:cs typeface="Epilogue"/>
                          <a:sym typeface="Epilogue"/>
                        </a:rPr>
                        <a:t>Mercury is a very small planet</a:t>
                      </a:r>
                      <a:endParaRPr dirty="0">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476575">
                <a:tc>
                  <a:txBody>
                    <a:bodyPr/>
                    <a:lstStyle/>
                    <a:p>
                      <a:pPr marL="0" lvl="0" indent="0" algn="ctr" rtl="0">
                        <a:spcBef>
                          <a:spcPts val="0"/>
                        </a:spcBef>
                        <a:spcAft>
                          <a:spcPts val="0"/>
                        </a:spcAft>
                        <a:buNone/>
                      </a:pPr>
                      <a:r>
                        <a:rPr lang="en" b="1">
                          <a:solidFill>
                            <a:schemeClr val="accent4"/>
                          </a:solidFill>
                          <a:latin typeface="Epilogue"/>
                          <a:ea typeface="Epilogue"/>
                          <a:cs typeface="Epilogue"/>
                          <a:sym typeface="Epilogue"/>
                        </a:rPr>
                        <a:t>Favorites</a:t>
                      </a:r>
                      <a:endParaRPr b="1">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476575">
                <a:tc>
                  <a:txBody>
                    <a:bodyPr/>
                    <a:lstStyle/>
                    <a:p>
                      <a:pPr marL="0" lvl="0" indent="0" algn="ctr" rtl="0">
                        <a:spcBef>
                          <a:spcPts val="0"/>
                        </a:spcBef>
                        <a:spcAft>
                          <a:spcPts val="0"/>
                        </a:spcAft>
                        <a:buNone/>
                      </a:pPr>
                      <a:r>
                        <a:rPr lang="en">
                          <a:solidFill>
                            <a:schemeClr val="dk1"/>
                          </a:solidFill>
                          <a:latin typeface="Epilogue"/>
                          <a:ea typeface="Epilogue"/>
                          <a:cs typeface="Epilogue"/>
                          <a:sym typeface="Epilogue"/>
                        </a:rPr>
                        <a:t>Margarita</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476575">
                <a:tc>
                  <a:txBody>
                    <a:bodyPr/>
                    <a:lstStyle/>
                    <a:p>
                      <a:pPr marL="0" lvl="0" indent="0" algn="ctr" rtl="0">
                        <a:spcBef>
                          <a:spcPts val="0"/>
                        </a:spcBef>
                        <a:spcAft>
                          <a:spcPts val="0"/>
                        </a:spcAft>
                        <a:buNone/>
                      </a:pPr>
                      <a:r>
                        <a:rPr lang="en">
                          <a:solidFill>
                            <a:schemeClr val="dk1"/>
                          </a:solidFill>
                          <a:latin typeface="Epilogue"/>
                          <a:ea typeface="Epilogue"/>
                          <a:cs typeface="Epilogue"/>
                          <a:sym typeface="Epilogue"/>
                        </a:rPr>
                        <a:t>Cheese and ham</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642825">
                <a:tc>
                  <a:txBody>
                    <a:bodyPr/>
                    <a:lstStyle/>
                    <a:p>
                      <a:pPr marL="0" lvl="0" indent="0" algn="ctr" rtl="0">
                        <a:spcBef>
                          <a:spcPts val="0"/>
                        </a:spcBef>
                        <a:spcAft>
                          <a:spcPts val="0"/>
                        </a:spcAft>
                        <a:buNone/>
                      </a:pPr>
                      <a:r>
                        <a:rPr lang="en" sz="3000" b="1" dirty="0">
                          <a:solidFill>
                            <a:schemeClr val="lt1"/>
                          </a:solidFill>
                          <a:latin typeface="Grandstander"/>
                          <a:ea typeface="Grandstander"/>
                          <a:cs typeface="Grandstander"/>
                          <a:sym typeface="Grandstander"/>
                        </a:rPr>
                        <a:t>$15</a:t>
                      </a:r>
                      <a:endParaRPr sz="3000" b="1" dirty="0">
                        <a:solidFill>
                          <a:schemeClr val="lt1"/>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aphicFrame>
        <p:nvGraphicFramePr>
          <p:cNvPr id="12424" name="Google Shape;12424;p45"/>
          <p:cNvGraphicFramePr/>
          <p:nvPr/>
        </p:nvGraphicFramePr>
        <p:xfrm>
          <a:off x="3535725" y="1247770"/>
          <a:ext cx="2072550" cy="3302200"/>
        </p:xfrm>
        <a:graphic>
          <a:graphicData uri="http://schemas.openxmlformats.org/drawingml/2006/table">
            <a:tbl>
              <a:tblPr>
                <a:noFill/>
                <a:tableStyleId>{C0B723EF-9604-4EAF-B621-77B67FA21246}</a:tableStyleId>
              </a:tblPr>
              <a:tblGrid>
                <a:gridCol w="2072550">
                  <a:extLst>
                    <a:ext uri="{9D8B030D-6E8A-4147-A177-3AD203B41FA5}">
                      <a16:colId xmlns:a16="http://schemas.microsoft.com/office/drawing/2014/main" val="20000"/>
                    </a:ext>
                  </a:extLst>
                </a:gridCol>
              </a:tblGrid>
              <a:tr h="600300">
                <a:tc>
                  <a:txBody>
                    <a:bodyPr/>
                    <a:lstStyle/>
                    <a:p>
                      <a:pPr marL="0" lvl="0" indent="0" algn="ctr" rtl="0">
                        <a:spcBef>
                          <a:spcPts val="0"/>
                        </a:spcBef>
                        <a:spcAft>
                          <a:spcPts val="0"/>
                        </a:spcAft>
                        <a:buNone/>
                      </a:pPr>
                      <a:r>
                        <a:rPr lang="en" sz="2200" b="1">
                          <a:solidFill>
                            <a:schemeClr val="dk1"/>
                          </a:solidFill>
                          <a:latin typeface="Poppins"/>
                          <a:ea typeface="Poppins"/>
                          <a:cs typeface="Poppins"/>
                          <a:sym typeface="Poppins"/>
                        </a:rPr>
                        <a:t> </a:t>
                      </a:r>
                      <a:r>
                        <a:rPr lang="en" sz="2200" b="1">
                          <a:solidFill>
                            <a:schemeClr val="accent5"/>
                          </a:solidFill>
                          <a:latin typeface="Grandstander"/>
                          <a:ea typeface="Grandstander"/>
                          <a:cs typeface="Grandstander"/>
                          <a:sym typeface="Grandstander"/>
                        </a:rPr>
                        <a:t>Medium</a:t>
                      </a:r>
                      <a:endParaRPr sz="2200" b="1">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629950">
                <a:tc>
                  <a:txBody>
                    <a:bodyPr/>
                    <a:lstStyle/>
                    <a:p>
                      <a:pPr marL="0" lvl="0" indent="0" algn="ctr" rtl="0">
                        <a:spcBef>
                          <a:spcPts val="0"/>
                        </a:spcBef>
                        <a:spcAft>
                          <a:spcPts val="0"/>
                        </a:spcAft>
                        <a:buNone/>
                      </a:pPr>
                      <a:r>
                        <a:rPr lang="en">
                          <a:solidFill>
                            <a:schemeClr val="dk1"/>
                          </a:solidFill>
                          <a:latin typeface="Epilogue"/>
                          <a:ea typeface="Epilogue"/>
                          <a:cs typeface="Epilogue"/>
                          <a:sym typeface="Epilogue"/>
                        </a:rPr>
                        <a:t>Venus has extremely high temperatures</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477300">
                <a:tc>
                  <a:txBody>
                    <a:bodyPr/>
                    <a:lstStyle/>
                    <a:p>
                      <a:pPr marL="0" lvl="0" indent="0" algn="ctr" rtl="0">
                        <a:spcBef>
                          <a:spcPts val="0"/>
                        </a:spcBef>
                        <a:spcAft>
                          <a:spcPts val="0"/>
                        </a:spcAft>
                        <a:buNone/>
                      </a:pPr>
                      <a:r>
                        <a:rPr lang="en" b="1">
                          <a:solidFill>
                            <a:schemeClr val="accent4"/>
                          </a:solidFill>
                          <a:latin typeface="Epilogue"/>
                          <a:ea typeface="Epilogue"/>
                          <a:cs typeface="Epilogue"/>
                          <a:sym typeface="Epilogue"/>
                        </a:rPr>
                        <a:t>Favorites</a:t>
                      </a:r>
                      <a:endParaRPr b="1">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477300">
                <a:tc>
                  <a:txBody>
                    <a:bodyPr/>
                    <a:lstStyle/>
                    <a:p>
                      <a:pPr marL="0" lvl="0" indent="0" algn="ctr" rtl="0">
                        <a:spcBef>
                          <a:spcPts val="0"/>
                        </a:spcBef>
                        <a:spcAft>
                          <a:spcPts val="0"/>
                        </a:spcAft>
                        <a:buNone/>
                      </a:pPr>
                      <a:r>
                        <a:rPr lang="en">
                          <a:solidFill>
                            <a:schemeClr val="dk1"/>
                          </a:solidFill>
                          <a:latin typeface="Poppins"/>
                          <a:ea typeface="Poppins"/>
                          <a:cs typeface="Poppins"/>
                          <a:sym typeface="Poppins"/>
                        </a:rPr>
                        <a:t>BBQ</a:t>
                      </a:r>
                      <a:endParaRPr>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477300">
                <a:tc>
                  <a:txBody>
                    <a:bodyPr/>
                    <a:lstStyle/>
                    <a:p>
                      <a:pPr marL="0" lvl="0" indent="0" algn="ctr" rtl="0">
                        <a:spcBef>
                          <a:spcPts val="0"/>
                        </a:spcBef>
                        <a:spcAft>
                          <a:spcPts val="0"/>
                        </a:spcAft>
                        <a:buNone/>
                      </a:pPr>
                      <a:r>
                        <a:rPr lang="en">
                          <a:solidFill>
                            <a:schemeClr val="dk1"/>
                          </a:solidFill>
                          <a:latin typeface="Poppins"/>
                          <a:ea typeface="Poppins"/>
                          <a:cs typeface="Poppins"/>
                          <a:sym typeface="Poppins"/>
                        </a:rPr>
                        <a:t>Pepperoni</a:t>
                      </a:r>
                      <a:endParaRPr>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638850">
                <a:tc>
                  <a:txBody>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$20</a:t>
                      </a:r>
                      <a:endParaRPr sz="3000" b="1">
                        <a:solidFill>
                          <a:schemeClr val="lt1"/>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aphicFrame>
        <p:nvGraphicFramePr>
          <p:cNvPr id="12425" name="Google Shape;12425;p45"/>
          <p:cNvGraphicFramePr/>
          <p:nvPr/>
        </p:nvGraphicFramePr>
        <p:xfrm>
          <a:off x="5991550" y="1247770"/>
          <a:ext cx="2072550" cy="3297300"/>
        </p:xfrm>
        <a:graphic>
          <a:graphicData uri="http://schemas.openxmlformats.org/drawingml/2006/table">
            <a:tbl>
              <a:tblPr>
                <a:noFill/>
                <a:tableStyleId>{C0B723EF-9604-4EAF-B621-77B67FA21246}</a:tableStyleId>
              </a:tblPr>
              <a:tblGrid>
                <a:gridCol w="2072550">
                  <a:extLst>
                    <a:ext uri="{9D8B030D-6E8A-4147-A177-3AD203B41FA5}">
                      <a16:colId xmlns:a16="http://schemas.microsoft.com/office/drawing/2014/main" val="20000"/>
                    </a:ext>
                  </a:extLst>
                </a:gridCol>
              </a:tblGrid>
              <a:tr h="599175">
                <a:tc>
                  <a:txBody>
                    <a:bodyPr/>
                    <a:lstStyle/>
                    <a:p>
                      <a:pPr marL="0" lvl="0" indent="0" algn="ctr" rtl="0">
                        <a:spcBef>
                          <a:spcPts val="0"/>
                        </a:spcBef>
                        <a:spcAft>
                          <a:spcPts val="0"/>
                        </a:spcAft>
                        <a:buNone/>
                      </a:pPr>
                      <a:r>
                        <a:rPr lang="en" sz="2200" b="1">
                          <a:solidFill>
                            <a:schemeClr val="accent5"/>
                          </a:solidFill>
                          <a:latin typeface="Grandstander"/>
                          <a:ea typeface="Grandstander"/>
                          <a:cs typeface="Grandstander"/>
                          <a:sym typeface="Grandstander"/>
                        </a:rPr>
                        <a:t>Big</a:t>
                      </a:r>
                      <a:endParaRPr sz="2200" b="1">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0"/>
                  </a:ext>
                </a:extLst>
              </a:tr>
              <a:tr h="628800">
                <a:tc>
                  <a:txBody>
                    <a:bodyPr/>
                    <a:lstStyle/>
                    <a:p>
                      <a:pPr marL="0" lvl="0" indent="0" algn="ctr" rtl="0">
                        <a:spcBef>
                          <a:spcPts val="0"/>
                        </a:spcBef>
                        <a:spcAft>
                          <a:spcPts val="0"/>
                        </a:spcAft>
                        <a:buNone/>
                      </a:pPr>
                      <a:r>
                        <a:rPr lang="en">
                          <a:solidFill>
                            <a:schemeClr val="dk1"/>
                          </a:solidFill>
                          <a:latin typeface="Epilogue"/>
                          <a:ea typeface="Epilogue"/>
                          <a:cs typeface="Epilogue"/>
                          <a:sym typeface="Epilogue"/>
                        </a:rPr>
                        <a:t>Despite being red, Mars is actually cold</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476425">
                <a:tc>
                  <a:txBody>
                    <a:bodyPr/>
                    <a:lstStyle/>
                    <a:p>
                      <a:pPr marL="0" lvl="0" indent="0" algn="ctr" rtl="0">
                        <a:spcBef>
                          <a:spcPts val="0"/>
                        </a:spcBef>
                        <a:spcAft>
                          <a:spcPts val="0"/>
                        </a:spcAft>
                        <a:buNone/>
                      </a:pPr>
                      <a:r>
                        <a:rPr lang="en" b="1">
                          <a:solidFill>
                            <a:schemeClr val="accent4"/>
                          </a:solidFill>
                          <a:latin typeface="Epilogue"/>
                          <a:ea typeface="Epilogue"/>
                          <a:cs typeface="Epilogue"/>
                          <a:sym typeface="Epilogue"/>
                        </a:rPr>
                        <a:t>Favorites</a:t>
                      </a:r>
                      <a:endParaRPr b="1">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476425">
                <a:tc>
                  <a:txBody>
                    <a:bodyPr/>
                    <a:lstStyle/>
                    <a:p>
                      <a:pPr marL="0" lvl="0" indent="0" algn="ctr" rtl="0">
                        <a:spcBef>
                          <a:spcPts val="0"/>
                        </a:spcBef>
                        <a:spcAft>
                          <a:spcPts val="0"/>
                        </a:spcAft>
                        <a:buNone/>
                      </a:pPr>
                      <a:r>
                        <a:rPr lang="en">
                          <a:solidFill>
                            <a:schemeClr val="dk1"/>
                          </a:solidFill>
                          <a:latin typeface="Poppins"/>
                          <a:ea typeface="Poppins"/>
                          <a:cs typeface="Poppins"/>
                          <a:sym typeface="Poppins"/>
                        </a:rPr>
                        <a:t>Pepperoni</a:t>
                      </a:r>
                      <a:endParaRPr>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476425">
                <a:tc>
                  <a:txBody>
                    <a:bodyPr/>
                    <a:lstStyle/>
                    <a:p>
                      <a:pPr marL="0" lvl="0" indent="0" algn="ctr" rtl="0">
                        <a:spcBef>
                          <a:spcPts val="0"/>
                        </a:spcBef>
                        <a:spcAft>
                          <a:spcPts val="0"/>
                        </a:spcAft>
                        <a:buNone/>
                      </a:pPr>
                      <a:r>
                        <a:rPr lang="en">
                          <a:solidFill>
                            <a:schemeClr val="dk1"/>
                          </a:solidFill>
                          <a:latin typeface="Poppins"/>
                          <a:ea typeface="Poppins"/>
                          <a:cs typeface="Poppins"/>
                          <a:sym typeface="Poppins"/>
                        </a:rPr>
                        <a:t>Margarita</a:t>
                      </a:r>
                      <a:endParaRPr>
                        <a:solidFill>
                          <a:schemeClr val="dk1"/>
                        </a:solidFill>
                        <a:latin typeface="Poppins"/>
                        <a:ea typeface="Poppins"/>
                        <a:cs typeface="Poppins"/>
                        <a:sym typeface="Poppins"/>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r h="629425">
                <a:tc>
                  <a:txBody>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$25</a:t>
                      </a:r>
                      <a:endParaRPr sz="3000" b="1">
                        <a:solidFill>
                          <a:schemeClr val="lt1"/>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2426" name="Google Shape;12426;p45"/>
          <p:cNvSpPr/>
          <p:nvPr/>
        </p:nvSpPr>
        <p:spPr>
          <a:xfrm>
            <a:off x="6079525" y="4031925"/>
            <a:ext cx="1896600" cy="436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$25</a:t>
            </a:r>
            <a:endParaRPr/>
          </a:p>
        </p:txBody>
      </p:sp>
      <p:sp>
        <p:nvSpPr>
          <p:cNvPr id="12427" name="Google Shape;12427;p45"/>
          <p:cNvSpPr/>
          <p:nvPr/>
        </p:nvSpPr>
        <p:spPr>
          <a:xfrm>
            <a:off x="3623700" y="4031925"/>
            <a:ext cx="1896600" cy="436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$20</a:t>
            </a:r>
            <a:endParaRPr/>
          </a:p>
        </p:txBody>
      </p:sp>
      <p:sp>
        <p:nvSpPr>
          <p:cNvPr id="12428" name="Google Shape;12428;p45"/>
          <p:cNvSpPr/>
          <p:nvPr/>
        </p:nvSpPr>
        <p:spPr>
          <a:xfrm>
            <a:off x="1167875" y="4031925"/>
            <a:ext cx="1896600" cy="4362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$15</a:t>
            </a:r>
            <a:endParaRPr/>
          </a:p>
        </p:txBody>
      </p:sp>
      <p:sp>
        <p:nvSpPr>
          <p:cNvPr id="12429" name="Google Shape;12429;p45"/>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PRICING</a:t>
            </a:r>
            <a:endParaRPr>
              <a:solidFill>
                <a:schemeClr val="accent4"/>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2433"/>
        <p:cNvGrpSpPr/>
        <p:nvPr/>
      </p:nvGrpSpPr>
      <p:grpSpPr>
        <a:xfrm>
          <a:off x="0" y="0"/>
          <a:ext cx="0" cy="0"/>
          <a:chOff x="0" y="0"/>
          <a:chExt cx="0" cy="0"/>
        </a:xfrm>
      </p:grpSpPr>
      <p:sp>
        <p:nvSpPr>
          <p:cNvPr id="12434" name="Google Shape;12434;p46"/>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DISTRIBUTION </a:t>
            </a:r>
            <a:r>
              <a:rPr lang="en">
                <a:solidFill>
                  <a:schemeClr val="accent5"/>
                </a:solidFill>
              </a:rPr>
              <a:t>CHANNEL</a:t>
            </a:r>
            <a:endParaRPr>
              <a:solidFill>
                <a:schemeClr val="accent5"/>
              </a:solidFill>
            </a:endParaRPr>
          </a:p>
        </p:txBody>
      </p:sp>
      <p:sp>
        <p:nvSpPr>
          <p:cNvPr id="12435" name="Google Shape;12435;p46"/>
          <p:cNvSpPr/>
          <p:nvPr/>
        </p:nvSpPr>
        <p:spPr>
          <a:xfrm>
            <a:off x="3438450" y="1376125"/>
            <a:ext cx="2267100" cy="3720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Grandstander"/>
                <a:ea typeface="Grandstander"/>
                <a:cs typeface="Grandstander"/>
                <a:sym typeface="Grandstander"/>
              </a:rPr>
              <a:t>Manufacturer</a:t>
            </a:r>
            <a:endParaRPr sz="2200" b="1">
              <a:solidFill>
                <a:schemeClr val="lt1"/>
              </a:solidFill>
              <a:latin typeface="Grandstander"/>
              <a:ea typeface="Grandstander"/>
              <a:cs typeface="Grandstander"/>
              <a:sym typeface="Grandstander"/>
            </a:endParaRPr>
          </a:p>
        </p:txBody>
      </p:sp>
      <p:sp>
        <p:nvSpPr>
          <p:cNvPr id="12436" name="Google Shape;12436;p46"/>
          <p:cNvSpPr/>
          <p:nvPr/>
        </p:nvSpPr>
        <p:spPr>
          <a:xfrm>
            <a:off x="3438450" y="4227425"/>
            <a:ext cx="2267100" cy="372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Grandstander"/>
                <a:ea typeface="Grandstander"/>
                <a:cs typeface="Grandstander"/>
                <a:sym typeface="Grandstander"/>
              </a:rPr>
              <a:t>Consumer</a:t>
            </a:r>
            <a:endParaRPr sz="2200" b="1">
              <a:solidFill>
                <a:schemeClr val="lt1"/>
              </a:solidFill>
              <a:latin typeface="Grandstander"/>
              <a:ea typeface="Grandstander"/>
              <a:cs typeface="Grandstander"/>
              <a:sym typeface="Grandstander"/>
            </a:endParaRPr>
          </a:p>
        </p:txBody>
      </p:sp>
      <p:sp>
        <p:nvSpPr>
          <p:cNvPr id="12437" name="Google Shape;12437;p46"/>
          <p:cNvSpPr/>
          <p:nvPr/>
        </p:nvSpPr>
        <p:spPr>
          <a:xfrm>
            <a:off x="5892550" y="4227425"/>
            <a:ext cx="2267100" cy="372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Grandstander"/>
                <a:ea typeface="Grandstander"/>
                <a:cs typeface="Grandstander"/>
                <a:sym typeface="Grandstander"/>
              </a:rPr>
              <a:t>Consumer</a:t>
            </a:r>
            <a:endParaRPr sz="2200" b="1">
              <a:solidFill>
                <a:schemeClr val="lt1"/>
              </a:solidFill>
              <a:latin typeface="Grandstander"/>
              <a:ea typeface="Grandstander"/>
              <a:cs typeface="Grandstander"/>
              <a:sym typeface="Grandstander"/>
            </a:endParaRPr>
          </a:p>
        </p:txBody>
      </p:sp>
      <p:sp>
        <p:nvSpPr>
          <p:cNvPr id="12438" name="Google Shape;12438;p46"/>
          <p:cNvSpPr/>
          <p:nvPr/>
        </p:nvSpPr>
        <p:spPr>
          <a:xfrm>
            <a:off x="984350" y="4227425"/>
            <a:ext cx="2267100" cy="3720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Grandstander"/>
                <a:ea typeface="Grandstander"/>
                <a:cs typeface="Grandstander"/>
                <a:sym typeface="Grandstander"/>
              </a:rPr>
              <a:t>Consumer</a:t>
            </a:r>
            <a:endParaRPr sz="2200" b="1">
              <a:solidFill>
                <a:schemeClr val="lt1"/>
              </a:solidFill>
              <a:latin typeface="Grandstander"/>
              <a:ea typeface="Grandstander"/>
              <a:cs typeface="Grandstander"/>
              <a:sym typeface="Grandstander"/>
            </a:endParaRPr>
          </a:p>
        </p:txBody>
      </p:sp>
      <p:sp>
        <p:nvSpPr>
          <p:cNvPr id="12439" name="Google Shape;12439;p46"/>
          <p:cNvSpPr/>
          <p:nvPr/>
        </p:nvSpPr>
        <p:spPr>
          <a:xfrm>
            <a:off x="5892550" y="3276992"/>
            <a:ext cx="2267100" cy="3720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Grandstander"/>
                <a:ea typeface="Grandstander"/>
                <a:cs typeface="Grandstander"/>
                <a:sym typeface="Grandstander"/>
              </a:rPr>
              <a:t>Retailers</a:t>
            </a:r>
            <a:endParaRPr sz="2200" b="1">
              <a:solidFill>
                <a:schemeClr val="lt1"/>
              </a:solidFill>
              <a:latin typeface="Grandstander"/>
              <a:ea typeface="Grandstander"/>
              <a:cs typeface="Grandstander"/>
              <a:sym typeface="Grandstander"/>
            </a:endParaRPr>
          </a:p>
        </p:txBody>
      </p:sp>
      <p:sp>
        <p:nvSpPr>
          <p:cNvPr id="12440" name="Google Shape;12440;p46"/>
          <p:cNvSpPr/>
          <p:nvPr/>
        </p:nvSpPr>
        <p:spPr>
          <a:xfrm>
            <a:off x="5892550" y="2326558"/>
            <a:ext cx="2267100" cy="3720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Grandstander"/>
                <a:ea typeface="Grandstander"/>
                <a:cs typeface="Grandstander"/>
                <a:sym typeface="Grandstander"/>
              </a:rPr>
              <a:t>Wholesaler</a:t>
            </a:r>
            <a:endParaRPr sz="2200" b="1">
              <a:solidFill>
                <a:schemeClr val="lt1"/>
              </a:solidFill>
              <a:latin typeface="Grandstander"/>
              <a:ea typeface="Grandstander"/>
              <a:cs typeface="Grandstander"/>
              <a:sym typeface="Grandstander"/>
            </a:endParaRPr>
          </a:p>
        </p:txBody>
      </p:sp>
      <p:sp>
        <p:nvSpPr>
          <p:cNvPr id="12441" name="Google Shape;12441;p46"/>
          <p:cNvSpPr/>
          <p:nvPr/>
        </p:nvSpPr>
        <p:spPr>
          <a:xfrm>
            <a:off x="3438450" y="3276992"/>
            <a:ext cx="2267100" cy="3720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lt1"/>
                </a:solidFill>
                <a:latin typeface="Grandstander"/>
                <a:ea typeface="Grandstander"/>
                <a:cs typeface="Grandstander"/>
                <a:sym typeface="Grandstander"/>
              </a:rPr>
              <a:t>Retailers</a:t>
            </a:r>
            <a:endParaRPr sz="2200" b="1">
              <a:solidFill>
                <a:schemeClr val="lt1"/>
              </a:solidFill>
              <a:latin typeface="Grandstander"/>
              <a:ea typeface="Grandstander"/>
              <a:cs typeface="Grandstander"/>
              <a:sym typeface="Grandstander"/>
            </a:endParaRPr>
          </a:p>
        </p:txBody>
      </p:sp>
      <p:cxnSp>
        <p:nvCxnSpPr>
          <p:cNvPr id="12442" name="Google Shape;12442;p46"/>
          <p:cNvCxnSpPr>
            <a:stCxn id="12435" idx="1"/>
            <a:endCxn id="12438" idx="0"/>
          </p:cNvCxnSpPr>
          <p:nvPr/>
        </p:nvCxnSpPr>
        <p:spPr>
          <a:xfrm flipH="1">
            <a:off x="2117850" y="1562125"/>
            <a:ext cx="1320600" cy="2665200"/>
          </a:xfrm>
          <a:prstGeom prst="bentConnector2">
            <a:avLst/>
          </a:prstGeom>
          <a:noFill/>
          <a:ln w="9525" cap="flat" cmpd="sng">
            <a:solidFill>
              <a:schemeClr val="accent4"/>
            </a:solidFill>
            <a:prstDash val="solid"/>
            <a:round/>
            <a:headEnd type="none" w="med" len="med"/>
            <a:tailEnd type="none" w="med" len="med"/>
          </a:ln>
        </p:spPr>
      </p:cxnSp>
      <p:cxnSp>
        <p:nvCxnSpPr>
          <p:cNvPr id="12443" name="Google Shape;12443;p46"/>
          <p:cNvCxnSpPr>
            <a:stCxn id="12435" idx="3"/>
            <a:endCxn id="12440" idx="0"/>
          </p:cNvCxnSpPr>
          <p:nvPr/>
        </p:nvCxnSpPr>
        <p:spPr>
          <a:xfrm>
            <a:off x="5705550" y="1562125"/>
            <a:ext cx="1320600" cy="764400"/>
          </a:xfrm>
          <a:prstGeom prst="bentConnector2">
            <a:avLst/>
          </a:prstGeom>
          <a:noFill/>
          <a:ln w="9525" cap="flat" cmpd="sng">
            <a:solidFill>
              <a:schemeClr val="accent4"/>
            </a:solidFill>
            <a:prstDash val="solid"/>
            <a:round/>
            <a:headEnd type="none" w="med" len="med"/>
            <a:tailEnd type="none" w="med" len="med"/>
          </a:ln>
        </p:spPr>
      </p:cxnSp>
      <p:cxnSp>
        <p:nvCxnSpPr>
          <p:cNvPr id="12444" name="Google Shape;12444;p46"/>
          <p:cNvCxnSpPr>
            <a:endCxn id="12441" idx="0"/>
          </p:cNvCxnSpPr>
          <p:nvPr/>
        </p:nvCxnSpPr>
        <p:spPr>
          <a:xfrm>
            <a:off x="4572000" y="1748192"/>
            <a:ext cx="0" cy="1528800"/>
          </a:xfrm>
          <a:prstGeom prst="straightConnector1">
            <a:avLst/>
          </a:prstGeom>
          <a:noFill/>
          <a:ln w="9525" cap="flat" cmpd="sng">
            <a:solidFill>
              <a:schemeClr val="accent4"/>
            </a:solidFill>
            <a:prstDash val="solid"/>
            <a:round/>
            <a:headEnd type="none" w="med" len="med"/>
            <a:tailEnd type="none" w="med" len="med"/>
          </a:ln>
        </p:spPr>
      </p:cxnSp>
      <p:cxnSp>
        <p:nvCxnSpPr>
          <p:cNvPr id="12445" name="Google Shape;12445;p46"/>
          <p:cNvCxnSpPr>
            <a:stCxn id="12441" idx="2"/>
            <a:endCxn id="12436" idx="0"/>
          </p:cNvCxnSpPr>
          <p:nvPr/>
        </p:nvCxnSpPr>
        <p:spPr>
          <a:xfrm>
            <a:off x="4572000" y="3648992"/>
            <a:ext cx="0" cy="578400"/>
          </a:xfrm>
          <a:prstGeom prst="straightConnector1">
            <a:avLst/>
          </a:prstGeom>
          <a:noFill/>
          <a:ln w="9525" cap="flat" cmpd="sng">
            <a:solidFill>
              <a:schemeClr val="accent4"/>
            </a:solidFill>
            <a:prstDash val="solid"/>
            <a:round/>
            <a:headEnd type="none" w="med" len="med"/>
            <a:tailEnd type="none" w="med" len="med"/>
          </a:ln>
        </p:spPr>
      </p:cxnSp>
      <p:cxnSp>
        <p:nvCxnSpPr>
          <p:cNvPr id="12446" name="Google Shape;12446;p46"/>
          <p:cNvCxnSpPr>
            <a:stCxn id="12440" idx="2"/>
            <a:endCxn id="12439" idx="0"/>
          </p:cNvCxnSpPr>
          <p:nvPr/>
        </p:nvCxnSpPr>
        <p:spPr>
          <a:xfrm>
            <a:off x="7026100" y="2698558"/>
            <a:ext cx="0" cy="578400"/>
          </a:xfrm>
          <a:prstGeom prst="straightConnector1">
            <a:avLst/>
          </a:prstGeom>
          <a:noFill/>
          <a:ln w="9525" cap="flat" cmpd="sng">
            <a:solidFill>
              <a:schemeClr val="accent4"/>
            </a:solidFill>
            <a:prstDash val="solid"/>
            <a:round/>
            <a:headEnd type="none" w="med" len="med"/>
            <a:tailEnd type="none" w="med" len="med"/>
          </a:ln>
        </p:spPr>
      </p:cxnSp>
      <p:cxnSp>
        <p:nvCxnSpPr>
          <p:cNvPr id="12447" name="Google Shape;12447;p46"/>
          <p:cNvCxnSpPr>
            <a:stCxn id="12439" idx="2"/>
            <a:endCxn id="12437" idx="0"/>
          </p:cNvCxnSpPr>
          <p:nvPr/>
        </p:nvCxnSpPr>
        <p:spPr>
          <a:xfrm>
            <a:off x="7026100" y="3648992"/>
            <a:ext cx="0" cy="578400"/>
          </a:xfrm>
          <a:prstGeom prst="straightConnector1">
            <a:avLst/>
          </a:prstGeom>
          <a:noFill/>
          <a:ln w="9525" cap="flat" cmpd="sng">
            <a:solidFill>
              <a:schemeClr val="accent4"/>
            </a:solidFill>
            <a:prstDash val="solid"/>
            <a:round/>
            <a:headEnd type="none" w="med" len="med"/>
            <a:tailEnd type="none" w="med" len="med"/>
          </a:ln>
        </p:spPr>
      </p:cxnSp>
      <p:grpSp>
        <p:nvGrpSpPr>
          <p:cNvPr id="12448" name="Google Shape;12448;p46"/>
          <p:cNvGrpSpPr/>
          <p:nvPr/>
        </p:nvGrpSpPr>
        <p:grpSpPr>
          <a:xfrm>
            <a:off x="7048483" y="369290"/>
            <a:ext cx="2095529" cy="1058761"/>
            <a:chOff x="1423500" y="1965000"/>
            <a:chExt cx="1202875" cy="607750"/>
          </a:xfrm>
        </p:grpSpPr>
        <p:sp>
          <p:nvSpPr>
            <p:cNvPr id="12449" name="Google Shape;12449;p46"/>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46"/>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46"/>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46"/>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46"/>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46"/>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46"/>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46"/>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46"/>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46"/>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46"/>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46"/>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46"/>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46"/>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46"/>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46"/>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46"/>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46"/>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46"/>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46"/>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46"/>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46"/>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46"/>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46"/>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46"/>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46"/>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46"/>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46"/>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46"/>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46"/>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46"/>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46"/>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46"/>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46"/>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46"/>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46"/>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46"/>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46"/>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46"/>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46"/>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46"/>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46"/>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46"/>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46"/>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46"/>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46"/>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46"/>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46"/>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46"/>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46"/>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46"/>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46"/>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46"/>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46"/>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46"/>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46"/>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46"/>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46"/>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46"/>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46"/>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46"/>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46"/>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46"/>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46"/>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46"/>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46"/>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46"/>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46"/>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46"/>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46"/>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46"/>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46"/>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46"/>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46"/>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46"/>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46"/>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46"/>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46"/>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46"/>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46"/>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46"/>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46"/>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46"/>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46"/>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46"/>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46"/>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46"/>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46"/>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46"/>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46"/>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46"/>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46"/>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46"/>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46"/>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46"/>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46"/>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46"/>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46"/>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46"/>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46"/>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46"/>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46"/>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46"/>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46"/>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46"/>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46"/>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46"/>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46"/>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46"/>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46"/>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46"/>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46"/>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46"/>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46"/>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46"/>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46"/>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46"/>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46"/>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46"/>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46"/>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46"/>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46"/>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46"/>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46"/>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46"/>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46"/>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46"/>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46"/>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46"/>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46"/>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46"/>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46"/>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12584"/>
        <p:cNvGrpSpPr/>
        <p:nvPr/>
      </p:nvGrpSpPr>
      <p:grpSpPr>
        <a:xfrm>
          <a:off x="0" y="0"/>
          <a:ext cx="0" cy="0"/>
          <a:chOff x="0" y="0"/>
          <a:chExt cx="0" cy="0"/>
        </a:xfrm>
      </p:grpSpPr>
      <p:sp>
        <p:nvSpPr>
          <p:cNvPr id="12585" name="Google Shape;12585;p47"/>
          <p:cNvSpPr/>
          <p:nvPr/>
        </p:nvSpPr>
        <p:spPr>
          <a:xfrm>
            <a:off x="3426350" y="1781175"/>
            <a:ext cx="2295600" cy="22956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47"/>
          <p:cNvSpPr txBox="1">
            <a:spLocks noGrp="1"/>
          </p:cNvSpPr>
          <p:nvPr>
            <p:ph type="title"/>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3"/>
                </a:solidFill>
              </a:rPr>
              <a:t>PROMOTION</a:t>
            </a:r>
            <a:endParaRPr>
              <a:solidFill>
                <a:schemeClr val="accent3"/>
              </a:solidFill>
            </a:endParaRPr>
          </a:p>
        </p:txBody>
      </p:sp>
      <p:sp>
        <p:nvSpPr>
          <p:cNvPr id="12587" name="Google Shape;12587;p47"/>
          <p:cNvSpPr txBox="1">
            <a:spLocks noGrp="1"/>
          </p:cNvSpPr>
          <p:nvPr>
            <p:ph type="title" idx="4294967295"/>
          </p:nvPr>
        </p:nvSpPr>
        <p:spPr>
          <a:xfrm>
            <a:off x="1227825" y="2979943"/>
            <a:ext cx="16359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accent5"/>
                </a:solidFill>
              </a:rPr>
              <a:t>Venus</a:t>
            </a:r>
            <a:endParaRPr sz="2200">
              <a:solidFill>
                <a:schemeClr val="accent5"/>
              </a:solidFill>
            </a:endParaRPr>
          </a:p>
        </p:txBody>
      </p:sp>
      <p:sp>
        <p:nvSpPr>
          <p:cNvPr id="12588" name="Google Shape;12588;p47"/>
          <p:cNvSpPr txBox="1">
            <a:spLocks noGrp="1"/>
          </p:cNvSpPr>
          <p:nvPr>
            <p:ph type="subTitle" idx="4294967295"/>
          </p:nvPr>
        </p:nvSpPr>
        <p:spPr>
          <a:xfrm>
            <a:off x="1227817" y="3532181"/>
            <a:ext cx="1635900" cy="484800"/>
          </a:xfrm>
          <a:prstGeom prst="rect">
            <a:avLst/>
          </a:prstGeom>
        </p:spPr>
        <p:txBody>
          <a:bodyPr spcFirstLastPara="1" wrap="square" lIns="91425" tIns="0" rIns="91425" bIns="0" anchor="t" anchorCtr="0">
            <a:noAutofit/>
          </a:bodyPr>
          <a:lstStyle/>
          <a:p>
            <a:pPr marL="0" lvl="0" indent="0" algn="ctr" rtl="0">
              <a:lnSpc>
                <a:spcPct val="100000"/>
              </a:lnSpc>
              <a:spcBef>
                <a:spcPts val="0"/>
              </a:spcBef>
              <a:spcAft>
                <a:spcPts val="0"/>
              </a:spcAft>
              <a:buNone/>
            </a:pPr>
            <a:r>
              <a:rPr lang="en" sz="1400"/>
              <a:t>Venus is a really hot planet</a:t>
            </a:r>
            <a:endParaRPr sz="1400"/>
          </a:p>
        </p:txBody>
      </p:sp>
      <p:sp>
        <p:nvSpPr>
          <p:cNvPr id="12589" name="Google Shape;12589;p47"/>
          <p:cNvSpPr txBox="1">
            <a:spLocks noGrp="1"/>
          </p:cNvSpPr>
          <p:nvPr>
            <p:ph type="title" idx="4294967295"/>
          </p:nvPr>
        </p:nvSpPr>
        <p:spPr>
          <a:xfrm>
            <a:off x="1227800" y="1846941"/>
            <a:ext cx="16359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accent5"/>
                </a:solidFill>
              </a:rPr>
              <a:t>Mars</a:t>
            </a:r>
            <a:endParaRPr sz="2200">
              <a:solidFill>
                <a:schemeClr val="accent5"/>
              </a:solidFill>
            </a:endParaRPr>
          </a:p>
        </p:txBody>
      </p:sp>
      <p:sp>
        <p:nvSpPr>
          <p:cNvPr id="12590" name="Google Shape;12590;p47"/>
          <p:cNvSpPr txBox="1">
            <a:spLocks noGrp="1"/>
          </p:cNvSpPr>
          <p:nvPr>
            <p:ph type="subTitle" idx="4294967295"/>
          </p:nvPr>
        </p:nvSpPr>
        <p:spPr>
          <a:xfrm>
            <a:off x="1227795" y="2399193"/>
            <a:ext cx="1635900" cy="484800"/>
          </a:xfrm>
          <a:prstGeom prst="rect">
            <a:avLst/>
          </a:prstGeom>
        </p:spPr>
        <p:txBody>
          <a:bodyPr spcFirstLastPara="1" wrap="square" lIns="91425" tIns="0" rIns="91425" bIns="0" anchor="t" anchorCtr="0">
            <a:noAutofit/>
          </a:bodyPr>
          <a:lstStyle/>
          <a:p>
            <a:pPr marL="0" lvl="0" indent="0" algn="ctr" rtl="0">
              <a:lnSpc>
                <a:spcPct val="100000"/>
              </a:lnSpc>
              <a:spcBef>
                <a:spcPts val="0"/>
              </a:spcBef>
              <a:spcAft>
                <a:spcPts val="0"/>
              </a:spcAft>
              <a:buNone/>
            </a:pPr>
            <a:r>
              <a:rPr lang="en" sz="1400"/>
              <a:t>Mars is actually a cold place</a:t>
            </a:r>
            <a:endParaRPr sz="1400"/>
          </a:p>
        </p:txBody>
      </p:sp>
      <p:sp>
        <p:nvSpPr>
          <p:cNvPr id="12591" name="Google Shape;12591;p47"/>
          <p:cNvSpPr txBox="1">
            <a:spLocks noGrp="1"/>
          </p:cNvSpPr>
          <p:nvPr>
            <p:ph type="subTitle" idx="4294967295"/>
          </p:nvPr>
        </p:nvSpPr>
        <p:spPr>
          <a:xfrm>
            <a:off x="6280305" y="2396840"/>
            <a:ext cx="1635900" cy="484800"/>
          </a:xfrm>
          <a:prstGeom prst="rect">
            <a:avLst/>
          </a:prstGeom>
        </p:spPr>
        <p:txBody>
          <a:bodyPr spcFirstLastPara="1" wrap="square" lIns="91425" tIns="0" rIns="91425" bIns="0" anchor="t" anchorCtr="0">
            <a:noAutofit/>
          </a:bodyPr>
          <a:lstStyle/>
          <a:p>
            <a:pPr marL="0" lvl="0" indent="0" algn="ctr" rtl="0">
              <a:lnSpc>
                <a:spcPct val="100000"/>
              </a:lnSpc>
              <a:spcBef>
                <a:spcPts val="0"/>
              </a:spcBef>
              <a:spcAft>
                <a:spcPts val="0"/>
              </a:spcAft>
              <a:buNone/>
            </a:pPr>
            <a:r>
              <a:rPr lang="en" sz="1400"/>
              <a:t>Jupiter is the biggest planet</a:t>
            </a:r>
            <a:endParaRPr sz="1400"/>
          </a:p>
        </p:txBody>
      </p:sp>
      <p:sp>
        <p:nvSpPr>
          <p:cNvPr id="12592" name="Google Shape;12592;p47"/>
          <p:cNvSpPr txBox="1">
            <a:spLocks noGrp="1"/>
          </p:cNvSpPr>
          <p:nvPr>
            <p:ph type="title" idx="4294967295"/>
          </p:nvPr>
        </p:nvSpPr>
        <p:spPr>
          <a:xfrm>
            <a:off x="6280303" y="1846962"/>
            <a:ext cx="16359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accent5"/>
                </a:solidFill>
              </a:rPr>
              <a:t>Jupiter</a:t>
            </a:r>
            <a:endParaRPr sz="2200">
              <a:solidFill>
                <a:schemeClr val="accent5"/>
              </a:solidFill>
            </a:endParaRPr>
          </a:p>
        </p:txBody>
      </p:sp>
      <p:sp>
        <p:nvSpPr>
          <p:cNvPr id="12593" name="Google Shape;12593;p47"/>
          <p:cNvSpPr txBox="1">
            <a:spLocks noGrp="1"/>
          </p:cNvSpPr>
          <p:nvPr>
            <p:ph type="subTitle" idx="4294967295"/>
          </p:nvPr>
        </p:nvSpPr>
        <p:spPr>
          <a:xfrm>
            <a:off x="6280305" y="3529840"/>
            <a:ext cx="1635900" cy="484800"/>
          </a:xfrm>
          <a:prstGeom prst="rect">
            <a:avLst/>
          </a:prstGeom>
        </p:spPr>
        <p:txBody>
          <a:bodyPr spcFirstLastPara="1" wrap="square" lIns="91425" tIns="0" rIns="91425" bIns="0" anchor="t" anchorCtr="0">
            <a:noAutofit/>
          </a:bodyPr>
          <a:lstStyle/>
          <a:p>
            <a:pPr marL="0" lvl="0" indent="0" algn="ctr" rtl="0">
              <a:lnSpc>
                <a:spcPct val="100000"/>
              </a:lnSpc>
              <a:spcBef>
                <a:spcPts val="0"/>
              </a:spcBef>
              <a:spcAft>
                <a:spcPts val="0"/>
              </a:spcAft>
              <a:buNone/>
            </a:pPr>
            <a:r>
              <a:rPr lang="en" sz="1400"/>
              <a:t>Saturn is the ringed planet</a:t>
            </a:r>
            <a:endParaRPr sz="1400"/>
          </a:p>
        </p:txBody>
      </p:sp>
      <p:sp>
        <p:nvSpPr>
          <p:cNvPr id="12594" name="Google Shape;12594;p47"/>
          <p:cNvSpPr txBox="1">
            <a:spLocks noGrp="1"/>
          </p:cNvSpPr>
          <p:nvPr>
            <p:ph type="title" idx="4294967295"/>
          </p:nvPr>
        </p:nvSpPr>
        <p:spPr>
          <a:xfrm>
            <a:off x="6280303" y="2979988"/>
            <a:ext cx="16359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200">
                <a:solidFill>
                  <a:schemeClr val="accent5"/>
                </a:solidFill>
              </a:rPr>
              <a:t>Saturn</a:t>
            </a:r>
            <a:endParaRPr sz="2200">
              <a:solidFill>
                <a:schemeClr val="accent5"/>
              </a:solidFill>
            </a:endParaRPr>
          </a:p>
        </p:txBody>
      </p:sp>
      <p:sp>
        <p:nvSpPr>
          <p:cNvPr id="12595" name="Google Shape;12595;p47"/>
          <p:cNvSpPr/>
          <p:nvPr/>
        </p:nvSpPr>
        <p:spPr>
          <a:xfrm>
            <a:off x="3183763" y="2052538"/>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1</a:t>
            </a:r>
            <a:endParaRPr/>
          </a:p>
        </p:txBody>
      </p:sp>
      <p:sp>
        <p:nvSpPr>
          <p:cNvPr id="12596" name="Google Shape;12596;p47"/>
          <p:cNvSpPr/>
          <p:nvPr/>
        </p:nvSpPr>
        <p:spPr>
          <a:xfrm>
            <a:off x="3183763" y="3136913"/>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2</a:t>
            </a:r>
            <a:endParaRPr/>
          </a:p>
        </p:txBody>
      </p:sp>
      <p:sp>
        <p:nvSpPr>
          <p:cNvPr id="12597" name="Google Shape;12597;p47"/>
          <p:cNvSpPr/>
          <p:nvPr/>
        </p:nvSpPr>
        <p:spPr>
          <a:xfrm>
            <a:off x="5284038" y="2052538"/>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3</a:t>
            </a:r>
            <a:endParaRPr/>
          </a:p>
        </p:txBody>
      </p:sp>
      <p:sp>
        <p:nvSpPr>
          <p:cNvPr id="12598" name="Google Shape;12598;p47"/>
          <p:cNvSpPr/>
          <p:nvPr/>
        </p:nvSpPr>
        <p:spPr>
          <a:xfrm>
            <a:off x="5284038" y="3136913"/>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4</a:t>
            </a:r>
            <a:endParaRPr/>
          </a:p>
        </p:txBody>
      </p:sp>
      <p:grpSp>
        <p:nvGrpSpPr>
          <p:cNvPr id="12599" name="Google Shape;12599;p47"/>
          <p:cNvGrpSpPr/>
          <p:nvPr/>
        </p:nvGrpSpPr>
        <p:grpSpPr>
          <a:xfrm rot="915625">
            <a:off x="3945279" y="2869874"/>
            <a:ext cx="1142954" cy="540949"/>
            <a:chOff x="3372475" y="708475"/>
            <a:chExt cx="634000" cy="300050"/>
          </a:xfrm>
        </p:grpSpPr>
        <p:sp>
          <p:nvSpPr>
            <p:cNvPr id="12600" name="Google Shape;12600;p47"/>
            <p:cNvSpPr/>
            <p:nvPr/>
          </p:nvSpPr>
          <p:spPr>
            <a:xfrm>
              <a:off x="3372475" y="708475"/>
              <a:ext cx="117200" cy="159025"/>
            </a:xfrm>
            <a:custGeom>
              <a:avLst/>
              <a:gdLst/>
              <a:ahLst/>
              <a:cxnLst/>
              <a:rect l="l" t="t" r="r" b="b"/>
              <a:pathLst>
                <a:path w="4688" h="6361" extrusionOk="0">
                  <a:moveTo>
                    <a:pt x="1855" y="0"/>
                  </a:moveTo>
                  <a:cubicBezTo>
                    <a:pt x="1427" y="0"/>
                    <a:pt x="980" y="219"/>
                    <a:pt x="670" y="603"/>
                  </a:cubicBezTo>
                  <a:cubicBezTo>
                    <a:pt x="252" y="1122"/>
                    <a:pt x="1" y="2026"/>
                    <a:pt x="603" y="3030"/>
                  </a:cubicBezTo>
                  <a:lnTo>
                    <a:pt x="1089" y="2745"/>
                  </a:lnTo>
                  <a:cubicBezTo>
                    <a:pt x="704" y="2092"/>
                    <a:pt x="704" y="1423"/>
                    <a:pt x="1106" y="954"/>
                  </a:cubicBezTo>
                  <a:cubicBezTo>
                    <a:pt x="1309" y="699"/>
                    <a:pt x="1591" y="561"/>
                    <a:pt x="1861" y="561"/>
                  </a:cubicBezTo>
                  <a:cubicBezTo>
                    <a:pt x="1946" y="561"/>
                    <a:pt x="2030" y="575"/>
                    <a:pt x="2110" y="603"/>
                  </a:cubicBezTo>
                  <a:cubicBezTo>
                    <a:pt x="2378" y="686"/>
                    <a:pt x="2579" y="820"/>
                    <a:pt x="2629" y="954"/>
                  </a:cubicBezTo>
                  <a:cubicBezTo>
                    <a:pt x="2712" y="1172"/>
                    <a:pt x="2595" y="1490"/>
                    <a:pt x="2445" y="1858"/>
                  </a:cubicBezTo>
                  <a:cubicBezTo>
                    <a:pt x="2261" y="2344"/>
                    <a:pt x="2009" y="2946"/>
                    <a:pt x="2177" y="3582"/>
                  </a:cubicBezTo>
                  <a:cubicBezTo>
                    <a:pt x="2329" y="4200"/>
                    <a:pt x="2740" y="4316"/>
                    <a:pt x="3110" y="4316"/>
                  </a:cubicBezTo>
                  <a:cubicBezTo>
                    <a:pt x="3332" y="4316"/>
                    <a:pt x="3538" y="4274"/>
                    <a:pt x="3666" y="4274"/>
                  </a:cubicBezTo>
                  <a:cubicBezTo>
                    <a:pt x="3700" y="4274"/>
                    <a:pt x="3729" y="4278"/>
                    <a:pt x="3750" y="4285"/>
                  </a:cubicBezTo>
                  <a:cubicBezTo>
                    <a:pt x="3968" y="4419"/>
                    <a:pt x="4001" y="5105"/>
                    <a:pt x="3717" y="6361"/>
                  </a:cubicBezTo>
                  <a:lnTo>
                    <a:pt x="4437" y="5541"/>
                  </a:lnTo>
                  <a:cubicBezTo>
                    <a:pt x="4688" y="4386"/>
                    <a:pt x="4453" y="4034"/>
                    <a:pt x="4219" y="3883"/>
                  </a:cubicBezTo>
                  <a:cubicBezTo>
                    <a:pt x="4061" y="3775"/>
                    <a:pt x="3881" y="3736"/>
                    <a:pt x="3708" y="3736"/>
                  </a:cubicBezTo>
                  <a:cubicBezTo>
                    <a:pt x="3586" y="3736"/>
                    <a:pt x="3469" y="3755"/>
                    <a:pt x="3365" y="3783"/>
                  </a:cubicBezTo>
                  <a:cubicBezTo>
                    <a:pt x="3234" y="3813"/>
                    <a:pt x="3102" y="3839"/>
                    <a:pt x="2983" y="3839"/>
                  </a:cubicBezTo>
                  <a:cubicBezTo>
                    <a:pt x="2768" y="3839"/>
                    <a:pt x="2593" y="3756"/>
                    <a:pt x="2528" y="3465"/>
                  </a:cubicBezTo>
                  <a:cubicBezTo>
                    <a:pt x="2428" y="3013"/>
                    <a:pt x="2595" y="2444"/>
                    <a:pt x="2763" y="2009"/>
                  </a:cubicBezTo>
                  <a:cubicBezTo>
                    <a:pt x="2947" y="1540"/>
                    <a:pt x="3349" y="1172"/>
                    <a:pt x="3164" y="753"/>
                  </a:cubicBezTo>
                  <a:cubicBezTo>
                    <a:pt x="3031" y="452"/>
                    <a:pt x="2746" y="251"/>
                    <a:pt x="2294" y="84"/>
                  </a:cubicBezTo>
                  <a:cubicBezTo>
                    <a:pt x="2155" y="27"/>
                    <a:pt x="2006" y="0"/>
                    <a:pt x="18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47"/>
            <p:cNvSpPr/>
            <p:nvPr/>
          </p:nvSpPr>
          <p:spPr>
            <a:xfrm>
              <a:off x="3422700" y="806700"/>
              <a:ext cx="583775" cy="201400"/>
            </a:xfrm>
            <a:custGeom>
              <a:avLst/>
              <a:gdLst/>
              <a:ahLst/>
              <a:cxnLst/>
              <a:rect l="l" t="t" r="r" b="b"/>
              <a:pathLst>
                <a:path w="23351" h="8056" extrusionOk="0">
                  <a:moveTo>
                    <a:pt x="4554" y="1"/>
                  </a:moveTo>
                  <a:cubicBezTo>
                    <a:pt x="4072" y="1"/>
                    <a:pt x="3457" y="239"/>
                    <a:pt x="2662" y="842"/>
                  </a:cubicBezTo>
                  <a:cubicBezTo>
                    <a:pt x="0" y="2850"/>
                    <a:pt x="2545" y="7989"/>
                    <a:pt x="6395" y="7989"/>
                  </a:cubicBezTo>
                  <a:cubicBezTo>
                    <a:pt x="10003" y="7989"/>
                    <a:pt x="11200" y="5680"/>
                    <a:pt x="12507" y="5680"/>
                  </a:cubicBezTo>
                  <a:cubicBezTo>
                    <a:pt x="12595" y="5680"/>
                    <a:pt x="12683" y="5691"/>
                    <a:pt x="12772" y="5713"/>
                  </a:cubicBezTo>
                  <a:cubicBezTo>
                    <a:pt x="14212" y="6064"/>
                    <a:pt x="17040" y="8056"/>
                    <a:pt x="19451" y="8056"/>
                  </a:cubicBezTo>
                  <a:cubicBezTo>
                    <a:pt x="21844" y="8056"/>
                    <a:pt x="23351" y="6399"/>
                    <a:pt x="22849" y="5277"/>
                  </a:cubicBezTo>
                  <a:cubicBezTo>
                    <a:pt x="22841" y="5261"/>
                    <a:pt x="22832" y="5253"/>
                    <a:pt x="22823" y="5253"/>
                  </a:cubicBezTo>
                  <a:cubicBezTo>
                    <a:pt x="22662" y="5253"/>
                    <a:pt x="22213" y="7441"/>
                    <a:pt x="20038" y="7441"/>
                  </a:cubicBezTo>
                  <a:cubicBezTo>
                    <a:pt x="19845" y="7441"/>
                    <a:pt x="19638" y="7424"/>
                    <a:pt x="19417" y="7386"/>
                  </a:cubicBezTo>
                  <a:cubicBezTo>
                    <a:pt x="16572" y="6884"/>
                    <a:pt x="16639" y="1846"/>
                    <a:pt x="13241" y="1645"/>
                  </a:cubicBezTo>
                  <a:cubicBezTo>
                    <a:pt x="13089" y="1636"/>
                    <a:pt x="12940" y="1632"/>
                    <a:pt x="12795" y="1632"/>
                  </a:cubicBezTo>
                  <a:cubicBezTo>
                    <a:pt x="9723" y="1632"/>
                    <a:pt x="8062" y="3519"/>
                    <a:pt x="7168" y="3519"/>
                  </a:cubicBezTo>
                  <a:cubicBezTo>
                    <a:pt x="6905" y="3519"/>
                    <a:pt x="6709" y="3356"/>
                    <a:pt x="6562" y="2934"/>
                  </a:cubicBezTo>
                  <a:cubicBezTo>
                    <a:pt x="6238" y="2024"/>
                    <a:pt x="5960" y="1"/>
                    <a:pt x="45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47"/>
            <p:cNvSpPr/>
            <p:nvPr/>
          </p:nvSpPr>
          <p:spPr>
            <a:xfrm>
              <a:off x="3446125" y="862875"/>
              <a:ext cx="559950" cy="145650"/>
            </a:xfrm>
            <a:custGeom>
              <a:avLst/>
              <a:gdLst/>
              <a:ahLst/>
              <a:cxnLst/>
              <a:rect l="l" t="t" r="r" b="b"/>
              <a:pathLst>
                <a:path w="22398" h="5826" extrusionOk="0">
                  <a:moveTo>
                    <a:pt x="721" y="1"/>
                  </a:moveTo>
                  <a:cubicBezTo>
                    <a:pt x="1" y="2344"/>
                    <a:pt x="2277" y="5775"/>
                    <a:pt x="5424" y="5775"/>
                  </a:cubicBezTo>
                  <a:cubicBezTo>
                    <a:pt x="9034" y="5775"/>
                    <a:pt x="10230" y="3450"/>
                    <a:pt x="11538" y="3450"/>
                  </a:cubicBezTo>
                  <a:cubicBezTo>
                    <a:pt x="11625" y="3450"/>
                    <a:pt x="11713" y="3460"/>
                    <a:pt x="11802" y="3482"/>
                  </a:cubicBezTo>
                  <a:cubicBezTo>
                    <a:pt x="13224" y="3851"/>
                    <a:pt x="16070" y="5826"/>
                    <a:pt x="18480" y="5826"/>
                  </a:cubicBezTo>
                  <a:cubicBezTo>
                    <a:pt x="20891" y="5826"/>
                    <a:pt x="22397" y="4185"/>
                    <a:pt x="21878" y="3047"/>
                  </a:cubicBezTo>
                  <a:cubicBezTo>
                    <a:pt x="21871" y="3031"/>
                    <a:pt x="21863" y="3023"/>
                    <a:pt x="21855" y="3023"/>
                  </a:cubicBezTo>
                  <a:cubicBezTo>
                    <a:pt x="21707" y="3023"/>
                    <a:pt x="21259" y="5211"/>
                    <a:pt x="19084" y="5211"/>
                  </a:cubicBezTo>
                  <a:cubicBezTo>
                    <a:pt x="18891" y="5211"/>
                    <a:pt x="18685" y="5194"/>
                    <a:pt x="18463" y="5156"/>
                  </a:cubicBezTo>
                  <a:cubicBezTo>
                    <a:pt x="17593" y="5022"/>
                    <a:pt x="17007" y="4453"/>
                    <a:pt x="16505" y="3767"/>
                  </a:cubicBezTo>
                  <a:cubicBezTo>
                    <a:pt x="16316" y="3869"/>
                    <a:pt x="16087" y="3919"/>
                    <a:pt x="15831" y="3919"/>
                  </a:cubicBezTo>
                  <a:cubicBezTo>
                    <a:pt x="14999" y="3919"/>
                    <a:pt x="13883" y="3396"/>
                    <a:pt x="12923" y="2461"/>
                  </a:cubicBezTo>
                  <a:cubicBezTo>
                    <a:pt x="12705" y="2260"/>
                    <a:pt x="12505" y="2026"/>
                    <a:pt x="12320" y="1808"/>
                  </a:cubicBezTo>
                  <a:cubicBezTo>
                    <a:pt x="12187" y="1926"/>
                    <a:pt x="12019" y="2026"/>
                    <a:pt x="11868" y="2126"/>
                  </a:cubicBezTo>
                  <a:cubicBezTo>
                    <a:pt x="10558" y="2974"/>
                    <a:pt x="9182" y="3417"/>
                    <a:pt x="8105" y="3417"/>
                  </a:cubicBezTo>
                  <a:cubicBezTo>
                    <a:pt x="7312" y="3417"/>
                    <a:pt x="6681" y="3176"/>
                    <a:pt x="6361" y="2679"/>
                  </a:cubicBezTo>
                  <a:cubicBezTo>
                    <a:pt x="6110" y="2294"/>
                    <a:pt x="6094" y="1808"/>
                    <a:pt x="6228" y="1290"/>
                  </a:cubicBezTo>
                  <a:cubicBezTo>
                    <a:pt x="6060" y="1290"/>
                    <a:pt x="5926" y="1223"/>
                    <a:pt x="5792" y="1089"/>
                  </a:cubicBezTo>
                  <a:cubicBezTo>
                    <a:pt x="5307" y="2210"/>
                    <a:pt x="4437" y="2980"/>
                    <a:pt x="3415" y="2980"/>
                  </a:cubicBezTo>
                  <a:cubicBezTo>
                    <a:pt x="2093" y="2980"/>
                    <a:pt x="1005" y="1708"/>
                    <a:pt x="721"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47"/>
            <p:cNvSpPr/>
            <p:nvPr/>
          </p:nvSpPr>
          <p:spPr>
            <a:xfrm>
              <a:off x="3495925" y="813075"/>
              <a:ext cx="72850" cy="40200"/>
            </a:xfrm>
            <a:custGeom>
              <a:avLst/>
              <a:gdLst/>
              <a:ahLst/>
              <a:cxnLst/>
              <a:rect l="l" t="t" r="r" b="b"/>
              <a:pathLst>
                <a:path w="2914" h="1608" extrusionOk="0">
                  <a:moveTo>
                    <a:pt x="1440" y="1"/>
                  </a:moveTo>
                  <a:cubicBezTo>
                    <a:pt x="704" y="1"/>
                    <a:pt x="101" y="453"/>
                    <a:pt x="1" y="1039"/>
                  </a:cubicBezTo>
                  <a:cubicBezTo>
                    <a:pt x="319" y="905"/>
                    <a:pt x="687" y="821"/>
                    <a:pt x="1105" y="821"/>
                  </a:cubicBezTo>
                  <a:cubicBezTo>
                    <a:pt x="1909" y="821"/>
                    <a:pt x="2578" y="1156"/>
                    <a:pt x="2846" y="1608"/>
                  </a:cubicBezTo>
                  <a:cubicBezTo>
                    <a:pt x="2880" y="1491"/>
                    <a:pt x="2913" y="1357"/>
                    <a:pt x="2913" y="1239"/>
                  </a:cubicBezTo>
                  <a:cubicBezTo>
                    <a:pt x="2913" y="570"/>
                    <a:pt x="2260" y="1"/>
                    <a:pt x="144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47"/>
            <p:cNvSpPr/>
            <p:nvPr/>
          </p:nvSpPr>
          <p:spPr>
            <a:xfrm>
              <a:off x="3571675" y="905975"/>
              <a:ext cx="22175" cy="44400"/>
            </a:xfrm>
            <a:custGeom>
              <a:avLst/>
              <a:gdLst/>
              <a:ahLst/>
              <a:cxnLst/>
              <a:rect l="l" t="t" r="r" b="b"/>
              <a:pathLst>
                <a:path w="887" h="1776" extrusionOk="0">
                  <a:moveTo>
                    <a:pt x="821" y="1"/>
                  </a:moveTo>
                  <a:lnTo>
                    <a:pt x="821" y="1"/>
                  </a:lnTo>
                  <a:cubicBezTo>
                    <a:pt x="51" y="1122"/>
                    <a:pt x="0" y="1758"/>
                    <a:pt x="335" y="1775"/>
                  </a:cubicBezTo>
                  <a:cubicBezTo>
                    <a:pt x="340" y="1775"/>
                    <a:pt x="345" y="1775"/>
                    <a:pt x="350" y="1775"/>
                  </a:cubicBezTo>
                  <a:cubicBezTo>
                    <a:pt x="886" y="1775"/>
                    <a:pt x="821" y="1"/>
                    <a:pt x="82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47"/>
            <p:cNvSpPr/>
            <p:nvPr/>
          </p:nvSpPr>
          <p:spPr>
            <a:xfrm>
              <a:off x="3658725" y="852975"/>
              <a:ext cx="144375" cy="24850"/>
            </a:xfrm>
            <a:custGeom>
              <a:avLst/>
              <a:gdLst/>
              <a:ahLst/>
              <a:cxnLst/>
              <a:rect l="l" t="t" r="r" b="b"/>
              <a:pathLst>
                <a:path w="5775" h="994" extrusionOk="0">
                  <a:moveTo>
                    <a:pt x="3364" y="1"/>
                  </a:moveTo>
                  <a:cubicBezTo>
                    <a:pt x="1971" y="1"/>
                    <a:pt x="853" y="373"/>
                    <a:pt x="0" y="815"/>
                  </a:cubicBezTo>
                  <a:cubicBezTo>
                    <a:pt x="301" y="923"/>
                    <a:pt x="689" y="953"/>
                    <a:pt x="1132" y="953"/>
                  </a:cubicBezTo>
                  <a:cubicBezTo>
                    <a:pt x="1723" y="953"/>
                    <a:pt x="2413" y="899"/>
                    <a:pt x="3130" y="899"/>
                  </a:cubicBezTo>
                  <a:cubicBezTo>
                    <a:pt x="3830" y="899"/>
                    <a:pt x="4475" y="993"/>
                    <a:pt x="5044" y="993"/>
                  </a:cubicBezTo>
                  <a:cubicBezTo>
                    <a:pt x="5304" y="993"/>
                    <a:pt x="5549" y="973"/>
                    <a:pt x="5775" y="916"/>
                  </a:cubicBezTo>
                  <a:cubicBezTo>
                    <a:pt x="5239" y="413"/>
                    <a:pt x="4620" y="62"/>
                    <a:pt x="3783" y="12"/>
                  </a:cubicBezTo>
                  <a:cubicBezTo>
                    <a:pt x="3641" y="4"/>
                    <a:pt x="3501" y="1"/>
                    <a:pt x="3364"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47"/>
          <p:cNvGrpSpPr/>
          <p:nvPr/>
        </p:nvGrpSpPr>
        <p:grpSpPr>
          <a:xfrm rot="1742192">
            <a:off x="4543429" y="2431065"/>
            <a:ext cx="634028" cy="462157"/>
            <a:chOff x="4209400" y="1645900"/>
            <a:chExt cx="420175" cy="306275"/>
          </a:xfrm>
        </p:grpSpPr>
        <p:sp>
          <p:nvSpPr>
            <p:cNvPr id="12607" name="Google Shape;12607;p47"/>
            <p:cNvSpPr/>
            <p:nvPr/>
          </p:nvSpPr>
          <p:spPr>
            <a:xfrm>
              <a:off x="4319400" y="1646250"/>
              <a:ext cx="131500" cy="160700"/>
            </a:xfrm>
            <a:custGeom>
              <a:avLst/>
              <a:gdLst/>
              <a:ahLst/>
              <a:cxnLst/>
              <a:rect l="l" t="t" r="r" b="b"/>
              <a:pathLst>
                <a:path w="5260" h="6428" extrusionOk="0">
                  <a:moveTo>
                    <a:pt x="3724" y="1"/>
                  </a:moveTo>
                  <a:cubicBezTo>
                    <a:pt x="2413" y="1"/>
                    <a:pt x="0" y="1028"/>
                    <a:pt x="104" y="1390"/>
                  </a:cubicBezTo>
                  <a:cubicBezTo>
                    <a:pt x="1861" y="3766"/>
                    <a:pt x="2949" y="5825"/>
                    <a:pt x="2949" y="6428"/>
                  </a:cubicBezTo>
                  <a:lnTo>
                    <a:pt x="5259" y="6043"/>
                  </a:lnTo>
                  <a:cubicBezTo>
                    <a:pt x="5259" y="6043"/>
                    <a:pt x="5042" y="1440"/>
                    <a:pt x="4506" y="318"/>
                  </a:cubicBezTo>
                  <a:cubicBezTo>
                    <a:pt x="4406" y="92"/>
                    <a:pt x="4114" y="1"/>
                    <a:pt x="37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47"/>
            <p:cNvSpPr/>
            <p:nvPr/>
          </p:nvSpPr>
          <p:spPr>
            <a:xfrm>
              <a:off x="4319375" y="1645900"/>
              <a:ext cx="121050" cy="100650"/>
            </a:xfrm>
            <a:custGeom>
              <a:avLst/>
              <a:gdLst/>
              <a:ahLst/>
              <a:cxnLst/>
              <a:rect l="l" t="t" r="r" b="b"/>
              <a:pathLst>
                <a:path w="4842" h="4026" extrusionOk="0">
                  <a:moveTo>
                    <a:pt x="3736" y="0"/>
                  </a:moveTo>
                  <a:cubicBezTo>
                    <a:pt x="2427" y="0"/>
                    <a:pt x="0" y="1013"/>
                    <a:pt x="105" y="1387"/>
                  </a:cubicBezTo>
                  <a:cubicBezTo>
                    <a:pt x="774" y="2291"/>
                    <a:pt x="1327" y="3178"/>
                    <a:pt x="1795" y="3898"/>
                  </a:cubicBezTo>
                  <a:cubicBezTo>
                    <a:pt x="2043" y="3982"/>
                    <a:pt x="2293" y="4025"/>
                    <a:pt x="2537" y="4025"/>
                  </a:cubicBezTo>
                  <a:cubicBezTo>
                    <a:pt x="2872" y="4025"/>
                    <a:pt x="3196" y="3945"/>
                    <a:pt x="3486" y="3780"/>
                  </a:cubicBezTo>
                  <a:cubicBezTo>
                    <a:pt x="4574" y="3178"/>
                    <a:pt x="4842" y="1571"/>
                    <a:pt x="4155" y="48"/>
                  </a:cubicBezTo>
                  <a:cubicBezTo>
                    <a:pt x="4036" y="15"/>
                    <a:pt x="3894" y="0"/>
                    <a:pt x="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47"/>
            <p:cNvSpPr/>
            <p:nvPr/>
          </p:nvSpPr>
          <p:spPr>
            <a:xfrm>
              <a:off x="4209400" y="1719900"/>
              <a:ext cx="420175" cy="232275"/>
            </a:xfrm>
            <a:custGeom>
              <a:avLst/>
              <a:gdLst/>
              <a:ahLst/>
              <a:cxnLst/>
              <a:rect l="l" t="t" r="r" b="b"/>
              <a:pathLst>
                <a:path w="16807" h="9291" extrusionOk="0">
                  <a:moveTo>
                    <a:pt x="12356" y="1"/>
                  </a:moveTo>
                  <a:cubicBezTo>
                    <a:pt x="11223" y="1"/>
                    <a:pt x="10602" y="1040"/>
                    <a:pt x="8069" y="1691"/>
                  </a:cubicBezTo>
                  <a:cubicBezTo>
                    <a:pt x="7335" y="1883"/>
                    <a:pt x="6682" y="1938"/>
                    <a:pt x="6103" y="1938"/>
                  </a:cubicBezTo>
                  <a:cubicBezTo>
                    <a:pt x="5329" y="1938"/>
                    <a:pt x="4688" y="1840"/>
                    <a:pt x="4169" y="1840"/>
                  </a:cubicBezTo>
                  <a:cubicBezTo>
                    <a:pt x="3925" y="1840"/>
                    <a:pt x="3708" y="1861"/>
                    <a:pt x="3516" y="1925"/>
                  </a:cubicBezTo>
                  <a:cubicBezTo>
                    <a:pt x="1" y="3147"/>
                    <a:pt x="1842" y="9290"/>
                    <a:pt x="9324" y="9290"/>
                  </a:cubicBezTo>
                  <a:cubicBezTo>
                    <a:pt x="16806" y="9290"/>
                    <a:pt x="16355" y="1256"/>
                    <a:pt x="13157" y="151"/>
                  </a:cubicBezTo>
                  <a:cubicBezTo>
                    <a:pt x="12853" y="47"/>
                    <a:pt x="12593" y="1"/>
                    <a:pt x="12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47"/>
            <p:cNvSpPr/>
            <p:nvPr/>
          </p:nvSpPr>
          <p:spPr>
            <a:xfrm>
              <a:off x="4258375" y="1727850"/>
              <a:ext cx="363675" cy="224325"/>
            </a:xfrm>
            <a:custGeom>
              <a:avLst/>
              <a:gdLst/>
              <a:ahLst/>
              <a:cxnLst/>
              <a:rect l="l" t="t" r="r" b="b"/>
              <a:pathLst>
                <a:path w="14547" h="8973" extrusionOk="0">
                  <a:moveTo>
                    <a:pt x="11533" y="0"/>
                  </a:moveTo>
                  <a:cubicBezTo>
                    <a:pt x="11249" y="2143"/>
                    <a:pt x="8939" y="4269"/>
                    <a:pt x="5742" y="5156"/>
                  </a:cubicBezTo>
                  <a:cubicBezTo>
                    <a:pt x="4767" y="5424"/>
                    <a:pt x="3806" y="5552"/>
                    <a:pt x="2902" y="5552"/>
                  </a:cubicBezTo>
                  <a:cubicBezTo>
                    <a:pt x="1833" y="5552"/>
                    <a:pt x="843" y="5374"/>
                    <a:pt x="0" y="5039"/>
                  </a:cubicBezTo>
                  <a:lnTo>
                    <a:pt x="0" y="5039"/>
                  </a:lnTo>
                  <a:cubicBezTo>
                    <a:pt x="653" y="6997"/>
                    <a:pt x="3080" y="8972"/>
                    <a:pt x="7349" y="8972"/>
                  </a:cubicBezTo>
                  <a:cubicBezTo>
                    <a:pt x="14546" y="8972"/>
                    <a:pt x="14429" y="1574"/>
                    <a:pt x="115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47"/>
            <p:cNvSpPr/>
            <p:nvPr/>
          </p:nvSpPr>
          <p:spPr>
            <a:xfrm>
              <a:off x="4258375" y="1719900"/>
              <a:ext cx="254875" cy="83850"/>
            </a:xfrm>
            <a:custGeom>
              <a:avLst/>
              <a:gdLst/>
              <a:ahLst/>
              <a:cxnLst/>
              <a:rect l="l" t="t" r="r" b="b"/>
              <a:pathLst>
                <a:path w="10195" h="3354" extrusionOk="0">
                  <a:moveTo>
                    <a:pt x="10194" y="0"/>
                  </a:moveTo>
                  <a:lnTo>
                    <a:pt x="10194" y="0"/>
                  </a:lnTo>
                  <a:cubicBezTo>
                    <a:pt x="9173" y="101"/>
                    <a:pt x="8487" y="1072"/>
                    <a:pt x="6076" y="1691"/>
                  </a:cubicBezTo>
                  <a:cubicBezTo>
                    <a:pt x="5348" y="1883"/>
                    <a:pt x="4700" y="1938"/>
                    <a:pt x="4125" y="1938"/>
                  </a:cubicBezTo>
                  <a:cubicBezTo>
                    <a:pt x="3356" y="1938"/>
                    <a:pt x="2717" y="1840"/>
                    <a:pt x="2192" y="1840"/>
                  </a:cubicBezTo>
                  <a:cubicBezTo>
                    <a:pt x="1945" y="1840"/>
                    <a:pt x="1722" y="1861"/>
                    <a:pt x="1524" y="1925"/>
                  </a:cubicBezTo>
                  <a:cubicBezTo>
                    <a:pt x="754" y="2210"/>
                    <a:pt x="251" y="2712"/>
                    <a:pt x="0" y="3331"/>
                  </a:cubicBezTo>
                  <a:cubicBezTo>
                    <a:pt x="231" y="3346"/>
                    <a:pt x="469" y="3353"/>
                    <a:pt x="715" y="3353"/>
                  </a:cubicBezTo>
                  <a:cubicBezTo>
                    <a:pt x="1863" y="3353"/>
                    <a:pt x="3169" y="3190"/>
                    <a:pt x="4520" y="2846"/>
                  </a:cubicBezTo>
                  <a:cubicBezTo>
                    <a:pt x="7098" y="2193"/>
                    <a:pt x="9207" y="1105"/>
                    <a:pt x="10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47"/>
            <p:cNvSpPr/>
            <p:nvPr/>
          </p:nvSpPr>
          <p:spPr>
            <a:xfrm>
              <a:off x="4353375" y="1897325"/>
              <a:ext cx="12575" cy="16750"/>
            </a:xfrm>
            <a:custGeom>
              <a:avLst/>
              <a:gdLst/>
              <a:ahLst/>
              <a:cxnLst/>
              <a:rect l="l" t="t" r="r" b="b"/>
              <a:pathLst>
                <a:path w="503" h="670" extrusionOk="0">
                  <a:moveTo>
                    <a:pt x="0" y="0"/>
                  </a:moveTo>
                  <a:lnTo>
                    <a:pt x="100" y="553"/>
                  </a:lnTo>
                  <a:lnTo>
                    <a:pt x="502" y="670"/>
                  </a:lnTo>
                  <a:lnTo>
                    <a:pt x="0"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47"/>
            <p:cNvSpPr/>
            <p:nvPr/>
          </p:nvSpPr>
          <p:spPr>
            <a:xfrm>
              <a:off x="4423250" y="1834550"/>
              <a:ext cx="8800" cy="19275"/>
            </a:xfrm>
            <a:custGeom>
              <a:avLst/>
              <a:gdLst/>
              <a:ahLst/>
              <a:cxnLst/>
              <a:rect l="l" t="t" r="r" b="b"/>
              <a:pathLst>
                <a:path w="352" h="771" extrusionOk="0">
                  <a:moveTo>
                    <a:pt x="51" y="1"/>
                  </a:moveTo>
                  <a:lnTo>
                    <a:pt x="0" y="553"/>
                  </a:lnTo>
                  <a:lnTo>
                    <a:pt x="352" y="771"/>
                  </a:lnTo>
                  <a:lnTo>
                    <a:pt x="51"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47"/>
            <p:cNvSpPr/>
            <p:nvPr/>
          </p:nvSpPr>
          <p:spPr>
            <a:xfrm>
              <a:off x="4517400" y="1811950"/>
              <a:ext cx="5875" cy="18025"/>
            </a:xfrm>
            <a:custGeom>
              <a:avLst/>
              <a:gdLst/>
              <a:ahLst/>
              <a:cxnLst/>
              <a:rect l="l" t="t" r="r" b="b"/>
              <a:pathLst>
                <a:path w="235" h="721" extrusionOk="0">
                  <a:moveTo>
                    <a:pt x="1" y="1"/>
                  </a:moveTo>
                  <a:lnTo>
                    <a:pt x="84" y="720"/>
                  </a:lnTo>
                  <a:lnTo>
                    <a:pt x="235" y="486"/>
                  </a:lnTo>
                  <a:lnTo>
                    <a:pt x="1"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47"/>
            <p:cNvSpPr/>
            <p:nvPr/>
          </p:nvSpPr>
          <p:spPr>
            <a:xfrm>
              <a:off x="4524100" y="1898150"/>
              <a:ext cx="5875" cy="18025"/>
            </a:xfrm>
            <a:custGeom>
              <a:avLst/>
              <a:gdLst/>
              <a:ahLst/>
              <a:cxnLst/>
              <a:rect l="l" t="t" r="r" b="b"/>
              <a:pathLst>
                <a:path w="235" h="721" extrusionOk="0">
                  <a:moveTo>
                    <a:pt x="235" y="1"/>
                  </a:moveTo>
                  <a:lnTo>
                    <a:pt x="0" y="721"/>
                  </a:lnTo>
                  <a:lnTo>
                    <a:pt x="235" y="553"/>
                  </a:lnTo>
                  <a:lnTo>
                    <a:pt x="235"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47"/>
            <p:cNvSpPr/>
            <p:nvPr/>
          </p:nvSpPr>
          <p:spPr>
            <a:xfrm>
              <a:off x="4284325" y="1792700"/>
              <a:ext cx="5050" cy="17200"/>
            </a:xfrm>
            <a:custGeom>
              <a:avLst/>
              <a:gdLst/>
              <a:ahLst/>
              <a:cxnLst/>
              <a:rect l="l" t="t" r="r" b="b"/>
              <a:pathLst>
                <a:path w="202" h="688" extrusionOk="0">
                  <a:moveTo>
                    <a:pt x="201" y="1"/>
                  </a:moveTo>
                  <a:lnTo>
                    <a:pt x="0" y="687"/>
                  </a:lnTo>
                  <a:lnTo>
                    <a:pt x="201" y="553"/>
                  </a:lnTo>
                  <a:lnTo>
                    <a:pt x="201"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47"/>
            <p:cNvSpPr/>
            <p:nvPr/>
          </p:nvSpPr>
          <p:spPr>
            <a:xfrm>
              <a:off x="4399825" y="1675950"/>
              <a:ext cx="22200" cy="73250"/>
            </a:xfrm>
            <a:custGeom>
              <a:avLst/>
              <a:gdLst/>
              <a:ahLst/>
              <a:cxnLst/>
              <a:rect l="l" t="t" r="r" b="b"/>
              <a:pathLst>
                <a:path w="888" h="2930" extrusionOk="0">
                  <a:moveTo>
                    <a:pt x="0" y="1"/>
                  </a:moveTo>
                  <a:lnTo>
                    <a:pt x="753" y="2930"/>
                  </a:lnTo>
                  <a:lnTo>
                    <a:pt x="887" y="2796"/>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47"/>
            <p:cNvSpPr/>
            <p:nvPr/>
          </p:nvSpPr>
          <p:spPr>
            <a:xfrm>
              <a:off x="4344150" y="1685575"/>
              <a:ext cx="41875" cy="74925"/>
            </a:xfrm>
            <a:custGeom>
              <a:avLst/>
              <a:gdLst/>
              <a:ahLst/>
              <a:cxnLst/>
              <a:rect l="l" t="t" r="r" b="b"/>
              <a:pathLst>
                <a:path w="1675" h="2997" extrusionOk="0">
                  <a:moveTo>
                    <a:pt x="1" y="1"/>
                  </a:moveTo>
                  <a:lnTo>
                    <a:pt x="1591" y="2997"/>
                  </a:lnTo>
                  <a:lnTo>
                    <a:pt x="1675" y="2829"/>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47"/>
            <p:cNvSpPr/>
            <p:nvPr/>
          </p:nvSpPr>
          <p:spPr>
            <a:xfrm>
              <a:off x="4368000" y="1658800"/>
              <a:ext cx="36025" cy="89150"/>
            </a:xfrm>
            <a:custGeom>
              <a:avLst/>
              <a:gdLst/>
              <a:ahLst/>
              <a:cxnLst/>
              <a:rect l="l" t="t" r="r" b="b"/>
              <a:pathLst>
                <a:path w="1441" h="3566" extrusionOk="0">
                  <a:moveTo>
                    <a:pt x="1" y="0"/>
                  </a:moveTo>
                  <a:lnTo>
                    <a:pt x="18" y="720"/>
                  </a:lnTo>
                  <a:lnTo>
                    <a:pt x="1440" y="356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12623"/>
        <p:cNvGrpSpPr/>
        <p:nvPr/>
      </p:nvGrpSpPr>
      <p:grpSpPr>
        <a:xfrm>
          <a:off x="0" y="0"/>
          <a:ext cx="0" cy="0"/>
          <a:chOff x="0" y="0"/>
          <a:chExt cx="0" cy="0"/>
        </a:xfrm>
      </p:grpSpPr>
      <p:sp>
        <p:nvSpPr>
          <p:cNvPr id="12624" name="Google Shape;12624;p48"/>
          <p:cNvSpPr/>
          <p:nvPr/>
        </p:nvSpPr>
        <p:spPr>
          <a:xfrm>
            <a:off x="1842600" y="2988538"/>
            <a:ext cx="5458800" cy="342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2625" name="Google Shape;12625;p48"/>
          <p:cNvSpPr txBox="1">
            <a:spLocks noGrp="1"/>
          </p:cNvSpPr>
          <p:nvPr>
            <p:ph type="title"/>
          </p:nvPr>
        </p:nvSpPr>
        <p:spPr>
          <a:xfrm>
            <a:off x="2023800" y="1605427"/>
            <a:ext cx="5096400" cy="12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sp>
        <p:nvSpPr>
          <p:cNvPr id="12626" name="Google Shape;12626;p48"/>
          <p:cNvSpPr txBox="1">
            <a:spLocks noGrp="1"/>
          </p:cNvSpPr>
          <p:nvPr>
            <p:ph type="subTitle" idx="1"/>
          </p:nvPr>
        </p:nvSpPr>
        <p:spPr>
          <a:xfrm>
            <a:off x="2023800" y="2968438"/>
            <a:ext cx="5096400" cy="383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Big numbers catch your audience’s attention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12630"/>
        <p:cNvGrpSpPr/>
        <p:nvPr/>
      </p:nvGrpSpPr>
      <p:grpSpPr>
        <a:xfrm>
          <a:off x="0" y="0"/>
          <a:ext cx="0" cy="0"/>
          <a:chOff x="0" y="0"/>
          <a:chExt cx="0" cy="0"/>
        </a:xfrm>
      </p:grpSpPr>
      <p:sp>
        <p:nvSpPr>
          <p:cNvPr id="12631" name="Google Shape;12631;p49"/>
          <p:cNvSpPr txBox="1">
            <a:spLocks noGrp="1"/>
          </p:cNvSpPr>
          <p:nvPr>
            <p:ph type="title" idx="4294967295"/>
          </p:nvPr>
        </p:nvSpPr>
        <p:spPr>
          <a:xfrm>
            <a:off x="5282112" y="3152675"/>
            <a:ext cx="2952900" cy="5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b="0">
                <a:latin typeface="Epilogue"/>
                <a:ea typeface="Epilogue"/>
                <a:cs typeface="Epilogue"/>
                <a:sym typeface="Epilogue"/>
              </a:rPr>
              <a:t>Venus is hot and has a beautiful name</a:t>
            </a:r>
            <a:endParaRPr sz="1400" b="0">
              <a:latin typeface="Epilogue"/>
              <a:ea typeface="Epilogue"/>
              <a:cs typeface="Epilogue"/>
              <a:sym typeface="Epilogue"/>
            </a:endParaRPr>
          </a:p>
        </p:txBody>
      </p:sp>
      <p:sp>
        <p:nvSpPr>
          <p:cNvPr id="12632" name="Google Shape;12632;p49"/>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ADVERTISING </a:t>
            </a:r>
            <a:r>
              <a:rPr lang="en">
                <a:solidFill>
                  <a:schemeClr val="accent5"/>
                </a:solidFill>
              </a:rPr>
              <a:t>CAMPAIGN 1</a:t>
            </a:r>
            <a:endParaRPr>
              <a:solidFill>
                <a:schemeClr val="accent5"/>
              </a:solidFill>
            </a:endParaRPr>
          </a:p>
        </p:txBody>
      </p:sp>
      <p:sp>
        <p:nvSpPr>
          <p:cNvPr id="12633" name="Google Shape;12633;p49"/>
          <p:cNvSpPr txBox="1">
            <a:spLocks noGrp="1"/>
          </p:cNvSpPr>
          <p:nvPr>
            <p:ph type="title" idx="4294967295"/>
          </p:nvPr>
        </p:nvSpPr>
        <p:spPr>
          <a:xfrm>
            <a:off x="708963" y="4009625"/>
            <a:ext cx="14586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Channel</a:t>
            </a:r>
            <a:endParaRPr sz="2200">
              <a:solidFill>
                <a:schemeClr val="accent5"/>
              </a:solidFill>
            </a:endParaRPr>
          </a:p>
        </p:txBody>
      </p:sp>
      <p:sp>
        <p:nvSpPr>
          <p:cNvPr id="12634" name="Google Shape;12634;p49"/>
          <p:cNvSpPr txBox="1">
            <a:spLocks noGrp="1"/>
          </p:cNvSpPr>
          <p:nvPr>
            <p:ph type="title" idx="4294967295"/>
          </p:nvPr>
        </p:nvSpPr>
        <p:spPr>
          <a:xfrm>
            <a:off x="708963" y="3231125"/>
            <a:ext cx="14586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Budget</a:t>
            </a:r>
            <a:endParaRPr sz="2200">
              <a:solidFill>
                <a:schemeClr val="accent5"/>
              </a:solidFill>
            </a:endParaRPr>
          </a:p>
        </p:txBody>
      </p:sp>
      <p:sp>
        <p:nvSpPr>
          <p:cNvPr id="12635" name="Google Shape;12635;p49"/>
          <p:cNvSpPr txBox="1">
            <a:spLocks noGrp="1"/>
          </p:cNvSpPr>
          <p:nvPr>
            <p:ph type="title" idx="4294967295"/>
          </p:nvPr>
        </p:nvSpPr>
        <p:spPr>
          <a:xfrm>
            <a:off x="5282113" y="1460350"/>
            <a:ext cx="29508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Goals</a:t>
            </a:r>
            <a:endParaRPr sz="2200">
              <a:solidFill>
                <a:schemeClr val="accent5"/>
              </a:solidFill>
            </a:endParaRPr>
          </a:p>
        </p:txBody>
      </p:sp>
      <p:sp>
        <p:nvSpPr>
          <p:cNvPr id="12636" name="Google Shape;12636;p49"/>
          <p:cNvSpPr txBox="1">
            <a:spLocks noGrp="1"/>
          </p:cNvSpPr>
          <p:nvPr>
            <p:ph type="title" idx="4294967295"/>
          </p:nvPr>
        </p:nvSpPr>
        <p:spPr>
          <a:xfrm>
            <a:off x="5282113" y="1953180"/>
            <a:ext cx="2952900" cy="777600"/>
          </a:xfrm>
          <a:prstGeom prst="rect">
            <a:avLst/>
          </a:prstGeom>
        </p:spPr>
        <p:txBody>
          <a:bodyPr spcFirstLastPara="1" wrap="square" lIns="91425" tIns="0" rIns="91425" bIns="0" anchor="t" anchorCtr="0">
            <a:noAutofit/>
          </a:bodyPr>
          <a:lstStyle/>
          <a:p>
            <a:pPr marL="228600" lvl="0" indent="-226059" algn="l" rtl="0">
              <a:spcBef>
                <a:spcPts val="0"/>
              </a:spcBef>
              <a:spcAft>
                <a:spcPts val="0"/>
              </a:spcAft>
              <a:buClr>
                <a:schemeClr val="dk1"/>
              </a:buClr>
              <a:buSzPts val="1400"/>
              <a:buFont typeface="Epilogue"/>
              <a:buChar char="●"/>
            </a:pPr>
            <a:r>
              <a:rPr lang="en" sz="1400" b="0">
                <a:latin typeface="Epilogue"/>
                <a:ea typeface="Epilogue"/>
                <a:cs typeface="Epilogue"/>
                <a:sym typeface="Epilogue"/>
              </a:rPr>
              <a:t>You can list your goals here</a:t>
            </a:r>
            <a:endParaRPr sz="1400" b="0">
              <a:latin typeface="Epilogue"/>
              <a:ea typeface="Epilogue"/>
              <a:cs typeface="Epilogue"/>
              <a:sym typeface="Epilogue"/>
            </a:endParaRPr>
          </a:p>
          <a:p>
            <a:pPr marL="228600" lvl="0" indent="-226059" algn="l" rtl="0">
              <a:spcBef>
                <a:spcPts val="0"/>
              </a:spcBef>
              <a:spcAft>
                <a:spcPts val="0"/>
              </a:spcAft>
              <a:buClr>
                <a:schemeClr val="dk1"/>
              </a:buClr>
              <a:buSzPts val="1400"/>
              <a:buFont typeface="Epilogue"/>
              <a:buChar char="●"/>
            </a:pPr>
            <a:r>
              <a:rPr lang="en" sz="1400" b="0">
                <a:latin typeface="Epilogue"/>
                <a:ea typeface="Epilogue"/>
                <a:cs typeface="Epilogue"/>
                <a:sym typeface="Epilogue"/>
              </a:rPr>
              <a:t>You can list your goals here</a:t>
            </a:r>
            <a:endParaRPr sz="1400" b="0">
              <a:latin typeface="Epilogue"/>
              <a:ea typeface="Epilogue"/>
              <a:cs typeface="Epilogue"/>
              <a:sym typeface="Epilogue"/>
            </a:endParaRPr>
          </a:p>
          <a:p>
            <a:pPr marL="228600" lvl="0" indent="-226059" algn="l" rtl="0">
              <a:spcBef>
                <a:spcPts val="0"/>
              </a:spcBef>
              <a:spcAft>
                <a:spcPts val="0"/>
              </a:spcAft>
              <a:buClr>
                <a:schemeClr val="dk1"/>
              </a:buClr>
              <a:buSzPts val="1400"/>
              <a:buFont typeface="Epilogue"/>
              <a:buChar char="●"/>
            </a:pPr>
            <a:r>
              <a:rPr lang="en" sz="1400" b="0">
                <a:latin typeface="Epilogue"/>
                <a:ea typeface="Epilogue"/>
                <a:cs typeface="Epilogue"/>
                <a:sym typeface="Epilogue"/>
              </a:rPr>
              <a:t>You can list your goals here</a:t>
            </a:r>
            <a:endParaRPr sz="1400" b="0">
              <a:latin typeface="Epilogue"/>
              <a:ea typeface="Epilogue"/>
              <a:cs typeface="Epilogue"/>
              <a:sym typeface="Epilogue"/>
            </a:endParaRPr>
          </a:p>
        </p:txBody>
      </p:sp>
      <p:sp>
        <p:nvSpPr>
          <p:cNvPr id="12637" name="Google Shape;12637;p49"/>
          <p:cNvSpPr txBox="1">
            <a:spLocks noGrp="1"/>
          </p:cNvSpPr>
          <p:nvPr>
            <p:ph type="title" idx="4294967295"/>
          </p:nvPr>
        </p:nvSpPr>
        <p:spPr>
          <a:xfrm>
            <a:off x="708963" y="1460350"/>
            <a:ext cx="43515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Description</a:t>
            </a:r>
            <a:endParaRPr sz="2200">
              <a:solidFill>
                <a:schemeClr val="accent5"/>
              </a:solidFill>
            </a:endParaRPr>
          </a:p>
        </p:txBody>
      </p:sp>
      <p:sp>
        <p:nvSpPr>
          <p:cNvPr id="12638" name="Google Shape;12638;p49"/>
          <p:cNvSpPr txBox="1">
            <a:spLocks noGrp="1"/>
          </p:cNvSpPr>
          <p:nvPr>
            <p:ph type="title" idx="4294967295"/>
          </p:nvPr>
        </p:nvSpPr>
        <p:spPr>
          <a:xfrm>
            <a:off x="708963" y="1953174"/>
            <a:ext cx="4351500" cy="7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1400" b="0">
                <a:latin typeface="Epilogue"/>
                <a:ea typeface="Epilogue"/>
                <a:cs typeface="Epilogue"/>
                <a:sym typeface="Epilogue"/>
              </a:rPr>
              <a:t>Mercury is the closest planet to the Sun and the smallest one in the Solar System. This planet's name has nothing to do with the liquid</a:t>
            </a:r>
            <a:endParaRPr sz="1400" b="0">
              <a:latin typeface="Epilogue"/>
              <a:ea typeface="Epilogue"/>
              <a:cs typeface="Epilogue"/>
              <a:sym typeface="Epilogue"/>
            </a:endParaRPr>
          </a:p>
        </p:txBody>
      </p:sp>
      <p:sp>
        <p:nvSpPr>
          <p:cNvPr id="12639" name="Google Shape;12639;p49"/>
          <p:cNvSpPr txBox="1">
            <a:spLocks noGrp="1"/>
          </p:cNvSpPr>
          <p:nvPr>
            <p:ph type="title" idx="4294967295"/>
          </p:nvPr>
        </p:nvSpPr>
        <p:spPr>
          <a:xfrm>
            <a:off x="2604438" y="3231125"/>
            <a:ext cx="14586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$4,967</a:t>
            </a:r>
            <a:endParaRPr/>
          </a:p>
        </p:txBody>
      </p:sp>
      <p:grpSp>
        <p:nvGrpSpPr>
          <p:cNvPr id="12640" name="Google Shape;12640;p49"/>
          <p:cNvGrpSpPr/>
          <p:nvPr/>
        </p:nvGrpSpPr>
        <p:grpSpPr>
          <a:xfrm>
            <a:off x="5282135" y="4009387"/>
            <a:ext cx="362920" cy="356865"/>
            <a:chOff x="3314750" y="3817357"/>
            <a:chExt cx="362920" cy="356865"/>
          </a:xfrm>
        </p:grpSpPr>
        <p:grpSp>
          <p:nvGrpSpPr>
            <p:cNvPr id="12641" name="Google Shape;12641;p49"/>
            <p:cNvGrpSpPr/>
            <p:nvPr/>
          </p:nvGrpSpPr>
          <p:grpSpPr>
            <a:xfrm>
              <a:off x="3314750" y="3817357"/>
              <a:ext cx="362920" cy="356865"/>
              <a:chOff x="3314750" y="3817357"/>
              <a:chExt cx="362920" cy="356865"/>
            </a:xfrm>
          </p:grpSpPr>
          <p:sp>
            <p:nvSpPr>
              <p:cNvPr id="12642" name="Google Shape;12642;p49"/>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49"/>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4" name="Google Shape;12644;p49"/>
            <p:cNvGrpSpPr/>
            <p:nvPr/>
          </p:nvGrpSpPr>
          <p:grpSpPr>
            <a:xfrm>
              <a:off x="3394986" y="3894612"/>
              <a:ext cx="202339" cy="202323"/>
              <a:chOff x="935197" y="1793977"/>
              <a:chExt cx="256451" cy="256430"/>
            </a:xfrm>
          </p:grpSpPr>
          <p:sp>
            <p:nvSpPr>
              <p:cNvPr id="12645" name="Google Shape;12645;p4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4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7" name="Google Shape;12647;p49"/>
          <p:cNvGrpSpPr/>
          <p:nvPr/>
        </p:nvGrpSpPr>
        <p:grpSpPr>
          <a:xfrm>
            <a:off x="2274963" y="3994607"/>
            <a:ext cx="362920" cy="356865"/>
            <a:chOff x="2866317" y="3817357"/>
            <a:chExt cx="362920" cy="356865"/>
          </a:xfrm>
        </p:grpSpPr>
        <p:sp>
          <p:nvSpPr>
            <p:cNvPr id="12648" name="Google Shape;12648;p49"/>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49"/>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49"/>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51" name="Google Shape;12651;p49"/>
          <p:cNvSpPr/>
          <p:nvPr/>
        </p:nvSpPr>
        <p:spPr>
          <a:xfrm>
            <a:off x="5967187" y="3938703"/>
            <a:ext cx="498300" cy="498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49"/>
          <p:cNvSpPr/>
          <p:nvPr/>
        </p:nvSpPr>
        <p:spPr>
          <a:xfrm>
            <a:off x="5897825" y="3869375"/>
            <a:ext cx="636900" cy="636900"/>
          </a:xfrm>
          <a:prstGeom prst="pie">
            <a:avLst>
              <a:gd name="adj1" fmla="val 16180721"/>
              <a:gd name="adj2" fmla="val 992309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49"/>
          <p:cNvSpPr txBox="1">
            <a:spLocks noGrp="1"/>
          </p:cNvSpPr>
          <p:nvPr>
            <p:ph type="title"/>
          </p:nvPr>
        </p:nvSpPr>
        <p:spPr>
          <a:xfrm>
            <a:off x="6787475" y="4078408"/>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7</a:t>
            </a:r>
            <a:r>
              <a:rPr lang="en" sz="2200">
                <a:solidFill>
                  <a:schemeClr val="dk1"/>
                </a:solidFill>
              </a:rPr>
              <a:t>0%</a:t>
            </a:r>
            <a:endParaRPr sz="2200">
              <a:solidFill>
                <a:schemeClr val="dk1"/>
              </a:solidFill>
            </a:endParaRPr>
          </a:p>
        </p:txBody>
      </p:sp>
      <p:sp>
        <p:nvSpPr>
          <p:cNvPr id="12654" name="Google Shape;12654;p49"/>
          <p:cNvSpPr/>
          <p:nvPr/>
        </p:nvSpPr>
        <p:spPr>
          <a:xfrm>
            <a:off x="2960012" y="3938724"/>
            <a:ext cx="498300" cy="498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49"/>
          <p:cNvSpPr/>
          <p:nvPr/>
        </p:nvSpPr>
        <p:spPr>
          <a:xfrm>
            <a:off x="2890650" y="3869363"/>
            <a:ext cx="636900" cy="636900"/>
          </a:xfrm>
          <a:prstGeom prst="pie">
            <a:avLst>
              <a:gd name="adj1" fmla="val 16180721"/>
              <a:gd name="adj2" fmla="val 1812962"/>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49"/>
          <p:cNvSpPr txBox="1">
            <a:spLocks noGrp="1"/>
          </p:cNvSpPr>
          <p:nvPr>
            <p:ph type="title"/>
          </p:nvPr>
        </p:nvSpPr>
        <p:spPr>
          <a:xfrm>
            <a:off x="3780300" y="4068700"/>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3</a:t>
            </a:r>
            <a:r>
              <a:rPr lang="en" sz="2200">
                <a:solidFill>
                  <a:schemeClr val="dk1"/>
                </a:solidFill>
              </a:rPr>
              <a:t>0%</a:t>
            </a:r>
            <a:endParaRPr sz="2200">
              <a:solidFill>
                <a:schemeClr val="dk1"/>
              </a:solidFill>
            </a:endParaRPr>
          </a:p>
        </p:txBody>
      </p:sp>
      <p:grpSp>
        <p:nvGrpSpPr>
          <p:cNvPr id="12657" name="Google Shape;12657;p49"/>
          <p:cNvGrpSpPr/>
          <p:nvPr/>
        </p:nvGrpSpPr>
        <p:grpSpPr>
          <a:xfrm>
            <a:off x="7048483" y="369290"/>
            <a:ext cx="2095529" cy="1058761"/>
            <a:chOff x="1423500" y="1965000"/>
            <a:chExt cx="1202875" cy="607750"/>
          </a:xfrm>
        </p:grpSpPr>
        <p:sp>
          <p:nvSpPr>
            <p:cNvPr id="12658" name="Google Shape;12658;p49"/>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49"/>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49"/>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49"/>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49"/>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49"/>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49"/>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49"/>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49"/>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49"/>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49"/>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49"/>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49"/>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49"/>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49"/>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49"/>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49"/>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49"/>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49"/>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49"/>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49"/>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49"/>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49"/>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49"/>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49"/>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49"/>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49"/>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49"/>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49"/>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49"/>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49"/>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49"/>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49"/>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49"/>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49"/>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49"/>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49"/>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49"/>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49"/>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49"/>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49"/>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49"/>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49"/>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49"/>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49"/>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49"/>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49"/>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49"/>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49"/>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49"/>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49"/>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49"/>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49"/>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49"/>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49"/>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49"/>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49"/>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49"/>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49"/>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49"/>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49"/>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49"/>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49"/>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49"/>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49"/>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49"/>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49"/>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49"/>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49"/>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49"/>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49"/>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49"/>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49"/>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49"/>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49"/>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49"/>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49"/>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49"/>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49"/>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49"/>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49"/>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49"/>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49"/>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49"/>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49"/>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49"/>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49"/>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49"/>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49"/>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49"/>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49"/>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49"/>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49"/>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49"/>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49"/>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49"/>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49"/>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49"/>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49"/>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49"/>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49"/>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49"/>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49"/>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49"/>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49"/>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49"/>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49"/>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49"/>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49"/>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49"/>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49"/>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49"/>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49"/>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49"/>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49"/>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49"/>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49"/>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49"/>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49"/>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49"/>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49"/>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49"/>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49"/>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49"/>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49"/>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49"/>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49"/>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49"/>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49"/>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49"/>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49"/>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49"/>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12793"/>
        <p:cNvGrpSpPr/>
        <p:nvPr/>
      </p:nvGrpSpPr>
      <p:grpSpPr>
        <a:xfrm>
          <a:off x="0" y="0"/>
          <a:ext cx="0" cy="0"/>
          <a:chOff x="0" y="0"/>
          <a:chExt cx="0" cy="0"/>
        </a:xfrm>
      </p:grpSpPr>
      <p:sp>
        <p:nvSpPr>
          <p:cNvPr id="12794" name="Google Shape;12794;p50"/>
          <p:cNvSpPr/>
          <p:nvPr/>
        </p:nvSpPr>
        <p:spPr>
          <a:xfrm>
            <a:off x="953725" y="3783825"/>
            <a:ext cx="34380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50"/>
          <p:cNvSpPr txBox="1">
            <a:spLocks noGrp="1"/>
          </p:cNvSpPr>
          <p:nvPr>
            <p:ph type="subTitle" idx="1"/>
          </p:nvPr>
        </p:nvSpPr>
        <p:spPr>
          <a:xfrm>
            <a:off x="4736875" y="3235940"/>
            <a:ext cx="3498600" cy="406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sp>
        <p:nvSpPr>
          <p:cNvPr id="12796" name="Google Shape;12796;p50"/>
          <p:cNvSpPr txBox="1">
            <a:spLocks noGrp="1"/>
          </p:cNvSpPr>
          <p:nvPr>
            <p:ph type="subTitle" idx="2"/>
          </p:nvPr>
        </p:nvSpPr>
        <p:spPr>
          <a:xfrm>
            <a:off x="4736875" y="1501050"/>
            <a:ext cx="3498600" cy="1595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grpSp>
        <p:nvGrpSpPr>
          <p:cNvPr id="12797" name="Google Shape;12797;p50"/>
          <p:cNvGrpSpPr/>
          <p:nvPr/>
        </p:nvGrpSpPr>
        <p:grpSpPr>
          <a:xfrm>
            <a:off x="1159525" y="1119163"/>
            <a:ext cx="3026401" cy="2905175"/>
            <a:chOff x="1159525" y="1119163"/>
            <a:chExt cx="3026401" cy="2905175"/>
          </a:xfrm>
        </p:grpSpPr>
        <p:sp>
          <p:nvSpPr>
            <p:cNvPr id="12798" name="Google Shape;12798;p50"/>
            <p:cNvSpPr/>
            <p:nvPr/>
          </p:nvSpPr>
          <p:spPr>
            <a:xfrm>
              <a:off x="2736854" y="2626639"/>
              <a:ext cx="116127" cy="77150"/>
            </a:xfrm>
            <a:custGeom>
              <a:avLst/>
              <a:gdLst/>
              <a:ahLst/>
              <a:cxnLst/>
              <a:rect l="l" t="t" r="r" b="b"/>
              <a:pathLst>
                <a:path w="1591" h="1057" extrusionOk="0">
                  <a:moveTo>
                    <a:pt x="452" y="0"/>
                  </a:moveTo>
                  <a:lnTo>
                    <a:pt x="0" y="134"/>
                  </a:lnTo>
                  <a:cubicBezTo>
                    <a:pt x="452" y="603"/>
                    <a:pt x="603" y="1038"/>
                    <a:pt x="787" y="1038"/>
                  </a:cubicBezTo>
                  <a:cubicBezTo>
                    <a:pt x="883" y="1038"/>
                    <a:pt x="1069" y="1057"/>
                    <a:pt x="1239" y="1057"/>
                  </a:cubicBezTo>
                  <a:cubicBezTo>
                    <a:pt x="1425" y="1057"/>
                    <a:pt x="1590" y="1034"/>
                    <a:pt x="1590" y="937"/>
                  </a:cubicBezTo>
                  <a:cubicBezTo>
                    <a:pt x="1590" y="753"/>
                    <a:pt x="452" y="0"/>
                    <a:pt x="452"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50"/>
            <p:cNvSpPr/>
            <p:nvPr/>
          </p:nvSpPr>
          <p:spPr>
            <a:xfrm>
              <a:off x="1692649" y="1119163"/>
              <a:ext cx="775446" cy="467793"/>
            </a:xfrm>
            <a:custGeom>
              <a:avLst/>
              <a:gdLst/>
              <a:ahLst/>
              <a:cxnLst/>
              <a:rect l="l" t="t" r="r" b="b"/>
              <a:pathLst>
                <a:path w="10624" h="6409" extrusionOk="0">
                  <a:moveTo>
                    <a:pt x="6237" y="1"/>
                  </a:moveTo>
                  <a:cubicBezTo>
                    <a:pt x="5126" y="1"/>
                    <a:pt x="4581" y="701"/>
                    <a:pt x="4581" y="701"/>
                  </a:cubicBezTo>
                  <a:cubicBezTo>
                    <a:pt x="4527" y="691"/>
                    <a:pt x="4464" y="686"/>
                    <a:pt x="4392" y="686"/>
                  </a:cubicBezTo>
                  <a:cubicBezTo>
                    <a:pt x="3355" y="686"/>
                    <a:pt x="624" y="1701"/>
                    <a:pt x="279" y="3580"/>
                  </a:cubicBezTo>
                  <a:cubicBezTo>
                    <a:pt x="1" y="5173"/>
                    <a:pt x="954" y="6408"/>
                    <a:pt x="2346" y="6408"/>
                  </a:cubicBezTo>
                  <a:cubicBezTo>
                    <a:pt x="2709" y="6408"/>
                    <a:pt x="3101" y="6324"/>
                    <a:pt x="3510" y="6141"/>
                  </a:cubicBezTo>
                  <a:lnTo>
                    <a:pt x="7427" y="5689"/>
                  </a:lnTo>
                  <a:cubicBezTo>
                    <a:pt x="7655" y="5752"/>
                    <a:pt x="7875" y="5781"/>
                    <a:pt x="8088" y="5781"/>
                  </a:cubicBezTo>
                  <a:cubicBezTo>
                    <a:pt x="9559" y="5781"/>
                    <a:pt x="10609" y="4399"/>
                    <a:pt x="10624" y="3580"/>
                  </a:cubicBezTo>
                  <a:cubicBezTo>
                    <a:pt x="10624" y="2659"/>
                    <a:pt x="9469" y="2659"/>
                    <a:pt x="9469" y="2659"/>
                  </a:cubicBezTo>
                  <a:cubicBezTo>
                    <a:pt x="9469" y="2659"/>
                    <a:pt x="9720" y="1236"/>
                    <a:pt x="7644" y="332"/>
                  </a:cubicBezTo>
                  <a:cubicBezTo>
                    <a:pt x="7103" y="90"/>
                    <a:pt x="6634" y="1"/>
                    <a:pt x="6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50"/>
            <p:cNvSpPr/>
            <p:nvPr/>
          </p:nvSpPr>
          <p:spPr>
            <a:xfrm>
              <a:off x="1701481" y="1133615"/>
              <a:ext cx="694573" cy="453779"/>
            </a:xfrm>
            <a:custGeom>
              <a:avLst/>
              <a:gdLst/>
              <a:ahLst/>
              <a:cxnLst/>
              <a:rect l="l" t="t" r="r" b="b"/>
              <a:pathLst>
                <a:path w="9516" h="6217" extrusionOk="0">
                  <a:moveTo>
                    <a:pt x="5197" y="0"/>
                  </a:moveTo>
                  <a:cubicBezTo>
                    <a:pt x="4728" y="201"/>
                    <a:pt x="4477" y="503"/>
                    <a:pt x="4477" y="503"/>
                  </a:cubicBezTo>
                  <a:lnTo>
                    <a:pt x="4410" y="503"/>
                  </a:lnTo>
                  <a:cubicBezTo>
                    <a:pt x="4745" y="854"/>
                    <a:pt x="4946" y="1273"/>
                    <a:pt x="4946" y="1708"/>
                  </a:cubicBezTo>
                  <a:cubicBezTo>
                    <a:pt x="4946" y="2896"/>
                    <a:pt x="3523" y="3884"/>
                    <a:pt x="1749" y="3884"/>
                  </a:cubicBezTo>
                  <a:cubicBezTo>
                    <a:pt x="1163" y="3884"/>
                    <a:pt x="627" y="3783"/>
                    <a:pt x="158" y="3599"/>
                  </a:cubicBezTo>
                  <a:lnTo>
                    <a:pt x="158" y="3599"/>
                  </a:lnTo>
                  <a:cubicBezTo>
                    <a:pt x="1" y="5083"/>
                    <a:pt x="924" y="6216"/>
                    <a:pt x="2243" y="6216"/>
                  </a:cubicBezTo>
                  <a:cubicBezTo>
                    <a:pt x="2605" y="6216"/>
                    <a:pt x="2998" y="6130"/>
                    <a:pt x="3406" y="5943"/>
                  </a:cubicBezTo>
                  <a:lnTo>
                    <a:pt x="7322" y="5491"/>
                  </a:lnTo>
                  <a:cubicBezTo>
                    <a:pt x="7551" y="5552"/>
                    <a:pt x="7772" y="5580"/>
                    <a:pt x="7983" y="5580"/>
                  </a:cubicBezTo>
                  <a:cubicBezTo>
                    <a:pt x="8576" y="5580"/>
                    <a:pt x="9096" y="5360"/>
                    <a:pt x="9515" y="5039"/>
                  </a:cubicBezTo>
                  <a:lnTo>
                    <a:pt x="9515" y="5039"/>
                  </a:lnTo>
                  <a:cubicBezTo>
                    <a:pt x="9476" y="5042"/>
                    <a:pt x="9439" y="5043"/>
                    <a:pt x="9403" y="5043"/>
                  </a:cubicBezTo>
                  <a:cubicBezTo>
                    <a:pt x="9226" y="5043"/>
                    <a:pt x="9091" y="5008"/>
                    <a:pt x="8980" y="4938"/>
                  </a:cubicBezTo>
                  <a:cubicBezTo>
                    <a:pt x="8427" y="4620"/>
                    <a:pt x="8427" y="3767"/>
                    <a:pt x="8980" y="3013"/>
                  </a:cubicBezTo>
                  <a:cubicBezTo>
                    <a:pt x="9113" y="2796"/>
                    <a:pt x="9314" y="2628"/>
                    <a:pt x="9482" y="2478"/>
                  </a:cubicBezTo>
                  <a:lnTo>
                    <a:pt x="9348" y="2478"/>
                  </a:lnTo>
                  <a:cubicBezTo>
                    <a:pt x="9348" y="2478"/>
                    <a:pt x="9381" y="2294"/>
                    <a:pt x="9331" y="2009"/>
                  </a:cubicBezTo>
                  <a:cubicBezTo>
                    <a:pt x="9281" y="2110"/>
                    <a:pt x="9247" y="2210"/>
                    <a:pt x="9164" y="2310"/>
                  </a:cubicBezTo>
                  <a:cubicBezTo>
                    <a:pt x="8946" y="2562"/>
                    <a:pt x="8610" y="2684"/>
                    <a:pt x="8220" y="2684"/>
                  </a:cubicBezTo>
                  <a:cubicBezTo>
                    <a:pt x="7648" y="2684"/>
                    <a:pt x="6958" y="2423"/>
                    <a:pt x="6352" y="1925"/>
                  </a:cubicBezTo>
                  <a:cubicBezTo>
                    <a:pt x="5649" y="1356"/>
                    <a:pt x="5230" y="603"/>
                    <a:pt x="519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50"/>
            <p:cNvSpPr/>
            <p:nvPr/>
          </p:nvSpPr>
          <p:spPr>
            <a:xfrm>
              <a:off x="1870308" y="1397549"/>
              <a:ext cx="423123" cy="341593"/>
            </a:xfrm>
            <a:custGeom>
              <a:avLst/>
              <a:gdLst/>
              <a:ahLst/>
              <a:cxnLst/>
              <a:rect l="l" t="t" r="r" b="b"/>
              <a:pathLst>
                <a:path w="5797" h="4680" extrusionOk="0">
                  <a:moveTo>
                    <a:pt x="4608" y="0"/>
                  </a:moveTo>
                  <a:cubicBezTo>
                    <a:pt x="2783" y="17"/>
                    <a:pt x="306" y="1624"/>
                    <a:pt x="139" y="2594"/>
                  </a:cubicBezTo>
                  <a:cubicBezTo>
                    <a:pt x="1" y="3381"/>
                    <a:pt x="693" y="4680"/>
                    <a:pt x="1813" y="4680"/>
                  </a:cubicBezTo>
                  <a:cubicBezTo>
                    <a:pt x="2051" y="4680"/>
                    <a:pt x="2309" y="4621"/>
                    <a:pt x="2582" y="4486"/>
                  </a:cubicBezTo>
                  <a:cubicBezTo>
                    <a:pt x="3168" y="4201"/>
                    <a:pt x="5445" y="1942"/>
                    <a:pt x="5712" y="770"/>
                  </a:cubicBezTo>
                  <a:cubicBezTo>
                    <a:pt x="5796" y="352"/>
                    <a:pt x="5461" y="0"/>
                    <a:pt x="4608" y="0"/>
                  </a:cubicBezTo>
                  <a:close/>
                </a:path>
              </a:pathLst>
            </a:custGeom>
            <a:solidFill>
              <a:srgbClr val="934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50"/>
            <p:cNvSpPr/>
            <p:nvPr/>
          </p:nvSpPr>
          <p:spPr>
            <a:xfrm>
              <a:off x="2152855" y="1847099"/>
              <a:ext cx="292033" cy="634210"/>
            </a:xfrm>
            <a:custGeom>
              <a:avLst/>
              <a:gdLst/>
              <a:ahLst/>
              <a:cxnLst/>
              <a:rect l="l" t="t" r="r" b="b"/>
              <a:pathLst>
                <a:path w="4001" h="8689" extrusionOk="0">
                  <a:moveTo>
                    <a:pt x="502" y="1"/>
                  </a:moveTo>
                  <a:cubicBezTo>
                    <a:pt x="502" y="1"/>
                    <a:pt x="0" y="4554"/>
                    <a:pt x="218" y="5140"/>
                  </a:cubicBezTo>
                  <a:cubicBezTo>
                    <a:pt x="419" y="5725"/>
                    <a:pt x="2595" y="8688"/>
                    <a:pt x="2595" y="8688"/>
                  </a:cubicBezTo>
                  <a:lnTo>
                    <a:pt x="4001" y="7399"/>
                  </a:lnTo>
                  <a:cubicBezTo>
                    <a:pt x="4001" y="7399"/>
                    <a:pt x="1841" y="2579"/>
                    <a:pt x="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50"/>
            <p:cNvSpPr/>
            <p:nvPr/>
          </p:nvSpPr>
          <p:spPr>
            <a:xfrm>
              <a:off x="2152855" y="1845931"/>
              <a:ext cx="217510" cy="634137"/>
            </a:xfrm>
            <a:custGeom>
              <a:avLst/>
              <a:gdLst/>
              <a:ahLst/>
              <a:cxnLst/>
              <a:rect l="l" t="t" r="r" b="b"/>
              <a:pathLst>
                <a:path w="2980" h="8688" extrusionOk="0">
                  <a:moveTo>
                    <a:pt x="502" y="0"/>
                  </a:moveTo>
                  <a:cubicBezTo>
                    <a:pt x="502" y="0"/>
                    <a:pt x="0" y="4553"/>
                    <a:pt x="218" y="5122"/>
                  </a:cubicBezTo>
                  <a:cubicBezTo>
                    <a:pt x="419" y="5708"/>
                    <a:pt x="2595" y="8687"/>
                    <a:pt x="2595" y="8687"/>
                  </a:cubicBezTo>
                  <a:lnTo>
                    <a:pt x="2980" y="8336"/>
                  </a:lnTo>
                  <a:cubicBezTo>
                    <a:pt x="2544" y="7700"/>
                    <a:pt x="2126" y="6645"/>
                    <a:pt x="1841" y="5407"/>
                  </a:cubicBezTo>
                  <a:cubicBezTo>
                    <a:pt x="1574" y="4168"/>
                    <a:pt x="1507" y="3046"/>
                    <a:pt x="1624" y="2243"/>
                  </a:cubicBezTo>
                  <a:cubicBezTo>
                    <a:pt x="1222" y="1423"/>
                    <a:pt x="837" y="653"/>
                    <a:pt x="50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50"/>
            <p:cNvSpPr/>
            <p:nvPr/>
          </p:nvSpPr>
          <p:spPr>
            <a:xfrm>
              <a:off x="1480903" y="1804034"/>
              <a:ext cx="562023" cy="186124"/>
            </a:xfrm>
            <a:custGeom>
              <a:avLst/>
              <a:gdLst/>
              <a:ahLst/>
              <a:cxnLst/>
              <a:rect l="l" t="t" r="r" b="b"/>
              <a:pathLst>
                <a:path w="7700" h="2550" extrusionOk="0">
                  <a:moveTo>
                    <a:pt x="5692" y="0"/>
                  </a:moveTo>
                  <a:cubicBezTo>
                    <a:pt x="2878" y="0"/>
                    <a:pt x="0" y="775"/>
                    <a:pt x="0" y="775"/>
                  </a:cubicBezTo>
                  <a:lnTo>
                    <a:pt x="485" y="2499"/>
                  </a:lnTo>
                  <a:cubicBezTo>
                    <a:pt x="485" y="2499"/>
                    <a:pt x="2001" y="2394"/>
                    <a:pt x="3651" y="2394"/>
                  </a:cubicBezTo>
                  <a:cubicBezTo>
                    <a:pt x="4631" y="2394"/>
                    <a:pt x="5659" y="2431"/>
                    <a:pt x="6444" y="2549"/>
                  </a:cubicBezTo>
                  <a:cubicBezTo>
                    <a:pt x="6444" y="2549"/>
                    <a:pt x="7700" y="139"/>
                    <a:pt x="7080" y="72"/>
                  </a:cubicBezTo>
                  <a:cubicBezTo>
                    <a:pt x="6628" y="22"/>
                    <a:pt x="6161" y="0"/>
                    <a:pt x="56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50"/>
            <p:cNvSpPr/>
            <p:nvPr/>
          </p:nvSpPr>
          <p:spPr>
            <a:xfrm>
              <a:off x="1491852" y="1805567"/>
              <a:ext cx="551075" cy="195540"/>
            </a:xfrm>
            <a:custGeom>
              <a:avLst/>
              <a:gdLst/>
              <a:ahLst/>
              <a:cxnLst/>
              <a:rect l="l" t="t" r="r" b="b"/>
              <a:pathLst>
                <a:path w="7550" h="2679" extrusionOk="0">
                  <a:moveTo>
                    <a:pt x="5541" y="1"/>
                  </a:moveTo>
                  <a:cubicBezTo>
                    <a:pt x="5524" y="469"/>
                    <a:pt x="3834" y="988"/>
                    <a:pt x="1691" y="1172"/>
                  </a:cubicBezTo>
                  <a:cubicBezTo>
                    <a:pt x="1250" y="1197"/>
                    <a:pt x="827" y="1212"/>
                    <a:pt x="428" y="1212"/>
                  </a:cubicBezTo>
                  <a:cubicBezTo>
                    <a:pt x="282" y="1212"/>
                    <a:pt x="140" y="1210"/>
                    <a:pt x="1" y="1206"/>
                  </a:cubicBezTo>
                  <a:lnTo>
                    <a:pt x="1" y="1206"/>
                  </a:lnTo>
                  <a:lnTo>
                    <a:pt x="352" y="2478"/>
                  </a:lnTo>
                  <a:cubicBezTo>
                    <a:pt x="352" y="2478"/>
                    <a:pt x="1036" y="2457"/>
                    <a:pt x="1985" y="2457"/>
                  </a:cubicBezTo>
                  <a:cubicBezTo>
                    <a:pt x="3272" y="2457"/>
                    <a:pt x="5047" y="2496"/>
                    <a:pt x="6261" y="2679"/>
                  </a:cubicBezTo>
                  <a:cubicBezTo>
                    <a:pt x="6261" y="2662"/>
                    <a:pt x="7550" y="118"/>
                    <a:pt x="6947" y="51"/>
                  </a:cubicBezTo>
                  <a:cubicBezTo>
                    <a:pt x="6495" y="17"/>
                    <a:pt x="6010" y="1"/>
                    <a:pt x="5541"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50"/>
            <p:cNvSpPr/>
            <p:nvPr/>
          </p:nvSpPr>
          <p:spPr>
            <a:xfrm>
              <a:off x="1578637" y="1808413"/>
              <a:ext cx="1010401" cy="2196415"/>
            </a:xfrm>
            <a:custGeom>
              <a:avLst/>
              <a:gdLst/>
              <a:ahLst/>
              <a:cxnLst/>
              <a:rect l="l" t="t" r="r" b="b"/>
              <a:pathLst>
                <a:path w="13843" h="30092" extrusionOk="0">
                  <a:moveTo>
                    <a:pt x="5631" y="0"/>
                  </a:moveTo>
                  <a:cubicBezTo>
                    <a:pt x="4335" y="0"/>
                    <a:pt x="4053" y="3755"/>
                    <a:pt x="2561" y="8281"/>
                  </a:cubicBezTo>
                  <a:cubicBezTo>
                    <a:pt x="0" y="15880"/>
                    <a:pt x="3549" y="30091"/>
                    <a:pt x="3549" y="30091"/>
                  </a:cubicBezTo>
                  <a:lnTo>
                    <a:pt x="3766" y="30091"/>
                  </a:lnTo>
                  <a:lnTo>
                    <a:pt x="5842" y="16165"/>
                  </a:lnTo>
                  <a:lnTo>
                    <a:pt x="6110" y="16198"/>
                  </a:lnTo>
                  <a:lnTo>
                    <a:pt x="13558" y="29940"/>
                  </a:lnTo>
                  <a:lnTo>
                    <a:pt x="13843" y="29940"/>
                  </a:lnTo>
                  <a:cubicBezTo>
                    <a:pt x="13843" y="29940"/>
                    <a:pt x="9123" y="10792"/>
                    <a:pt x="8738" y="8448"/>
                  </a:cubicBezTo>
                  <a:cubicBezTo>
                    <a:pt x="8336" y="6105"/>
                    <a:pt x="8487" y="765"/>
                    <a:pt x="8487" y="765"/>
                  </a:cubicBezTo>
                  <a:lnTo>
                    <a:pt x="5758" y="12"/>
                  </a:lnTo>
                  <a:cubicBezTo>
                    <a:pt x="5715" y="4"/>
                    <a:pt x="5672" y="0"/>
                    <a:pt x="56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50"/>
            <p:cNvSpPr/>
            <p:nvPr/>
          </p:nvSpPr>
          <p:spPr>
            <a:xfrm>
              <a:off x="1571265" y="1808413"/>
              <a:ext cx="647640" cy="2193933"/>
            </a:xfrm>
            <a:custGeom>
              <a:avLst/>
              <a:gdLst/>
              <a:ahLst/>
              <a:cxnLst/>
              <a:rect l="l" t="t" r="r" b="b"/>
              <a:pathLst>
                <a:path w="8873" h="30058" extrusionOk="0">
                  <a:moveTo>
                    <a:pt x="5749" y="0"/>
                  </a:moveTo>
                  <a:cubicBezTo>
                    <a:pt x="4455" y="0"/>
                    <a:pt x="3953" y="3739"/>
                    <a:pt x="2445" y="8264"/>
                  </a:cubicBezTo>
                  <a:cubicBezTo>
                    <a:pt x="1" y="15596"/>
                    <a:pt x="3449" y="29154"/>
                    <a:pt x="3666" y="30058"/>
                  </a:cubicBezTo>
                  <a:cubicBezTo>
                    <a:pt x="3231" y="27597"/>
                    <a:pt x="1892" y="16734"/>
                    <a:pt x="2478" y="12281"/>
                  </a:cubicBezTo>
                  <a:cubicBezTo>
                    <a:pt x="2980" y="8415"/>
                    <a:pt x="4001" y="6958"/>
                    <a:pt x="6027" y="6958"/>
                  </a:cubicBezTo>
                  <a:cubicBezTo>
                    <a:pt x="7182" y="6958"/>
                    <a:pt x="8203" y="7594"/>
                    <a:pt x="8872" y="8582"/>
                  </a:cubicBezTo>
                  <a:cubicBezTo>
                    <a:pt x="8872" y="8532"/>
                    <a:pt x="8855" y="8498"/>
                    <a:pt x="8855" y="8448"/>
                  </a:cubicBezTo>
                  <a:cubicBezTo>
                    <a:pt x="8454" y="6105"/>
                    <a:pt x="8604" y="765"/>
                    <a:pt x="8604" y="765"/>
                  </a:cubicBezTo>
                  <a:lnTo>
                    <a:pt x="5876" y="12"/>
                  </a:lnTo>
                  <a:cubicBezTo>
                    <a:pt x="5833" y="4"/>
                    <a:pt x="5790" y="0"/>
                    <a:pt x="574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50"/>
            <p:cNvSpPr/>
            <p:nvPr/>
          </p:nvSpPr>
          <p:spPr>
            <a:xfrm>
              <a:off x="1986655" y="2943054"/>
              <a:ext cx="593847" cy="1052005"/>
            </a:xfrm>
            <a:custGeom>
              <a:avLst/>
              <a:gdLst/>
              <a:ahLst/>
              <a:cxnLst/>
              <a:rect l="l" t="t" r="r" b="b"/>
              <a:pathLst>
                <a:path w="8136" h="14413" extrusionOk="0">
                  <a:moveTo>
                    <a:pt x="972" y="0"/>
                  </a:moveTo>
                  <a:cubicBezTo>
                    <a:pt x="754" y="34"/>
                    <a:pt x="553" y="51"/>
                    <a:pt x="336" y="51"/>
                  </a:cubicBezTo>
                  <a:cubicBezTo>
                    <a:pt x="235" y="51"/>
                    <a:pt x="101" y="51"/>
                    <a:pt x="1" y="34"/>
                  </a:cubicBezTo>
                  <a:lnTo>
                    <a:pt x="1" y="34"/>
                  </a:lnTo>
                  <a:lnTo>
                    <a:pt x="68" y="1975"/>
                  </a:lnTo>
                  <a:lnTo>
                    <a:pt x="269" y="620"/>
                  </a:lnTo>
                  <a:lnTo>
                    <a:pt x="553" y="670"/>
                  </a:lnTo>
                  <a:lnTo>
                    <a:pt x="8002" y="14412"/>
                  </a:lnTo>
                  <a:lnTo>
                    <a:pt x="8136" y="14412"/>
                  </a:lnTo>
                  <a:lnTo>
                    <a:pt x="972"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50"/>
            <p:cNvSpPr/>
            <p:nvPr/>
          </p:nvSpPr>
          <p:spPr>
            <a:xfrm>
              <a:off x="1896293" y="1820238"/>
              <a:ext cx="394657" cy="484873"/>
            </a:xfrm>
            <a:custGeom>
              <a:avLst/>
              <a:gdLst/>
              <a:ahLst/>
              <a:cxnLst/>
              <a:rect l="l" t="t" r="r" b="b"/>
              <a:pathLst>
                <a:path w="5407" h="6643" extrusionOk="0">
                  <a:moveTo>
                    <a:pt x="1456" y="1"/>
                  </a:moveTo>
                  <a:lnTo>
                    <a:pt x="0" y="5943"/>
                  </a:lnTo>
                  <a:cubicBezTo>
                    <a:pt x="1425" y="6497"/>
                    <a:pt x="2712" y="6643"/>
                    <a:pt x="3672" y="6643"/>
                  </a:cubicBezTo>
                  <a:cubicBezTo>
                    <a:pt x="4742" y="6643"/>
                    <a:pt x="5407" y="6462"/>
                    <a:pt x="5407" y="6462"/>
                  </a:cubicBezTo>
                  <a:lnTo>
                    <a:pt x="4017" y="369"/>
                  </a:lnTo>
                  <a:lnTo>
                    <a:pt x="14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50"/>
            <p:cNvSpPr/>
            <p:nvPr/>
          </p:nvSpPr>
          <p:spPr>
            <a:xfrm>
              <a:off x="1967094" y="1809216"/>
              <a:ext cx="226123" cy="102697"/>
            </a:xfrm>
            <a:custGeom>
              <a:avLst/>
              <a:gdLst/>
              <a:ahLst/>
              <a:cxnLst/>
              <a:rect l="l" t="t" r="r" b="b"/>
              <a:pathLst>
                <a:path w="3098" h="1407" extrusionOk="0">
                  <a:moveTo>
                    <a:pt x="436" y="1"/>
                  </a:moveTo>
                  <a:lnTo>
                    <a:pt x="1" y="1156"/>
                  </a:lnTo>
                  <a:cubicBezTo>
                    <a:pt x="336" y="1307"/>
                    <a:pt x="905" y="1407"/>
                    <a:pt x="1340" y="1407"/>
                  </a:cubicBezTo>
                  <a:cubicBezTo>
                    <a:pt x="2093" y="1407"/>
                    <a:pt x="2729" y="1139"/>
                    <a:pt x="3098" y="737"/>
                  </a:cubicBezTo>
                  <a:lnTo>
                    <a:pt x="3047" y="520"/>
                  </a:lnTo>
                  <a:lnTo>
                    <a:pt x="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50"/>
            <p:cNvSpPr/>
            <p:nvPr/>
          </p:nvSpPr>
          <p:spPr>
            <a:xfrm>
              <a:off x="2015998" y="1539224"/>
              <a:ext cx="154009" cy="324660"/>
            </a:xfrm>
            <a:custGeom>
              <a:avLst/>
              <a:gdLst/>
              <a:ahLst/>
              <a:cxnLst/>
              <a:rect l="l" t="t" r="r" b="b"/>
              <a:pathLst>
                <a:path w="2110" h="4448" extrusionOk="0">
                  <a:moveTo>
                    <a:pt x="1022" y="1"/>
                  </a:moveTo>
                  <a:cubicBezTo>
                    <a:pt x="1022" y="1"/>
                    <a:pt x="369" y="1741"/>
                    <a:pt x="1" y="3817"/>
                  </a:cubicBezTo>
                  <a:cubicBezTo>
                    <a:pt x="257" y="4258"/>
                    <a:pt x="708" y="4448"/>
                    <a:pt x="1192" y="4448"/>
                  </a:cubicBezTo>
                  <a:cubicBezTo>
                    <a:pt x="1498" y="4448"/>
                    <a:pt x="1818" y="4372"/>
                    <a:pt x="2110" y="4236"/>
                  </a:cubicBezTo>
                  <a:cubicBezTo>
                    <a:pt x="1942" y="2947"/>
                    <a:pt x="1875" y="1842"/>
                    <a:pt x="2043" y="1239"/>
                  </a:cubicBezTo>
                  <a:lnTo>
                    <a:pt x="1022" y="1"/>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50"/>
            <p:cNvSpPr/>
            <p:nvPr/>
          </p:nvSpPr>
          <p:spPr>
            <a:xfrm>
              <a:off x="1450320" y="1822574"/>
              <a:ext cx="180869" cy="171526"/>
            </a:xfrm>
            <a:custGeom>
              <a:avLst/>
              <a:gdLst/>
              <a:ahLst/>
              <a:cxnLst/>
              <a:rect l="l" t="t" r="r" b="b"/>
              <a:pathLst>
                <a:path w="2478" h="2350" extrusionOk="0">
                  <a:moveTo>
                    <a:pt x="962" y="1"/>
                  </a:moveTo>
                  <a:cubicBezTo>
                    <a:pt x="669" y="1"/>
                    <a:pt x="160" y="168"/>
                    <a:pt x="1" y="805"/>
                  </a:cubicBezTo>
                  <a:lnTo>
                    <a:pt x="637" y="2245"/>
                  </a:lnTo>
                  <a:cubicBezTo>
                    <a:pt x="771" y="2329"/>
                    <a:pt x="1022" y="2350"/>
                    <a:pt x="1239" y="2350"/>
                  </a:cubicBezTo>
                  <a:cubicBezTo>
                    <a:pt x="1457" y="2350"/>
                    <a:pt x="1641" y="2329"/>
                    <a:pt x="1641" y="2329"/>
                  </a:cubicBezTo>
                  <a:cubicBezTo>
                    <a:pt x="2478" y="923"/>
                    <a:pt x="1474" y="52"/>
                    <a:pt x="1005" y="2"/>
                  </a:cubicBezTo>
                  <a:cubicBezTo>
                    <a:pt x="991" y="1"/>
                    <a:pt x="977" y="1"/>
                    <a:pt x="9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50"/>
            <p:cNvSpPr/>
            <p:nvPr/>
          </p:nvSpPr>
          <p:spPr>
            <a:xfrm>
              <a:off x="1280471" y="1858777"/>
              <a:ext cx="261742" cy="529615"/>
            </a:xfrm>
            <a:custGeom>
              <a:avLst/>
              <a:gdLst/>
              <a:ahLst/>
              <a:cxnLst/>
              <a:rect l="l" t="t" r="r" b="b"/>
              <a:pathLst>
                <a:path w="3586" h="7256" extrusionOk="0">
                  <a:moveTo>
                    <a:pt x="2896" y="0"/>
                  </a:moveTo>
                  <a:cubicBezTo>
                    <a:pt x="2823" y="0"/>
                    <a:pt x="2740" y="18"/>
                    <a:pt x="2646" y="58"/>
                  </a:cubicBezTo>
                  <a:cubicBezTo>
                    <a:pt x="704" y="879"/>
                    <a:pt x="1" y="7105"/>
                    <a:pt x="1" y="7105"/>
                  </a:cubicBezTo>
                  <a:lnTo>
                    <a:pt x="269" y="7256"/>
                  </a:lnTo>
                  <a:cubicBezTo>
                    <a:pt x="620" y="6051"/>
                    <a:pt x="3231" y="1632"/>
                    <a:pt x="3231" y="1632"/>
                  </a:cubicBezTo>
                  <a:cubicBezTo>
                    <a:pt x="3368" y="1617"/>
                    <a:pt x="3586" y="0"/>
                    <a:pt x="2896"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50"/>
            <p:cNvSpPr/>
            <p:nvPr/>
          </p:nvSpPr>
          <p:spPr>
            <a:xfrm>
              <a:off x="1281711" y="1881331"/>
              <a:ext cx="256633" cy="507062"/>
            </a:xfrm>
            <a:custGeom>
              <a:avLst/>
              <a:gdLst/>
              <a:ahLst/>
              <a:cxnLst/>
              <a:rect l="l" t="t" r="r" b="b"/>
              <a:pathLst>
                <a:path w="3516" h="6947" extrusionOk="0">
                  <a:moveTo>
                    <a:pt x="3281" y="0"/>
                  </a:moveTo>
                  <a:cubicBezTo>
                    <a:pt x="1541" y="787"/>
                    <a:pt x="252" y="5591"/>
                    <a:pt x="1" y="6780"/>
                  </a:cubicBezTo>
                  <a:lnTo>
                    <a:pt x="252" y="6947"/>
                  </a:lnTo>
                  <a:cubicBezTo>
                    <a:pt x="603" y="5742"/>
                    <a:pt x="3298" y="1440"/>
                    <a:pt x="3298" y="1440"/>
                  </a:cubicBezTo>
                  <a:cubicBezTo>
                    <a:pt x="3399" y="1423"/>
                    <a:pt x="3516" y="503"/>
                    <a:pt x="328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50"/>
            <p:cNvSpPr/>
            <p:nvPr/>
          </p:nvSpPr>
          <p:spPr>
            <a:xfrm>
              <a:off x="2041690" y="1413826"/>
              <a:ext cx="262691" cy="357651"/>
            </a:xfrm>
            <a:custGeom>
              <a:avLst/>
              <a:gdLst/>
              <a:ahLst/>
              <a:cxnLst/>
              <a:rect l="l" t="t" r="r" b="b"/>
              <a:pathLst>
                <a:path w="3599" h="4900" extrusionOk="0">
                  <a:moveTo>
                    <a:pt x="2537" y="0"/>
                  </a:moveTo>
                  <a:cubicBezTo>
                    <a:pt x="1752" y="0"/>
                    <a:pt x="707" y="616"/>
                    <a:pt x="519" y="1317"/>
                  </a:cubicBezTo>
                  <a:cubicBezTo>
                    <a:pt x="0" y="3292"/>
                    <a:pt x="552" y="4313"/>
                    <a:pt x="2109" y="4899"/>
                  </a:cubicBezTo>
                  <a:cubicBezTo>
                    <a:pt x="2109" y="4899"/>
                    <a:pt x="3599" y="3075"/>
                    <a:pt x="3431" y="781"/>
                  </a:cubicBezTo>
                  <a:cubicBezTo>
                    <a:pt x="3387" y="222"/>
                    <a:pt x="3009" y="0"/>
                    <a:pt x="253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50"/>
            <p:cNvSpPr/>
            <p:nvPr/>
          </p:nvSpPr>
          <p:spPr>
            <a:xfrm>
              <a:off x="1159525" y="2381025"/>
              <a:ext cx="2025764" cy="375169"/>
            </a:xfrm>
            <a:custGeom>
              <a:avLst/>
              <a:gdLst/>
              <a:ahLst/>
              <a:cxnLst/>
              <a:rect l="l" t="t" r="r" b="b"/>
              <a:pathLst>
                <a:path w="27754" h="5140" extrusionOk="0">
                  <a:moveTo>
                    <a:pt x="51" y="1"/>
                  </a:moveTo>
                  <a:lnTo>
                    <a:pt x="1" y="486"/>
                  </a:lnTo>
                  <a:lnTo>
                    <a:pt x="27720" y="5139"/>
                  </a:lnTo>
                  <a:lnTo>
                    <a:pt x="27753" y="4871"/>
                  </a:lnTo>
                  <a:lnTo>
                    <a:pt x="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50"/>
            <p:cNvSpPr/>
            <p:nvPr/>
          </p:nvSpPr>
          <p:spPr>
            <a:xfrm>
              <a:off x="2945753" y="2556933"/>
              <a:ext cx="1240173" cy="413050"/>
            </a:xfrm>
            <a:custGeom>
              <a:avLst/>
              <a:gdLst/>
              <a:ahLst/>
              <a:cxnLst/>
              <a:rect l="l" t="t" r="r" b="b"/>
              <a:pathLst>
                <a:path w="16991" h="5659" extrusionOk="0">
                  <a:moveTo>
                    <a:pt x="1" y="1"/>
                  </a:moveTo>
                  <a:lnTo>
                    <a:pt x="5625" y="5223"/>
                  </a:lnTo>
                  <a:lnTo>
                    <a:pt x="16990" y="5659"/>
                  </a:lnTo>
                  <a:lnTo>
                    <a:pt x="11266" y="838"/>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50"/>
            <p:cNvSpPr/>
            <p:nvPr/>
          </p:nvSpPr>
          <p:spPr>
            <a:xfrm>
              <a:off x="3408806" y="2596056"/>
              <a:ext cx="259114" cy="354366"/>
            </a:xfrm>
            <a:custGeom>
              <a:avLst/>
              <a:gdLst/>
              <a:ahLst/>
              <a:cxnLst/>
              <a:rect l="l" t="t" r="r" b="b"/>
              <a:pathLst>
                <a:path w="3550" h="4855" extrusionOk="0">
                  <a:moveTo>
                    <a:pt x="770" y="1"/>
                  </a:moveTo>
                  <a:lnTo>
                    <a:pt x="0" y="4704"/>
                  </a:lnTo>
                  <a:lnTo>
                    <a:pt x="3549" y="4855"/>
                  </a:lnTo>
                  <a:lnTo>
                    <a:pt x="3549" y="185"/>
                  </a:lnTo>
                  <a:lnTo>
                    <a:pt x="770"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50"/>
            <p:cNvSpPr/>
            <p:nvPr/>
          </p:nvSpPr>
          <p:spPr>
            <a:xfrm>
              <a:off x="3151003" y="2579195"/>
              <a:ext cx="976241" cy="351885"/>
            </a:xfrm>
            <a:custGeom>
              <a:avLst/>
              <a:gdLst/>
              <a:ahLst/>
              <a:cxnLst/>
              <a:rect l="l" t="t" r="r" b="b"/>
              <a:pathLst>
                <a:path w="13375" h="4821" extrusionOk="0">
                  <a:moveTo>
                    <a:pt x="3223" y="0"/>
                  </a:moveTo>
                  <a:cubicBezTo>
                    <a:pt x="1542" y="0"/>
                    <a:pt x="376" y="342"/>
                    <a:pt x="235" y="985"/>
                  </a:cubicBezTo>
                  <a:cubicBezTo>
                    <a:pt x="1" y="2056"/>
                    <a:pt x="2696" y="3563"/>
                    <a:pt x="6261" y="4349"/>
                  </a:cubicBezTo>
                  <a:cubicBezTo>
                    <a:pt x="7701" y="4667"/>
                    <a:pt x="9062" y="4821"/>
                    <a:pt x="10188" y="4821"/>
                  </a:cubicBezTo>
                  <a:cubicBezTo>
                    <a:pt x="11850" y="4821"/>
                    <a:pt x="13001" y="4486"/>
                    <a:pt x="13140" y="3847"/>
                  </a:cubicBezTo>
                  <a:cubicBezTo>
                    <a:pt x="13375" y="2776"/>
                    <a:pt x="10680" y="1269"/>
                    <a:pt x="7115" y="466"/>
                  </a:cubicBezTo>
                  <a:cubicBezTo>
                    <a:pt x="5690" y="151"/>
                    <a:pt x="4342" y="0"/>
                    <a:pt x="32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50"/>
            <p:cNvSpPr/>
            <p:nvPr/>
          </p:nvSpPr>
          <p:spPr>
            <a:xfrm>
              <a:off x="2549924" y="3972879"/>
              <a:ext cx="157658" cy="51458"/>
            </a:xfrm>
            <a:custGeom>
              <a:avLst/>
              <a:gdLst/>
              <a:ahLst/>
              <a:cxnLst/>
              <a:rect l="l" t="t" r="r" b="b"/>
              <a:pathLst>
                <a:path w="2160" h="705" extrusionOk="0">
                  <a:moveTo>
                    <a:pt x="579" y="0"/>
                  </a:moveTo>
                  <a:cubicBezTo>
                    <a:pt x="532" y="0"/>
                    <a:pt x="490" y="6"/>
                    <a:pt x="452" y="19"/>
                  </a:cubicBezTo>
                  <a:cubicBezTo>
                    <a:pt x="0" y="153"/>
                    <a:pt x="251" y="705"/>
                    <a:pt x="251" y="705"/>
                  </a:cubicBezTo>
                  <a:lnTo>
                    <a:pt x="2160" y="705"/>
                  </a:lnTo>
                  <a:cubicBezTo>
                    <a:pt x="2160" y="705"/>
                    <a:pt x="1103"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50"/>
            <p:cNvSpPr/>
            <p:nvPr/>
          </p:nvSpPr>
          <p:spPr>
            <a:xfrm>
              <a:off x="3203556" y="2597516"/>
              <a:ext cx="912740" cy="296777"/>
            </a:xfrm>
            <a:custGeom>
              <a:avLst/>
              <a:gdLst/>
              <a:ahLst/>
              <a:cxnLst/>
              <a:rect l="l" t="t" r="r" b="b"/>
              <a:pathLst>
                <a:path w="12505" h="4066" extrusionOk="0">
                  <a:moveTo>
                    <a:pt x="2541" y="1"/>
                  </a:moveTo>
                  <a:cubicBezTo>
                    <a:pt x="1738" y="1"/>
                    <a:pt x="1123" y="122"/>
                    <a:pt x="821" y="399"/>
                  </a:cubicBezTo>
                  <a:cubicBezTo>
                    <a:pt x="0" y="1152"/>
                    <a:pt x="1038" y="2642"/>
                    <a:pt x="3984" y="3228"/>
                  </a:cubicBezTo>
                  <a:cubicBezTo>
                    <a:pt x="6038" y="3627"/>
                    <a:pt x="8488" y="4065"/>
                    <a:pt x="10100" y="4065"/>
                  </a:cubicBezTo>
                  <a:cubicBezTo>
                    <a:pt x="10853" y="4065"/>
                    <a:pt x="11423" y="3970"/>
                    <a:pt x="11684" y="3730"/>
                  </a:cubicBezTo>
                  <a:cubicBezTo>
                    <a:pt x="12504" y="2977"/>
                    <a:pt x="10596" y="1721"/>
                    <a:pt x="7683" y="884"/>
                  </a:cubicBezTo>
                  <a:cubicBezTo>
                    <a:pt x="5844" y="356"/>
                    <a:pt x="3917" y="1"/>
                    <a:pt x="25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50"/>
            <p:cNvSpPr/>
            <p:nvPr/>
          </p:nvSpPr>
          <p:spPr>
            <a:xfrm>
              <a:off x="3220636" y="2606421"/>
              <a:ext cx="877267" cy="274004"/>
            </a:xfrm>
            <a:custGeom>
              <a:avLst/>
              <a:gdLst/>
              <a:ahLst/>
              <a:cxnLst/>
              <a:rect l="l" t="t" r="r" b="b"/>
              <a:pathLst>
                <a:path w="12019" h="3754" extrusionOk="0">
                  <a:moveTo>
                    <a:pt x="2302" y="1"/>
                  </a:moveTo>
                  <a:cubicBezTo>
                    <a:pt x="1590" y="1"/>
                    <a:pt x="1044" y="100"/>
                    <a:pt x="771" y="327"/>
                  </a:cubicBezTo>
                  <a:cubicBezTo>
                    <a:pt x="1" y="963"/>
                    <a:pt x="988" y="2336"/>
                    <a:pt x="3834" y="2888"/>
                  </a:cubicBezTo>
                  <a:cubicBezTo>
                    <a:pt x="5858" y="3300"/>
                    <a:pt x="8313" y="3754"/>
                    <a:pt x="9860" y="3754"/>
                  </a:cubicBezTo>
                  <a:cubicBezTo>
                    <a:pt x="10513" y="3754"/>
                    <a:pt x="11004" y="3673"/>
                    <a:pt x="11232" y="3474"/>
                  </a:cubicBezTo>
                  <a:cubicBezTo>
                    <a:pt x="12019" y="2838"/>
                    <a:pt x="10178" y="1666"/>
                    <a:pt x="7382" y="863"/>
                  </a:cubicBezTo>
                  <a:cubicBezTo>
                    <a:pt x="5560" y="350"/>
                    <a:pt x="3637" y="1"/>
                    <a:pt x="2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50"/>
            <p:cNvSpPr/>
            <p:nvPr/>
          </p:nvSpPr>
          <p:spPr>
            <a:xfrm>
              <a:off x="3180272" y="2618975"/>
              <a:ext cx="778365" cy="214518"/>
            </a:xfrm>
            <a:custGeom>
              <a:avLst/>
              <a:gdLst/>
              <a:ahLst/>
              <a:cxnLst/>
              <a:rect l="l" t="t" r="r" b="b"/>
              <a:pathLst>
                <a:path w="10664" h="2939" extrusionOk="0">
                  <a:moveTo>
                    <a:pt x="2898" y="1"/>
                  </a:moveTo>
                  <a:cubicBezTo>
                    <a:pt x="1" y="1"/>
                    <a:pt x="2045" y="1765"/>
                    <a:pt x="4655" y="2616"/>
                  </a:cubicBezTo>
                  <a:cubicBezTo>
                    <a:pt x="5337" y="2843"/>
                    <a:pt x="5927" y="2939"/>
                    <a:pt x="6391" y="2939"/>
                  </a:cubicBezTo>
                  <a:cubicBezTo>
                    <a:pt x="8011" y="2939"/>
                    <a:pt x="8095" y="1777"/>
                    <a:pt x="5207" y="1009"/>
                  </a:cubicBezTo>
                  <a:cubicBezTo>
                    <a:pt x="3960" y="676"/>
                    <a:pt x="4059" y="526"/>
                    <a:pt x="4774" y="526"/>
                  </a:cubicBezTo>
                  <a:cubicBezTo>
                    <a:pt x="5498" y="526"/>
                    <a:pt x="6856" y="681"/>
                    <a:pt x="8086" y="959"/>
                  </a:cubicBezTo>
                  <a:cubicBezTo>
                    <a:pt x="9341" y="1260"/>
                    <a:pt x="10597" y="2130"/>
                    <a:pt x="10597" y="2130"/>
                  </a:cubicBezTo>
                  <a:cubicBezTo>
                    <a:pt x="10597" y="2130"/>
                    <a:pt x="10664" y="1042"/>
                    <a:pt x="4973" y="189"/>
                  </a:cubicBezTo>
                  <a:cubicBezTo>
                    <a:pt x="4103" y="58"/>
                    <a:pt x="3420" y="1"/>
                    <a:pt x="28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50"/>
            <p:cNvSpPr/>
            <p:nvPr/>
          </p:nvSpPr>
          <p:spPr>
            <a:xfrm>
              <a:off x="3792445" y="2812400"/>
              <a:ext cx="233422" cy="50363"/>
            </a:xfrm>
            <a:custGeom>
              <a:avLst/>
              <a:gdLst/>
              <a:ahLst/>
              <a:cxnLst/>
              <a:rect l="l" t="t" r="r" b="b"/>
              <a:pathLst>
                <a:path w="3198" h="690" extrusionOk="0">
                  <a:moveTo>
                    <a:pt x="1031" y="1"/>
                  </a:moveTo>
                  <a:cubicBezTo>
                    <a:pt x="484" y="1"/>
                    <a:pt x="26" y="40"/>
                    <a:pt x="17" y="150"/>
                  </a:cubicBezTo>
                  <a:cubicBezTo>
                    <a:pt x="0" y="368"/>
                    <a:pt x="636" y="585"/>
                    <a:pt x="1457" y="669"/>
                  </a:cubicBezTo>
                  <a:cubicBezTo>
                    <a:pt x="1628" y="683"/>
                    <a:pt x="1792" y="689"/>
                    <a:pt x="1946" y="689"/>
                  </a:cubicBezTo>
                  <a:cubicBezTo>
                    <a:pt x="2528" y="689"/>
                    <a:pt x="2950" y="593"/>
                    <a:pt x="2963" y="434"/>
                  </a:cubicBezTo>
                  <a:cubicBezTo>
                    <a:pt x="2980" y="217"/>
                    <a:pt x="3197" y="133"/>
                    <a:pt x="2377" y="66"/>
                  </a:cubicBezTo>
                  <a:cubicBezTo>
                    <a:pt x="2004" y="28"/>
                    <a:pt x="1486" y="1"/>
                    <a:pt x="10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50"/>
            <p:cNvSpPr/>
            <p:nvPr/>
          </p:nvSpPr>
          <p:spPr>
            <a:xfrm>
              <a:off x="3880034" y="2774372"/>
              <a:ext cx="129119" cy="51239"/>
            </a:xfrm>
            <a:custGeom>
              <a:avLst/>
              <a:gdLst/>
              <a:ahLst/>
              <a:cxnLst/>
              <a:rect l="l" t="t" r="r" b="b"/>
              <a:pathLst>
                <a:path w="1769" h="702" extrusionOk="0">
                  <a:moveTo>
                    <a:pt x="370" y="0"/>
                  </a:moveTo>
                  <a:cubicBezTo>
                    <a:pt x="143" y="0"/>
                    <a:pt x="0" y="59"/>
                    <a:pt x="22" y="169"/>
                  </a:cubicBezTo>
                  <a:cubicBezTo>
                    <a:pt x="73" y="336"/>
                    <a:pt x="491" y="554"/>
                    <a:pt x="960" y="654"/>
                  </a:cubicBezTo>
                  <a:cubicBezTo>
                    <a:pt x="1113" y="687"/>
                    <a:pt x="1253" y="702"/>
                    <a:pt x="1372" y="702"/>
                  </a:cubicBezTo>
                  <a:cubicBezTo>
                    <a:pt x="1617" y="702"/>
                    <a:pt x="1769" y="638"/>
                    <a:pt x="1746" y="537"/>
                  </a:cubicBezTo>
                  <a:cubicBezTo>
                    <a:pt x="1696" y="370"/>
                    <a:pt x="1278" y="152"/>
                    <a:pt x="792" y="52"/>
                  </a:cubicBezTo>
                  <a:cubicBezTo>
                    <a:pt x="636" y="17"/>
                    <a:pt x="491" y="0"/>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50"/>
            <p:cNvSpPr/>
            <p:nvPr/>
          </p:nvSpPr>
          <p:spPr>
            <a:xfrm>
              <a:off x="3704126" y="2680944"/>
              <a:ext cx="129995" cy="51823"/>
            </a:xfrm>
            <a:custGeom>
              <a:avLst/>
              <a:gdLst/>
              <a:ahLst/>
              <a:cxnLst/>
              <a:rect l="l" t="t" r="r" b="b"/>
              <a:pathLst>
                <a:path w="1781" h="710" extrusionOk="0">
                  <a:moveTo>
                    <a:pt x="376" y="0"/>
                  </a:moveTo>
                  <a:cubicBezTo>
                    <a:pt x="143" y="0"/>
                    <a:pt x="0" y="67"/>
                    <a:pt x="22" y="177"/>
                  </a:cubicBezTo>
                  <a:cubicBezTo>
                    <a:pt x="72" y="344"/>
                    <a:pt x="491" y="562"/>
                    <a:pt x="976" y="662"/>
                  </a:cubicBezTo>
                  <a:cubicBezTo>
                    <a:pt x="1132" y="694"/>
                    <a:pt x="1272" y="709"/>
                    <a:pt x="1389" y="709"/>
                  </a:cubicBezTo>
                  <a:cubicBezTo>
                    <a:pt x="1637" y="709"/>
                    <a:pt x="1780" y="642"/>
                    <a:pt x="1746" y="528"/>
                  </a:cubicBezTo>
                  <a:cubicBezTo>
                    <a:pt x="1696" y="361"/>
                    <a:pt x="1277" y="160"/>
                    <a:pt x="809" y="59"/>
                  </a:cubicBezTo>
                  <a:cubicBezTo>
                    <a:pt x="647" y="19"/>
                    <a:pt x="499" y="0"/>
                    <a:pt x="3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50"/>
            <p:cNvSpPr/>
            <p:nvPr/>
          </p:nvSpPr>
          <p:spPr>
            <a:xfrm>
              <a:off x="3383989" y="2627734"/>
              <a:ext cx="128681" cy="51604"/>
            </a:xfrm>
            <a:custGeom>
              <a:avLst/>
              <a:gdLst/>
              <a:ahLst/>
              <a:cxnLst/>
              <a:rect l="l" t="t" r="r" b="b"/>
              <a:pathLst>
                <a:path w="1763" h="707" extrusionOk="0">
                  <a:moveTo>
                    <a:pt x="370" y="0"/>
                  </a:moveTo>
                  <a:cubicBezTo>
                    <a:pt x="143" y="0"/>
                    <a:pt x="1" y="60"/>
                    <a:pt x="22" y="169"/>
                  </a:cubicBezTo>
                  <a:cubicBezTo>
                    <a:pt x="56" y="337"/>
                    <a:pt x="474" y="554"/>
                    <a:pt x="960" y="655"/>
                  </a:cubicBezTo>
                  <a:cubicBezTo>
                    <a:pt x="1128" y="689"/>
                    <a:pt x="1278" y="706"/>
                    <a:pt x="1401" y="706"/>
                  </a:cubicBezTo>
                  <a:cubicBezTo>
                    <a:pt x="1631" y="706"/>
                    <a:pt x="1763" y="647"/>
                    <a:pt x="1730" y="537"/>
                  </a:cubicBezTo>
                  <a:cubicBezTo>
                    <a:pt x="1696" y="370"/>
                    <a:pt x="1278" y="152"/>
                    <a:pt x="792" y="52"/>
                  </a:cubicBezTo>
                  <a:cubicBezTo>
                    <a:pt x="636" y="17"/>
                    <a:pt x="491" y="0"/>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50"/>
            <p:cNvSpPr/>
            <p:nvPr/>
          </p:nvSpPr>
          <p:spPr>
            <a:xfrm>
              <a:off x="3449170" y="2743789"/>
              <a:ext cx="129557" cy="51312"/>
            </a:xfrm>
            <a:custGeom>
              <a:avLst/>
              <a:gdLst/>
              <a:ahLst/>
              <a:cxnLst/>
              <a:rect l="l" t="t" r="r" b="b"/>
              <a:pathLst>
                <a:path w="1775" h="703" extrusionOk="0">
                  <a:moveTo>
                    <a:pt x="377" y="1"/>
                  </a:moveTo>
                  <a:cubicBezTo>
                    <a:pt x="146" y="1"/>
                    <a:pt x="1" y="60"/>
                    <a:pt x="33" y="169"/>
                  </a:cubicBezTo>
                  <a:cubicBezTo>
                    <a:pt x="67" y="337"/>
                    <a:pt x="485" y="554"/>
                    <a:pt x="971" y="655"/>
                  </a:cubicBezTo>
                  <a:cubicBezTo>
                    <a:pt x="1129" y="688"/>
                    <a:pt x="1272" y="702"/>
                    <a:pt x="1390" y="702"/>
                  </a:cubicBezTo>
                  <a:cubicBezTo>
                    <a:pt x="1634" y="702"/>
                    <a:pt x="1774" y="639"/>
                    <a:pt x="1741" y="538"/>
                  </a:cubicBezTo>
                  <a:cubicBezTo>
                    <a:pt x="1707" y="370"/>
                    <a:pt x="1289" y="153"/>
                    <a:pt x="803" y="52"/>
                  </a:cubicBezTo>
                  <a:cubicBezTo>
                    <a:pt x="647" y="17"/>
                    <a:pt x="500" y="1"/>
                    <a:pt x="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50"/>
            <p:cNvSpPr/>
            <p:nvPr/>
          </p:nvSpPr>
          <p:spPr>
            <a:xfrm>
              <a:off x="3579458" y="2707148"/>
              <a:ext cx="129119" cy="51604"/>
            </a:xfrm>
            <a:custGeom>
              <a:avLst/>
              <a:gdLst/>
              <a:ahLst/>
              <a:cxnLst/>
              <a:rect l="l" t="t" r="r" b="b"/>
              <a:pathLst>
                <a:path w="1769" h="707" extrusionOk="0">
                  <a:moveTo>
                    <a:pt x="371" y="0"/>
                  </a:moveTo>
                  <a:cubicBezTo>
                    <a:pt x="143" y="0"/>
                    <a:pt x="1" y="60"/>
                    <a:pt x="23" y="169"/>
                  </a:cubicBezTo>
                  <a:cubicBezTo>
                    <a:pt x="73" y="337"/>
                    <a:pt x="491" y="554"/>
                    <a:pt x="960" y="655"/>
                  </a:cubicBezTo>
                  <a:cubicBezTo>
                    <a:pt x="1128" y="689"/>
                    <a:pt x="1278" y="706"/>
                    <a:pt x="1401" y="706"/>
                  </a:cubicBezTo>
                  <a:cubicBezTo>
                    <a:pt x="1633" y="706"/>
                    <a:pt x="1769" y="647"/>
                    <a:pt x="1747" y="537"/>
                  </a:cubicBezTo>
                  <a:cubicBezTo>
                    <a:pt x="1696" y="370"/>
                    <a:pt x="1278" y="152"/>
                    <a:pt x="793" y="52"/>
                  </a:cubicBezTo>
                  <a:cubicBezTo>
                    <a:pt x="636" y="17"/>
                    <a:pt x="491" y="0"/>
                    <a:pt x="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50"/>
            <p:cNvSpPr/>
            <p:nvPr/>
          </p:nvSpPr>
          <p:spPr>
            <a:xfrm>
              <a:off x="3025167" y="2695031"/>
              <a:ext cx="165030" cy="72114"/>
            </a:xfrm>
            <a:custGeom>
              <a:avLst/>
              <a:gdLst/>
              <a:ahLst/>
              <a:cxnLst/>
              <a:rect l="l" t="t" r="r" b="b"/>
              <a:pathLst>
                <a:path w="2261" h="988" extrusionOk="0">
                  <a:moveTo>
                    <a:pt x="1" y="0"/>
                  </a:moveTo>
                  <a:lnTo>
                    <a:pt x="319" y="720"/>
                  </a:lnTo>
                  <a:lnTo>
                    <a:pt x="2260" y="988"/>
                  </a:lnTo>
                  <a:lnTo>
                    <a:pt x="1507" y="285"/>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50"/>
            <p:cNvSpPr/>
            <p:nvPr/>
          </p:nvSpPr>
          <p:spPr>
            <a:xfrm>
              <a:off x="2003808" y="1410833"/>
              <a:ext cx="179628" cy="207876"/>
            </a:xfrm>
            <a:custGeom>
              <a:avLst/>
              <a:gdLst/>
              <a:ahLst/>
              <a:cxnLst/>
              <a:rect l="l" t="t" r="r" b="b"/>
              <a:pathLst>
                <a:path w="2461" h="2848" extrusionOk="0">
                  <a:moveTo>
                    <a:pt x="2390" y="0"/>
                  </a:moveTo>
                  <a:cubicBezTo>
                    <a:pt x="2144" y="0"/>
                    <a:pt x="1310" y="60"/>
                    <a:pt x="703" y="822"/>
                  </a:cubicBezTo>
                  <a:cubicBezTo>
                    <a:pt x="0" y="1726"/>
                    <a:pt x="603" y="2848"/>
                    <a:pt x="603" y="2848"/>
                  </a:cubicBezTo>
                  <a:cubicBezTo>
                    <a:pt x="2427" y="2078"/>
                    <a:pt x="1590" y="822"/>
                    <a:pt x="2461" y="2"/>
                  </a:cubicBezTo>
                  <a:cubicBezTo>
                    <a:pt x="2461" y="2"/>
                    <a:pt x="2435" y="0"/>
                    <a:pt x="2390" y="0"/>
                  </a:cubicBezTo>
                  <a:close/>
                </a:path>
              </a:pathLst>
            </a:custGeom>
            <a:solidFill>
              <a:srgbClr val="934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50"/>
            <p:cNvSpPr/>
            <p:nvPr/>
          </p:nvSpPr>
          <p:spPr>
            <a:xfrm>
              <a:off x="2035559" y="1501342"/>
              <a:ext cx="70946" cy="117441"/>
            </a:xfrm>
            <a:custGeom>
              <a:avLst/>
              <a:gdLst/>
              <a:ahLst/>
              <a:cxnLst/>
              <a:rect l="l" t="t" r="r" b="b"/>
              <a:pathLst>
                <a:path w="972" h="1609" extrusionOk="0">
                  <a:moveTo>
                    <a:pt x="420" y="0"/>
                  </a:moveTo>
                  <a:cubicBezTo>
                    <a:pt x="414" y="0"/>
                    <a:pt x="408" y="0"/>
                    <a:pt x="402" y="1"/>
                  </a:cubicBezTo>
                  <a:cubicBezTo>
                    <a:pt x="168" y="18"/>
                    <a:pt x="0" y="386"/>
                    <a:pt x="67" y="854"/>
                  </a:cubicBezTo>
                  <a:cubicBezTo>
                    <a:pt x="100" y="1279"/>
                    <a:pt x="324" y="1608"/>
                    <a:pt x="568" y="1608"/>
                  </a:cubicBezTo>
                  <a:cubicBezTo>
                    <a:pt x="574" y="1608"/>
                    <a:pt x="580" y="1608"/>
                    <a:pt x="586" y="1608"/>
                  </a:cubicBezTo>
                  <a:cubicBezTo>
                    <a:pt x="821" y="1591"/>
                    <a:pt x="971" y="1206"/>
                    <a:pt x="921" y="754"/>
                  </a:cubicBezTo>
                  <a:cubicBezTo>
                    <a:pt x="888" y="329"/>
                    <a:pt x="664" y="0"/>
                    <a:pt x="42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50"/>
            <p:cNvSpPr/>
            <p:nvPr/>
          </p:nvSpPr>
          <p:spPr>
            <a:xfrm>
              <a:off x="2051398" y="1527983"/>
              <a:ext cx="42845" cy="70216"/>
            </a:xfrm>
            <a:custGeom>
              <a:avLst/>
              <a:gdLst/>
              <a:ahLst/>
              <a:cxnLst/>
              <a:rect l="l" t="t" r="r" b="b"/>
              <a:pathLst>
                <a:path w="587" h="962" extrusionOk="0">
                  <a:moveTo>
                    <a:pt x="235" y="0"/>
                  </a:moveTo>
                  <a:cubicBezTo>
                    <a:pt x="224" y="0"/>
                    <a:pt x="213" y="2"/>
                    <a:pt x="202" y="4"/>
                  </a:cubicBezTo>
                  <a:cubicBezTo>
                    <a:pt x="51" y="38"/>
                    <a:pt x="1" y="255"/>
                    <a:pt x="34" y="540"/>
                  </a:cubicBezTo>
                  <a:cubicBezTo>
                    <a:pt x="81" y="772"/>
                    <a:pt x="199" y="962"/>
                    <a:pt x="336" y="962"/>
                  </a:cubicBezTo>
                  <a:cubicBezTo>
                    <a:pt x="347" y="962"/>
                    <a:pt x="358" y="961"/>
                    <a:pt x="369" y="958"/>
                  </a:cubicBezTo>
                  <a:cubicBezTo>
                    <a:pt x="520" y="925"/>
                    <a:pt x="587" y="707"/>
                    <a:pt x="537" y="423"/>
                  </a:cubicBezTo>
                  <a:cubicBezTo>
                    <a:pt x="506" y="190"/>
                    <a:pt x="374" y="0"/>
                    <a:pt x="235"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50"/>
            <p:cNvSpPr/>
            <p:nvPr/>
          </p:nvSpPr>
          <p:spPr>
            <a:xfrm>
              <a:off x="2063661" y="1558785"/>
              <a:ext cx="25692" cy="42845"/>
            </a:xfrm>
            <a:custGeom>
              <a:avLst/>
              <a:gdLst/>
              <a:ahLst/>
              <a:cxnLst/>
              <a:rect l="l" t="t" r="r" b="b"/>
              <a:pathLst>
                <a:path w="352" h="587" extrusionOk="0">
                  <a:moveTo>
                    <a:pt x="117" y="1"/>
                  </a:moveTo>
                  <a:cubicBezTo>
                    <a:pt x="34" y="34"/>
                    <a:pt x="0" y="168"/>
                    <a:pt x="17" y="319"/>
                  </a:cubicBezTo>
                  <a:cubicBezTo>
                    <a:pt x="34" y="486"/>
                    <a:pt x="134" y="586"/>
                    <a:pt x="218" y="586"/>
                  </a:cubicBezTo>
                  <a:cubicBezTo>
                    <a:pt x="302" y="570"/>
                    <a:pt x="352" y="419"/>
                    <a:pt x="335" y="285"/>
                  </a:cubicBezTo>
                  <a:cubicBezTo>
                    <a:pt x="302" y="118"/>
                    <a:pt x="201" y="1"/>
                    <a:pt x="117"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50"/>
            <p:cNvSpPr/>
            <p:nvPr/>
          </p:nvSpPr>
          <p:spPr>
            <a:xfrm>
              <a:off x="1907241" y="2921010"/>
              <a:ext cx="254224" cy="42772"/>
            </a:xfrm>
            <a:custGeom>
              <a:avLst/>
              <a:gdLst/>
              <a:ahLst/>
              <a:cxnLst/>
              <a:rect l="l" t="t" r="r" b="b"/>
              <a:pathLst>
                <a:path w="3483" h="586" extrusionOk="0">
                  <a:moveTo>
                    <a:pt x="3482" y="1"/>
                  </a:moveTo>
                  <a:lnTo>
                    <a:pt x="1" y="219"/>
                  </a:lnTo>
                  <a:cubicBezTo>
                    <a:pt x="668" y="489"/>
                    <a:pt x="1239" y="585"/>
                    <a:pt x="1716" y="585"/>
                  </a:cubicBezTo>
                  <a:cubicBezTo>
                    <a:pt x="2889" y="585"/>
                    <a:pt x="3482" y="1"/>
                    <a:pt x="348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50"/>
            <p:cNvSpPr/>
            <p:nvPr/>
          </p:nvSpPr>
          <p:spPr>
            <a:xfrm>
              <a:off x="2289640" y="2338034"/>
              <a:ext cx="171162" cy="149338"/>
            </a:xfrm>
            <a:custGeom>
              <a:avLst/>
              <a:gdLst/>
              <a:ahLst/>
              <a:cxnLst/>
              <a:rect l="l" t="t" r="r" b="b"/>
              <a:pathLst>
                <a:path w="2345" h="2046" extrusionOk="0">
                  <a:moveTo>
                    <a:pt x="1934" y="0"/>
                  </a:moveTo>
                  <a:cubicBezTo>
                    <a:pt x="712" y="0"/>
                    <a:pt x="1" y="1343"/>
                    <a:pt x="1" y="1343"/>
                  </a:cubicBezTo>
                  <a:cubicBezTo>
                    <a:pt x="1" y="1343"/>
                    <a:pt x="168" y="1862"/>
                    <a:pt x="938" y="2046"/>
                  </a:cubicBezTo>
                  <a:lnTo>
                    <a:pt x="2227" y="975"/>
                  </a:lnTo>
                  <a:cubicBezTo>
                    <a:pt x="2344" y="690"/>
                    <a:pt x="2043" y="4"/>
                    <a:pt x="2043" y="4"/>
                  </a:cubicBezTo>
                  <a:cubicBezTo>
                    <a:pt x="2006" y="1"/>
                    <a:pt x="1970" y="0"/>
                    <a:pt x="19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50"/>
            <p:cNvSpPr/>
            <p:nvPr/>
          </p:nvSpPr>
          <p:spPr>
            <a:xfrm>
              <a:off x="2311537" y="2380514"/>
              <a:ext cx="464435" cy="264516"/>
            </a:xfrm>
            <a:custGeom>
              <a:avLst/>
              <a:gdLst/>
              <a:ahLst/>
              <a:cxnLst/>
              <a:rect l="l" t="t" r="r" b="b"/>
              <a:pathLst>
                <a:path w="6363" h="3624" extrusionOk="0">
                  <a:moveTo>
                    <a:pt x="1635" y="1"/>
                  </a:moveTo>
                  <a:cubicBezTo>
                    <a:pt x="1102" y="1"/>
                    <a:pt x="0" y="960"/>
                    <a:pt x="421" y="1380"/>
                  </a:cubicBezTo>
                  <a:cubicBezTo>
                    <a:pt x="1626" y="2552"/>
                    <a:pt x="6062" y="3623"/>
                    <a:pt x="6062" y="3623"/>
                  </a:cubicBezTo>
                  <a:lnTo>
                    <a:pt x="6363" y="3439"/>
                  </a:lnTo>
                  <a:cubicBezTo>
                    <a:pt x="6363" y="3439"/>
                    <a:pt x="2262" y="359"/>
                    <a:pt x="1793" y="41"/>
                  </a:cubicBezTo>
                  <a:cubicBezTo>
                    <a:pt x="1750" y="13"/>
                    <a:pt x="1696" y="1"/>
                    <a:pt x="1635"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50"/>
            <p:cNvSpPr/>
            <p:nvPr/>
          </p:nvSpPr>
          <p:spPr>
            <a:xfrm>
              <a:off x="2321464" y="2394456"/>
              <a:ext cx="452100" cy="250575"/>
            </a:xfrm>
            <a:custGeom>
              <a:avLst/>
              <a:gdLst/>
              <a:ahLst/>
              <a:cxnLst/>
              <a:rect l="l" t="t" r="r" b="b"/>
              <a:pathLst>
                <a:path w="6194" h="3433" extrusionOk="0">
                  <a:moveTo>
                    <a:pt x="1004" y="1"/>
                  </a:moveTo>
                  <a:cubicBezTo>
                    <a:pt x="502" y="285"/>
                    <a:pt x="0" y="871"/>
                    <a:pt x="318" y="1189"/>
                  </a:cubicBezTo>
                  <a:cubicBezTo>
                    <a:pt x="1507" y="2361"/>
                    <a:pt x="5942" y="3432"/>
                    <a:pt x="5942" y="3432"/>
                  </a:cubicBezTo>
                  <a:lnTo>
                    <a:pt x="6193" y="3281"/>
                  </a:lnTo>
                  <a:cubicBezTo>
                    <a:pt x="4871" y="2779"/>
                    <a:pt x="1791" y="1557"/>
                    <a:pt x="988" y="570"/>
                  </a:cubicBezTo>
                  <a:cubicBezTo>
                    <a:pt x="854" y="419"/>
                    <a:pt x="871" y="202"/>
                    <a:pt x="1004"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50"/>
            <p:cNvSpPr/>
            <p:nvPr/>
          </p:nvSpPr>
          <p:spPr>
            <a:xfrm>
              <a:off x="2161395" y="1552581"/>
              <a:ext cx="31824" cy="47006"/>
            </a:xfrm>
            <a:custGeom>
              <a:avLst/>
              <a:gdLst/>
              <a:ahLst/>
              <a:cxnLst/>
              <a:rect l="l" t="t" r="r" b="b"/>
              <a:pathLst>
                <a:path w="436" h="644" extrusionOk="0">
                  <a:moveTo>
                    <a:pt x="268" y="0"/>
                  </a:moveTo>
                  <a:cubicBezTo>
                    <a:pt x="173" y="0"/>
                    <a:pt x="81" y="128"/>
                    <a:pt x="34" y="286"/>
                  </a:cubicBezTo>
                  <a:cubicBezTo>
                    <a:pt x="0" y="470"/>
                    <a:pt x="34" y="621"/>
                    <a:pt x="134" y="638"/>
                  </a:cubicBezTo>
                  <a:cubicBezTo>
                    <a:pt x="148" y="642"/>
                    <a:pt x="161" y="644"/>
                    <a:pt x="174" y="644"/>
                  </a:cubicBezTo>
                  <a:cubicBezTo>
                    <a:pt x="274" y="644"/>
                    <a:pt x="356" y="533"/>
                    <a:pt x="385" y="370"/>
                  </a:cubicBezTo>
                  <a:cubicBezTo>
                    <a:pt x="436" y="203"/>
                    <a:pt x="385" y="35"/>
                    <a:pt x="285" y="2"/>
                  </a:cubicBezTo>
                  <a:cubicBezTo>
                    <a:pt x="279" y="1"/>
                    <a:pt x="274" y="0"/>
                    <a:pt x="268"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50"/>
            <p:cNvSpPr/>
            <p:nvPr/>
          </p:nvSpPr>
          <p:spPr>
            <a:xfrm>
              <a:off x="2249349" y="1573092"/>
              <a:ext cx="29415" cy="47225"/>
            </a:xfrm>
            <a:custGeom>
              <a:avLst/>
              <a:gdLst/>
              <a:ahLst/>
              <a:cxnLst/>
              <a:rect l="l" t="t" r="r" b="b"/>
              <a:pathLst>
                <a:path w="403" h="647" extrusionOk="0">
                  <a:moveTo>
                    <a:pt x="242" y="0"/>
                  </a:moveTo>
                  <a:cubicBezTo>
                    <a:pt x="165" y="0"/>
                    <a:pt x="81" y="125"/>
                    <a:pt x="51" y="290"/>
                  </a:cubicBezTo>
                  <a:cubicBezTo>
                    <a:pt x="1" y="474"/>
                    <a:pt x="51" y="625"/>
                    <a:pt x="118" y="641"/>
                  </a:cubicBezTo>
                  <a:cubicBezTo>
                    <a:pt x="127" y="645"/>
                    <a:pt x="137" y="646"/>
                    <a:pt x="146" y="646"/>
                  </a:cubicBezTo>
                  <a:cubicBezTo>
                    <a:pt x="237" y="646"/>
                    <a:pt x="322" y="508"/>
                    <a:pt x="352" y="357"/>
                  </a:cubicBezTo>
                  <a:cubicBezTo>
                    <a:pt x="402" y="173"/>
                    <a:pt x="352" y="22"/>
                    <a:pt x="268" y="5"/>
                  </a:cubicBezTo>
                  <a:cubicBezTo>
                    <a:pt x="260" y="2"/>
                    <a:pt x="251" y="0"/>
                    <a:pt x="242"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50"/>
            <p:cNvSpPr/>
            <p:nvPr/>
          </p:nvSpPr>
          <p:spPr>
            <a:xfrm>
              <a:off x="2156505" y="1516013"/>
              <a:ext cx="63574" cy="28174"/>
            </a:xfrm>
            <a:custGeom>
              <a:avLst/>
              <a:gdLst/>
              <a:ahLst/>
              <a:cxnLst/>
              <a:rect l="l" t="t" r="r" b="b"/>
              <a:pathLst>
                <a:path w="871" h="386" extrusionOk="0">
                  <a:moveTo>
                    <a:pt x="168" y="1"/>
                  </a:moveTo>
                  <a:cubicBezTo>
                    <a:pt x="84" y="1"/>
                    <a:pt x="17" y="51"/>
                    <a:pt x="17" y="118"/>
                  </a:cubicBezTo>
                  <a:lnTo>
                    <a:pt x="0" y="235"/>
                  </a:lnTo>
                  <a:cubicBezTo>
                    <a:pt x="0" y="302"/>
                    <a:pt x="34" y="369"/>
                    <a:pt x="118" y="369"/>
                  </a:cubicBezTo>
                  <a:lnTo>
                    <a:pt x="703" y="386"/>
                  </a:lnTo>
                  <a:cubicBezTo>
                    <a:pt x="770" y="386"/>
                    <a:pt x="837" y="335"/>
                    <a:pt x="854" y="285"/>
                  </a:cubicBezTo>
                  <a:lnTo>
                    <a:pt x="871" y="151"/>
                  </a:lnTo>
                  <a:cubicBezTo>
                    <a:pt x="854" y="118"/>
                    <a:pt x="821" y="51"/>
                    <a:pt x="754" y="51"/>
                  </a:cubicBezTo>
                  <a:lnTo>
                    <a:pt x="168" y="1"/>
                  </a:lnTo>
                  <a:close/>
                </a:path>
              </a:pathLst>
            </a:custGeom>
            <a:solidFill>
              <a:srgbClr val="934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50"/>
            <p:cNvSpPr/>
            <p:nvPr/>
          </p:nvSpPr>
          <p:spPr>
            <a:xfrm>
              <a:off x="2257889" y="1537545"/>
              <a:ext cx="45327" cy="38904"/>
            </a:xfrm>
            <a:custGeom>
              <a:avLst/>
              <a:gdLst/>
              <a:ahLst/>
              <a:cxnLst/>
              <a:rect l="l" t="t" r="r" b="b"/>
              <a:pathLst>
                <a:path w="621" h="533" extrusionOk="0">
                  <a:moveTo>
                    <a:pt x="186" y="0"/>
                  </a:moveTo>
                  <a:cubicBezTo>
                    <a:pt x="151" y="0"/>
                    <a:pt x="109" y="16"/>
                    <a:pt x="84" y="40"/>
                  </a:cubicBezTo>
                  <a:lnTo>
                    <a:pt x="34" y="158"/>
                  </a:lnTo>
                  <a:cubicBezTo>
                    <a:pt x="1" y="208"/>
                    <a:pt x="1" y="275"/>
                    <a:pt x="51" y="292"/>
                  </a:cubicBezTo>
                  <a:lnTo>
                    <a:pt x="386" y="526"/>
                  </a:lnTo>
                  <a:cubicBezTo>
                    <a:pt x="395" y="530"/>
                    <a:pt x="406" y="532"/>
                    <a:pt x="419" y="532"/>
                  </a:cubicBezTo>
                  <a:cubicBezTo>
                    <a:pt x="453" y="532"/>
                    <a:pt x="495" y="517"/>
                    <a:pt x="520" y="492"/>
                  </a:cubicBezTo>
                  <a:lnTo>
                    <a:pt x="570" y="375"/>
                  </a:lnTo>
                  <a:cubicBezTo>
                    <a:pt x="620" y="342"/>
                    <a:pt x="603" y="275"/>
                    <a:pt x="553" y="241"/>
                  </a:cubicBezTo>
                  <a:lnTo>
                    <a:pt x="218" y="7"/>
                  </a:lnTo>
                  <a:cubicBezTo>
                    <a:pt x="209" y="2"/>
                    <a:pt x="198" y="0"/>
                    <a:pt x="186" y="0"/>
                  </a:cubicBezTo>
                  <a:close/>
                </a:path>
              </a:pathLst>
            </a:custGeom>
            <a:solidFill>
              <a:srgbClr val="934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50"/>
            <p:cNvSpPr/>
            <p:nvPr/>
          </p:nvSpPr>
          <p:spPr>
            <a:xfrm>
              <a:off x="2210226" y="1593018"/>
              <a:ext cx="34305" cy="45546"/>
            </a:xfrm>
            <a:custGeom>
              <a:avLst/>
              <a:gdLst/>
              <a:ahLst/>
              <a:cxnLst/>
              <a:rect l="l" t="t" r="r" b="b"/>
              <a:pathLst>
                <a:path w="470" h="624" extrusionOk="0">
                  <a:moveTo>
                    <a:pt x="219" y="0"/>
                  </a:moveTo>
                  <a:lnTo>
                    <a:pt x="219" y="0"/>
                  </a:lnTo>
                  <a:cubicBezTo>
                    <a:pt x="219" y="0"/>
                    <a:pt x="202" y="17"/>
                    <a:pt x="185" y="67"/>
                  </a:cubicBezTo>
                  <a:cubicBezTo>
                    <a:pt x="258" y="242"/>
                    <a:pt x="318" y="558"/>
                    <a:pt x="110" y="558"/>
                  </a:cubicBezTo>
                  <a:cubicBezTo>
                    <a:pt x="80" y="558"/>
                    <a:pt x="44" y="551"/>
                    <a:pt x="1" y="536"/>
                  </a:cubicBezTo>
                  <a:lnTo>
                    <a:pt x="1" y="569"/>
                  </a:lnTo>
                  <a:cubicBezTo>
                    <a:pt x="81" y="607"/>
                    <a:pt x="144" y="623"/>
                    <a:pt x="193" y="623"/>
                  </a:cubicBezTo>
                  <a:cubicBezTo>
                    <a:pt x="470" y="623"/>
                    <a:pt x="290" y="100"/>
                    <a:pt x="219"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50"/>
            <p:cNvSpPr/>
            <p:nvPr/>
          </p:nvSpPr>
          <p:spPr>
            <a:xfrm>
              <a:off x="2158913" y="1652870"/>
              <a:ext cx="64888" cy="49925"/>
            </a:xfrm>
            <a:custGeom>
              <a:avLst/>
              <a:gdLst/>
              <a:ahLst/>
              <a:cxnLst/>
              <a:rect l="l" t="t" r="r" b="b"/>
              <a:pathLst>
                <a:path w="889" h="684" extrusionOk="0">
                  <a:moveTo>
                    <a:pt x="68" y="0"/>
                  </a:moveTo>
                  <a:lnTo>
                    <a:pt x="68" y="0"/>
                  </a:lnTo>
                  <a:cubicBezTo>
                    <a:pt x="1" y="218"/>
                    <a:pt x="85" y="503"/>
                    <a:pt x="285" y="620"/>
                  </a:cubicBezTo>
                  <a:cubicBezTo>
                    <a:pt x="350" y="662"/>
                    <a:pt x="421" y="683"/>
                    <a:pt x="491" y="683"/>
                  </a:cubicBezTo>
                  <a:cubicBezTo>
                    <a:pt x="642" y="683"/>
                    <a:pt x="792" y="590"/>
                    <a:pt x="871" y="419"/>
                  </a:cubicBezTo>
                  <a:cubicBezTo>
                    <a:pt x="871" y="385"/>
                    <a:pt x="888" y="369"/>
                    <a:pt x="888" y="352"/>
                  </a:cubicBezTo>
                  <a:lnTo>
                    <a:pt x="68" y="0"/>
                  </a:lnTo>
                  <a:close/>
                </a:path>
              </a:pathLst>
            </a:custGeom>
            <a:solidFill>
              <a:srgbClr val="492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50"/>
            <p:cNvSpPr/>
            <p:nvPr/>
          </p:nvSpPr>
          <p:spPr>
            <a:xfrm>
              <a:off x="2162636" y="1656520"/>
              <a:ext cx="55034" cy="41896"/>
            </a:xfrm>
            <a:custGeom>
              <a:avLst/>
              <a:gdLst/>
              <a:ahLst/>
              <a:cxnLst/>
              <a:rect l="l" t="t" r="r" b="b"/>
              <a:pathLst>
                <a:path w="754" h="574" extrusionOk="0">
                  <a:moveTo>
                    <a:pt x="34" y="1"/>
                  </a:moveTo>
                  <a:lnTo>
                    <a:pt x="34" y="1"/>
                  </a:lnTo>
                  <a:cubicBezTo>
                    <a:pt x="0" y="185"/>
                    <a:pt x="67" y="402"/>
                    <a:pt x="234" y="503"/>
                  </a:cubicBezTo>
                  <a:cubicBezTo>
                    <a:pt x="301" y="551"/>
                    <a:pt x="374" y="573"/>
                    <a:pt x="444" y="573"/>
                  </a:cubicBezTo>
                  <a:cubicBezTo>
                    <a:pt x="568" y="573"/>
                    <a:pt x="683" y="503"/>
                    <a:pt x="737" y="386"/>
                  </a:cubicBezTo>
                  <a:cubicBezTo>
                    <a:pt x="753" y="369"/>
                    <a:pt x="753" y="335"/>
                    <a:pt x="753" y="319"/>
                  </a:cubicBezTo>
                  <a:lnTo>
                    <a:pt x="34" y="1"/>
                  </a:lnTo>
                  <a:close/>
                </a:path>
              </a:pathLst>
            </a:custGeom>
            <a:solidFill>
              <a:srgbClr val="F9E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50"/>
            <p:cNvSpPr/>
            <p:nvPr/>
          </p:nvSpPr>
          <p:spPr>
            <a:xfrm>
              <a:off x="2100302" y="2118332"/>
              <a:ext cx="24525" cy="42845"/>
            </a:xfrm>
            <a:custGeom>
              <a:avLst/>
              <a:gdLst/>
              <a:ahLst/>
              <a:cxnLst/>
              <a:rect l="l" t="t" r="r" b="b"/>
              <a:pathLst>
                <a:path w="336" h="587" extrusionOk="0">
                  <a:moveTo>
                    <a:pt x="168" y="1"/>
                  </a:moveTo>
                  <a:cubicBezTo>
                    <a:pt x="51" y="1"/>
                    <a:pt x="0" y="118"/>
                    <a:pt x="0" y="285"/>
                  </a:cubicBezTo>
                  <a:cubicBezTo>
                    <a:pt x="0" y="453"/>
                    <a:pt x="67" y="587"/>
                    <a:pt x="168" y="587"/>
                  </a:cubicBezTo>
                  <a:cubicBezTo>
                    <a:pt x="252" y="587"/>
                    <a:pt x="335" y="453"/>
                    <a:pt x="335" y="285"/>
                  </a:cubicBezTo>
                  <a:cubicBezTo>
                    <a:pt x="335" y="118"/>
                    <a:pt x="252"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50"/>
            <p:cNvSpPr/>
            <p:nvPr/>
          </p:nvSpPr>
          <p:spPr>
            <a:xfrm>
              <a:off x="2101543" y="2029137"/>
              <a:ext cx="24452" cy="42845"/>
            </a:xfrm>
            <a:custGeom>
              <a:avLst/>
              <a:gdLst/>
              <a:ahLst/>
              <a:cxnLst/>
              <a:rect l="l" t="t" r="r" b="b"/>
              <a:pathLst>
                <a:path w="335" h="587" extrusionOk="0">
                  <a:moveTo>
                    <a:pt x="168" y="1"/>
                  </a:moveTo>
                  <a:cubicBezTo>
                    <a:pt x="84" y="1"/>
                    <a:pt x="0" y="135"/>
                    <a:pt x="0" y="302"/>
                  </a:cubicBezTo>
                  <a:cubicBezTo>
                    <a:pt x="0" y="470"/>
                    <a:pt x="84" y="587"/>
                    <a:pt x="168" y="587"/>
                  </a:cubicBezTo>
                  <a:cubicBezTo>
                    <a:pt x="251" y="587"/>
                    <a:pt x="335" y="436"/>
                    <a:pt x="335" y="302"/>
                  </a:cubicBezTo>
                  <a:cubicBezTo>
                    <a:pt x="335" y="135"/>
                    <a:pt x="251"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50"/>
            <p:cNvSpPr/>
            <p:nvPr/>
          </p:nvSpPr>
          <p:spPr>
            <a:xfrm>
              <a:off x="2102711" y="1939943"/>
              <a:ext cx="24525" cy="42845"/>
            </a:xfrm>
            <a:custGeom>
              <a:avLst/>
              <a:gdLst/>
              <a:ahLst/>
              <a:cxnLst/>
              <a:rect l="l" t="t" r="r" b="b"/>
              <a:pathLst>
                <a:path w="336" h="587" extrusionOk="0">
                  <a:moveTo>
                    <a:pt x="168" y="1"/>
                  </a:moveTo>
                  <a:cubicBezTo>
                    <a:pt x="68" y="1"/>
                    <a:pt x="1" y="118"/>
                    <a:pt x="1" y="285"/>
                  </a:cubicBezTo>
                  <a:cubicBezTo>
                    <a:pt x="1" y="453"/>
                    <a:pt x="85" y="587"/>
                    <a:pt x="168" y="587"/>
                  </a:cubicBezTo>
                  <a:cubicBezTo>
                    <a:pt x="252" y="587"/>
                    <a:pt x="336" y="453"/>
                    <a:pt x="336" y="285"/>
                  </a:cubicBezTo>
                  <a:cubicBezTo>
                    <a:pt x="336" y="118"/>
                    <a:pt x="252"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50"/>
            <p:cNvSpPr/>
            <p:nvPr/>
          </p:nvSpPr>
          <p:spPr>
            <a:xfrm>
              <a:off x="2768604" y="2662769"/>
              <a:ext cx="30583" cy="41312"/>
            </a:xfrm>
            <a:custGeom>
              <a:avLst/>
              <a:gdLst/>
              <a:ahLst/>
              <a:cxnLst/>
              <a:rect l="l" t="t" r="r" b="b"/>
              <a:pathLst>
                <a:path w="419" h="566" extrusionOk="0">
                  <a:moveTo>
                    <a:pt x="95" y="1"/>
                  </a:moveTo>
                  <a:cubicBezTo>
                    <a:pt x="85" y="1"/>
                    <a:pt x="76" y="3"/>
                    <a:pt x="67" y="7"/>
                  </a:cubicBezTo>
                  <a:cubicBezTo>
                    <a:pt x="0" y="57"/>
                    <a:pt x="17" y="191"/>
                    <a:pt x="101" y="342"/>
                  </a:cubicBezTo>
                  <a:cubicBezTo>
                    <a:pt x="174" y="473"/>
                    <a:pt x="272" y="566"/>
                    <a:pt x="329" y="566"/>
                  </a:cubicBezTo>
                  <a:cubicBezTo>
                    <a:pt x="338" y="566"/>
                    <a:pt x="345" y="564"/>
                    <a:pt x="352" y="560"/>
                  </a:cubicBezTo>
                  <a:cubicBezTo>
                    <a:pt x="419" y="509"/>
                    <a:pt x="402" y="359"/>
                    <a:pt x="318" y="225"/>
                  </a:cubicBezTo>
                  <a:cubicBezTo>
                    <a:pt x="246" y="94"/>
                    <a:pt x="160" y="1"/>
                    <a:pt x="95"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50"/>
            <p:cNvSpPr/>
            <p:nvPr/>
          </p:nvSpPr>
          <p:spPr>
            <a:xfrm>
              <a:off x="2757583" y="2651018"/>
              <a:ext cx="46495" cy="18393"/>
            </a:xfrm>
            <a:custGeom>
              <a:avLst/>
              <a:gdLst/>
              <a:ahLst/>
              <a:cxnLst/>
              <a:rect l="l" t="t" r="r" b="b"/>
              <a:pathLst>
                <a:path w="637" h="252" extrusionOk="0">
                  <a:moveTo>
                    <a:pt x="319" y="1"/>
                  </a:moveTo>
                  <a:cubicBezTo>
                    <a:pt x="151" y="1"/>
                    <a:pt x="1" y="51"/>
                    <a:pt x="1" y="101"/>
                  </a:cubicBezTo>
                  <a:cubicBezTo>
                    <a:pt x="1" y="185"/>
                    <a:pt x="135" y="252"/>
                    <a:pt x="319" y="252"/>
                  </a:cubicBezTo>
                  <a:cubicBezTo>
                    <a:pt x="486" y="252"/>
                    <a:pt x="637" y="218"/>
                    <a:pt x="637" y="151"/>
                  </a:cubicBezTo>
                  <a:cubicBezTo>
                    <a:pt x="637" y="84"/>
                    <a:pt x="503" y="18"/>
                    <a:pt x="31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50"/>
            <p:cNvSpPr/>
            <p:nvPr/>
          </p:nvSpPr>
          <p:spPr>
            <a:xfrm>
              <a:off x="2794224" y="2667952"/>
              <a:ext cx="28174" cy="35035"/>
            </a:xfrm>
            <a:custGeom>
              <a:avLst/>
              <a:gdLst/>
              <a:ahLst/>
              <a:cxnLst/>
              <a:rect l="l" t="t" r="r" b="b"/>
              <a:pathLst>
                <a:path w="386" h="480" extrusionOk="0">
                  <a:moveTo>
                    <a:pt x="89" y="1"/>
                  </a:moveTo>
                  <a:cubicBezTo>
                    <a:pt x="82" y="1"/>
                    <a:pt x="75" y="1"/>
                    <a:pt x="68" y="3"/>
                  </a:cubicBezTo>
                  <a:cubicBezTo>
                    <a:pt x="1" y="20"/>
                    <a:pt x="1" y="170"/>
                    <a:pt x="85" y="288"/>
                  </a:cubicBezTo>
                  <a:cubicBezTo>
                    <a:pt x="142" y="402"/>
                    <a:pt x="223" y="479"/>
                    <a:pt x="287" y="479"/>
                  </a:cubicBezTo>
                  <a:cubicBezTo>
                    <a:pt x="298" y="479"/>
                    <a:pt x="309" y="477"/>
                    <a:pt x="319" y="472"/>
                  </a:cubicBezTo>
                  <a:cubicBezTo>
                    <a:pt x="386" y="438"/>
                    <a:pt x="369" y="321"/>
                    <a:pt x="302" y="187"/>
                  </a:cubicBezTo>
                  <a:cubicBezTo>
                    <a:pt x="242" y="67"/>
                    <a:pt x="155" y="1"/>
                    <a:pt x="8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50"/>
            <p:cNvSpPr/>
            <p:nvPr/>
          </p:nvSpPr>
          <p:spPr>
            <a:xfrm>
              <a:off x="2823566" y="2669193"/>
              <a:ext cx="28174" cy="35838"/>
            </a:xfrm>
            <a:custGeom>
              <a:avLst/>
              <a:gdLst/>
              <a:ahLst/>
              <a:cxnLst/>
              <a:rect l="l" t="t" r="r" b="b"/>
              <a:pathLst>
                <a:path w="386" h="491" extrusionOk="0">
                  <a:moveTo>
                    <a:pt x="86" y="1"/>
                  </a:moveTo>
                  <a:cubicBezTo>
                    <a:pt x="79" y="1"/>
                    <a:pt x="73" y="1"/>
                    <a:pt x="68" y="3"/>
                  </a:cubicBezTo>
                  <a:cubicBezTo>
                    <a:pt x="1" y="53"/>
                    <a:pt x="1" y="170"/>
                    <a:pt x="84" y="304"/>
                  </a:cubicBezTo>
                  <a:cubicBezTo>
                    <a:pt x="146" y="411"/>
                    <a:pt x="235" y="490"/>
                    <a:pt x="301" y="490"/>
                  </a:cubicBezTo>
                  <a:cubicBezTo>
                    <a:pt x="307" y="490"/>
                    <a:pt x="313" y="490"/>
                    <a:pt x="319" y="488"/>
                  </a:cubicBezTo>
                  <a:cubicBezTo>
                    <a:pt x="386" y="455"/>
                    <a:pt x="352" y="338"/>
                    <a:pt x="302" y="187"/>
                  </a:cubicBezTo>
                  <a:cubicBezTo>
                    <a:pt x="241" y="80"/>
                    <a:pt x="152" y="1"/>
                    <a:pt x="86"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50"/>
            <p:cNvSpPr/>
            <p:nvPr/>
          </p:nvSpPr>
          <p:spPr>
            <a:xfrm>
              <a:off x="2741744" y="2618099"/>
              <a:ext cx="62333" cy="44743"/>
            </a:xfrm>
            <a:custGeom>
              <a:avLst/>
              <a:gdLst/>
              <a:ahLst/>
              <a:cxnLst/>
              <a:rect l="l" t="t" r="r" b="b"/>
              <a:pathLst>
                <a:path w="854" h="613" extrusionOk="0">
                  <a:moveTo>
                    <a:pt x="87" y="0"/>
                  </a:moveTo>
                  <a:cubicBezTo>
                    <a:pt x="63" y="0"/>
                    <a:pt x="45" y="6"/>
                    <a:pt x="34" y="17"/>
                  </a:cubicBezTo>
                  <a:cubicBezTo>
                    <a:pt x="0" y="84"/>
                    <a:pt x="134" y="251"/>
                    <a:pt x="352" y="418"/>
                  </a:cubicBezTo>
                  <a:cubicBezTo>
                    <a:pt x="514" y="553"/>
                    <a:pt x="687" y="612"/>
                    <a:pt x="765" y="612"/>
                  </a:cubicBezTo>
                  <a:cubicBezTo>
                    <a:pt x="784" y="612"/>
                    <a:pt x="797" y="609"/>
                    <a:pt x="804" y="602"/>
                  </a:cubicBezTo>
                  <a:cubicBezTo>
                    <a:pt x="854" y="535"/>
                    <a:pt x="720" y="368"/>
                    <a:pt x="502" y="201"/>
                  </a:cubicBezTo>
                  <a:cubicBezTo>
                    <a:pt x="332" y="70"/>
                    <a:pt x="172" y="0"/>
                    <a:pt x="8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50"/>
            <p:cNvSpPr/>
            <p:nvPr/>
          </p:nvSpPr>
          <p:spPr>
            <a:xfrm>
              <a:off x="1293974" y="2381025"/>
              <a:ext cx="34232" cy="48246"/>
            </a:xfrm>
            <a:custGeom>
              <a:avLst/>
              <a:gdLst/>
              <a:ahLst/>
              <a:cxnLst/>
              <a:rect l="l" t="t" r="r" b="b"/>
              <a:pathLst>
                <a:path w="469" h="661" extrusionOk="0">
                  <a:moveTo>
                    <a:pt x="50" y="1"/>
                  </a:moveTo>
                  <a:lnTo>
                    <a:pt x="0" y="653"/>
                  </a:lnTo>
                  <a:cubicBezTo>
                    <a:pt x="0" y="653"/>
                    <a:pt x="42" y="660"/>
                    <a:pt x="100" y="660"/>
                  </a:cubicBezTo>
                  <a:cubicBezTo>
                    <a:pt x="195" y="660"/>
                    <a:pt x="333" y="641"/>
                    <a:pt x="385" y="536"/>
                  </a:cubicBezTo>
                  <a:cubicBezTo>
                    <a:pt x="469" y="369"/>
                    <a:pt x="218" y="201"/>
                    <a:pt x="50"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50"/>
            <p:cNvSpPr/>
            <p:nvPr/>
          </p:nvSpPr>
          <p:spPr>
            <a:xfrm>
              <a:off x="1783887" y="3979156"/>
              <a:ext cx="108755" cy="45181"/>
            </a:xfrm>
            <a:custGeom>
              <a:avLst/>
              <a:gdLst/>
              <a:ahLst/>
              <a:cxnLst/>
              <a:rect l="l" t="t" r="r" b="b"/>
              <a:pathLst>
                <a:path w="1490" h="619" extrusionOk="0">
                  <a:moveTo>
                    <a:pt x="913" y="0"/>
                  </a:moveTo>
                  <a:cubicBezTo>
                    <a:pt x="507" y="0"/>
                    <a:pt x="0" y="619"/>
                    <a:pt x="0" y="619"/>
                  </a:cubicBezTo>
                  <a:lnTo>
                    <a:pt x="1490" y="619"/>
                  </a:lnTo>
                  <a:cubicBezTo>
                    <a:pt x="1490" y="619"/>
                    <a:pt x="1423" y="133"/>
                    <a:pt x="1021" y="16"/>
                  </a:cubicBezTo>
                  <a:cubicBezTo>
                    <a:pt x="986" y="5"/>
                    <a:pt x="950" y="0"/>
                    <a:pt x="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50"/>
            <p:cNvSpPr/>
            <p:nvPr/>
          </p:nvSpPr>
          <p:spPr>
            <a:xfrm>
              <a:off x="1259741" y="2367595"/>
              <a:ext cx="62333" cy="81603"/>
            </a:xfrm>
            <a:custGeom>
              <a:avLst/>
              <a:gdLst/>
              <a:ahLst/>
              <a:cxnLst/>
              <a:rect l="l" t="t" r="r" b="b"/>
              <a:pathLst>
                <a:path w="854" h="1118" extrusionOk="0">
                  <a:moveTo>
                    <a:pt x="352" y="0"/>
                  </a:moveTo>
                  <a:cubicBezTo>
                    <a:pt x="352" y="0"/>
                    <a:pt x="0" y="871"/>
                    <a:pt x="134" y="1005"/>
                  </a:cubicBezTo>
                  <a:cubicBezTo>
                    <a:pt x="172" y="1042"/>
                    <a:pt x="370" y="1118"/>
                    <a:pt x="537" y="1118"/>
                  </a:cubicBezTo>
                  <a:cubicBezTo>
                    <a:pt x="592" y="1118"/>
                    <a:pt x="645" y="1109"/>
                    <a:pt x="687" y="1088"/>
                  </a:cubicBezTo>
                  <a:cubicBezTo>
                    <a:pt x="854" y="1005"/>
                    <a:pt x="636" y="687"/>
                    <a:pt x="569" y="218"/>
                  </a:cubicBezTo>
                  <a:lnTo>
                    <a:pt x="352" y="0"/>
                  </a:ln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12860"/>
        <p:cNvGrpSpPr/>
        <p:nvPr/>
      </p:nvGrpSpPr>
      <p:grpSpPr>
        <a:xfrm>
          <a:off x="0" y="0"/>
          <a:ext cx="0" cy="0"/>
          <a:chOff x="0" y="0"/>
          <a:chExt cx="0" cy="0"/>
        </a:xfrm>
      </p:grpSpPr>
      <p:sp>
        <p:nvSpPr>
          <p:cNvPr id="12861" name="Google Shape;12861;p51"/>
          <p:cNvSpPr txBox="1">
            <a:spLocks noGrp="1"/>
          </p:cNvSpPr>
          <p:nvPr>
            <p:ph type="title"/>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PREDICTED </a:t>
            </a:r>
            <a:r>
              <a:rPr lang="en">
                <a:solidFill>
                  <a:schemeClr val="accent5"/>
                </a:solidFill>
              </a:rPr>
              <a:t>REACH</a:t>
            </a:r>
            <a:endParaRPr>
              <a:solidFill>
                <a:schemeClr val="accent5"/>
              </a:solidFill>
            </a:endParaRPr>
          </a:p>
        </p:txBody>
      </p:sp>
      <p:sp>
        <p:nvSpPr>
          <p:cNvPr id="12862" name="Google Shape;12862;p51"/>
          <p:cNvSpPr txBox="1">
            <a:spLocks noGrp="1"/>
          </p:cNvSpPr>
          <p:nvPr>
            <p:ph type="subTitle" idx="4294967295"/>
          </p:nvPr>
        </p:nvSpPr>
        <p:spPr>
          <a:xfrm>
            <a:off x="5588825" y="1502340"/>
            <a:ext cx="2746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Short term</a:t>
            </a:r>
            <a:endParaRPr sz="2200" b="1">
              <a:solidFill>
                <a:schemeClr val="accent5"/>
              </a:solidFill>
              <a:latin typeface="Grandstander"/>
              <a:ea typeface="Grandstander"/>
              <a:cs typeface="Grandstander"/>
              <a:sym typeface="Grandstander"/>
            </a:endParaRPr>
          </a:p>
        </p:txBody>
      </p:sp>
      <p:sp>
        <p:nvSpPr>
          <p:cNvPr id="12863" name="Google Shape;12863;p51"/>
          <p:cNvSpPr txBox="1">
            <a:spLocks noGrp="1"/>
          </p:cNvSpPr>
          <p:nvPr>
            <p:ph type="subTitle" idx="4294967295"/>
          </p:nvPr>
        </p:nvSpPr>
        <p:spPr>
          <a:xfrm>
            <a:off x="5588825" y="1994327"/>
            <a:ext cx="2746500" cy="59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Mercury is the closest planet to the Sun and the smallest</a:t>
            </a:r>
            <a:endParaRPr/>
          </a:p>
        </p:txBody>
      </p:sp>
      <p:sp>
        <p:nvSpPr>
          <p:cNvPr id="12864" name="Google Shape;12864;p51"/>
          <p:cNvSpPr txBox="1">
            <a:spLocks noGrp="1"/>
          </p:cNvSpPr>
          <p:nvPr>
            <p:ph type="subTitle" idx="4294967295"/>
          </p:nvPr>
        </p:nvSpPr>
        <p:spPr>
          <a:xfrm>
            <a:off x="1679850" y="4004075"/>
            <a:ext cx="5784300" cy="59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200" b="0"/>
              <a:t>Follow the link in the graph to modify its data and paste the new one here. </a:t>
            </a:r>
            <a:r>
              <a:rPr lang="en" sz="1200" b="1">
                <a:uFill>
                  <a:noFill/>
                </a:uFill>
                <a:hlinkClick r:id="rId3"/>
              </a:rPr>
              <a:t>For more info, click here</a:t>
            </a:r>
            <a:endParaRPr sz="1200" b="1"/>
          </a:p>
        </p:txBody>
      </p:sp>
      <p:sp>
        <p:nvSpPr>
          <p:cNvPr id="12865" name="Google Shape;12865;p51"/>
          <p:cNvSpPr txBox="1">
            <a:spLocks noGrp="1"/>
          </p:cNvSpPr>
          <p:nvPr>
            <p:ph type="subTitle" idx="4294967295"/>
          </p:nvPr>
        </p:nvSpPr>
        <p:spPr>
          <a:xfrm>
            <a:off x="5588825" y="2712939"/>
            <a:ext cx="2746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a:solidFill>
                  <a:schemeClr val="accent5"/>
                </a:solidFill>
                <a:latin typeface="Grandstander"/>
                <a:ea typeface="Grandstander"/>
                <a:cs typeface="Grandstander"/>
                <a:sym typeface="Grandstander"/>
              </a:rPr>
              <a:t>Long term</a:t>
            </a:r>
            <a:endParaRPr sz="2200" b="1">
              <a:solidFill>
                <a:schemeClr val="accent5"/>
              </a:solidFill>
              <a:latin typeface="Grandstander"/>
              <a:ea typeface="Grandstander"/>
              <a:cs typeface="Grandstander"/>
              <a:sym typeface="Grandstander"/>
            </a:endParaRPr>
          </a:p>
        </p:txBody>
      </p:sp>
      <p:sp>
        <p:nvSpPr>
          <p:cNvPr id="12866" name="Google Shape;12866;p51"/>
          <p:cNvSpPr txBox="1">
            <a:spLocks noGrp="1"/>
          </p:cNvSpPr>
          <p:nvPr>
            <p:ph type="subTitle" idx="4294967295"/>
          </p:nvPr>
        </p:nvSpPr>
        <p:spPr>
          <a:xfrm>
            <a:off x="5588825" y="3204926"/>
            <a:ext cx="2746500" cy="59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Despite being red, Mars is actually a cold place</a:t>
            </a:r>
            <a:endParaRPr/>
          </a:p>
        </p:txBody>
      </p:sp>
      <p:sp>
        <p:nvSpPr>
          <p:cNvPr id="12867" name="Google Shape;12867;p51"/>
          <p:cNvSpPr/>
          <p:nvPr/>
        </p:nvSpPr>
        <p:spPr>
          <a:xfrm>
            <a:off x="5083713" y="154808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51"/>
          <p:cNvSpPr/>
          <p:nvPr/>
        </p:nvSpPr>
        <p:spPr>
          <a:xfrm>
            <a:off x="5083725" y="2758688"/>
            <a:ext cx="400500" cy="4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869" name="Google Shape;12869;p51" title="Gráfico">
            <a:hlinkClick r:id="rId4"/>
          </p:cNvPr>
          <p:cNvPicPr preferRelativeResize="0"/>
          <p:nvPr/>
        </p:nvPicPr>
        <p:blipFill>
          <a:blip r:embed="rId5">
            <a:alphaModFix/>
          </a:blip>
          <a:stretch>
            <a:fillRect/>
          </a:stretch>
        </p:blipFill>
        <p:spPr>
          <a:xfrm>
            <a:off x="713225" y="1287063"/>
            <a:ext cx="4155324" cy="2569375"/>
          </a:xfrm>
          <a:prstGeom prst="rect">
            <a:avLst/>
          </a:prstGeom>
          <a:noFill/>
          <a:ln>
            <a:noFill/>
          </a:ln>
        </p:spPr>
      </p:pic>
      <p:grpSp>
        <p:nvGrpSpPr>
          <p:cNvPr id="12870" name="Google Shape;12870;p51"/>
          <p:cNvGrpSpPr/>
          <p:nvPr/>
        </p:nvGrpSpPr>
        <p:grpSpPr>
          <a:xfrm>
            <a:off x="7048483" y="369290"/>
            <a:ext cx="2095529" cy="1058761"/>
            <a:chOff x="1423500" y="1965000"/>
            <a:chExt cx="1202875" cy="607750"/>
          </a:xfrm>
        </p:grpSpPr>
        <p:sp>
          <p:nvSpPr>
            <p:cNvPr id="12871" name="Google Shape;12871;p51"/>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1"/>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51"/>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51"/>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51"/>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51"/>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51"/>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51"/>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51"/>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51"/>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51"/>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51"/>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51"/>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51"/>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51"/>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51"/>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51"/>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51"/>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51"/>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51"/>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51"/>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51"/>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1"/>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51"/>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51"/>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51"/>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1"/>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1"/>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51"/>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51"/>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51"/>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51"/>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51"/>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51"/>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51"/>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51"/>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51"/>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51"/>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51"/>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51"/>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51"/>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51"/>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51"/>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51"/>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51"/>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51"/>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51"/>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51"/>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51"/>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51"/>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51"/>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51"/>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51"/>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51"/>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51"/>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51"/>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51"/>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51"/>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51"/>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51"/>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51"/>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51"/>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51"/>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51"/>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51"/>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51"/>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51"/>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51"/>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1"/>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1"/>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51"/>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51"/>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1"/>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1"/>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1"/>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1"/>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51"/>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51"/>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51"/>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1"/>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1"/>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51"/>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51"/>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1"/>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1"/>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1"/>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1"/>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1"/>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51"/>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51"/>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51"/>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51"/>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51"/>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51"/>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1"/>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1"/>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1"/>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1"/>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1"/>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51"/>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51"/>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1"/>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1"/>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51"/>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51"/>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51"/>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51"/>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51"/>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1"/>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1"/>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1"/>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1"/>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1"/>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1"/>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51"/>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1"/>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1"/>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1"/>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1"/>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1"/>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1"/>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51"/>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51"/>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1"/>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1"/>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51"/>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51"/>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51"/>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1"/>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1"/>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51"/>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51"/>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13006"/>
        <p:cNvGrpSpPr/>
        <p:nvPr/>
      </p:nvGrpSpPr>
      <p:grpSpPr>
        <a:xfrm>
          <a:off x="0" y="0"/>
          <a:ext cx="0" cy="0"/>
          <a:chOff x="0" y="0"/>
          <a:chExt cx="0" cy="0"/>
        </a:xfrm>
      </p:grpSpPr>
      <p:sp>
        <p:nvSpPr>
          <p:cNvPr id="13007" name="Google Shape;13007;p52"/>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PIZZA </a:t>
            </a:r>
            <a:r>
              <a:rPr lang="en">
                <a:solidFill>
                  <a:schemeClr val="accent5"/>
                </a:solidFill>
              </a:rPr>
              <a:t>LOVERS</a:t>
            </a:r>
            <a:endParaRPr b="1">
              <a:solidFill>
                <a:schemeClr val="accent5"/>
              </a:solidFill>
            </a:endParaRPr>
          </a:p>
        </p:txBody>
      </p:sp>
      <p:sp>
        <p:nvSpPr>
          <p:cNvPr id="13008" name="Google Shape;13008;p52"/>
          <p:cNvSpPr txBox="1"/>
          <p:nvPr/>
        </p:nvSpPr>
        <p:spPr>
          <a:xfrm>
            <a:off x="1211600" y="1347835"/>
            <a:ext cx="1692600" cy="509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accent5"/>
                </a:solidFill>
                <a:latin typeface="Poppins"/>
                <a:ea typeface="Poppins"/>
                <a:cs typeface="Poppins"/>
                <a:sym typeface="Poppins"/>
              </a:rPr>
              <a:t>Women</a:t>
            </a:r>
            <a:endParaRPr sz="2200" b="1">
              <a:solidFill>
                <a:schemeClr val="accent5"/>
              </a:solidFill>
              <a:latin typeface="Poppins"/>
              <a:ea typeface="Poppins"/>
              <a:cs typeface="Poppins"/>
              <a:sym typeface="Poppins"/>
            </a:endParaRPr>
          </a:p>
        </p:txBody>
      </p:sp>
      <p:sp>
        <p:nvSpPr>
          <p:cNvPr id="13009" name="Google Shape;13009;p52"/>
          <p:cNvSpPr txBox="1"/>
          <p:nvPr/>
        </p:nvSpPr>
        <p:spPr>
          <a:xfrm>
            <a:off x="1211600" y="1781051"/>
            <a:ext cx="1692600" cy="59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Epilogue"/>
                <a:ea typeface="Epilogue"/>
                <a:cs typeface="Epilogue"/>
                <a:sym typeface="Epilogue"/>
              </a:rPr>
              <a:t>Mercury is the smallest planet</a:t>
            </a:r>
            <a:endParaRPr>
              <a:solidFill>
                <a:schemeClr val="dk1"/>
              </a:solidFill>
              <a:latin typeface="Epilogue"/>
              <a:ea typeface="Epilogue"/>
              <a:cs typeface="Epilogue"/>
              <a:sym typeface="Epilogue"/>
            </a:endParaRPr>
          </a:p>
        </p:txBody>
      </p:sp>
      <p:sp>
        <p:nvSpPr>
          <p:cNvPr id="13010" name="Google Shape;13010;p52"/>
          <p:cNvSpPr txBox="1"/>
          <p:nvPr/>
        </p:nvSpPr>
        <p:spPr>
          <a:xfrm>
            <a:off x="1211600" y="2460621"/>
            <a:ext cx="1692600" cy="509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accent5"/>
                </a:solidFill>
                <a:latin typeface="Poppins"/>
                <a:ea typeface="Poppins"/>
                <a:cs typeface="Poppins"/>
                <a:sym typeface="Poppins"/>
              </a:rPr>
              <a:t>Men</a:t>
            </a:r>
            <a:endParaRPr sz="2200" b="1">
              <a:solidFill>
                <a:schemeClr val="accent5"/>
              </a:solidFill>
              <a:latin typeface="Poppins"/>
              <a:ea typeface="Poppins"/>
              <a:cs typeface="Poppins"/>
              <a:sym typeface="Poppins"/>
            </a:endParaRPr>
          </a:p>
        </p:txBody>
      </p:sp>
      <p:sp>
        <p:nvSpPr>
          <p:cNvPr id="13011" name="Google Shape;13011;p52"/>
          <p:cNvSpPr txBox="1"/>
          <p:nvPr/>
        </p:nvSpPr>
        <p:spPr>
          <a:xfrm>
            <a:off x="1211600" y="2893799"/>
            <a:ext cx="1692600" cy="59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Epilogue"/>
                <a:ea typeface="Epilogue"/>
                <a:cs typeface="Epilogue"/>
                <a:sym typeface="Epilogue"/>
              </a:rPr>
              <a:t>Venus has a beautiful name</a:t>
            </a:r>
            <a:endParaRPr>
              <a:solidFill>
                <a:schemeClr val="dk1"/>
              </a:solidFill>
              <a:latin typeface="Epilogue"/>
              <a:ea typeface="Epilogue"/>
              <a:cs typeface="Epilogue"/>
              <a:sym typeface="Epilogue"/>
            </a:endParaRPr>
          </a:p>
        </p:txBody>
      </p:sp>
      <p:sp>
        <p:nvSpPr>
          <p:cNvPr id="13012" name="Google Shape;13012;p52"/>
          <p:cNvSpPr/>
          <p:nvPr/>
        </p:nvSpPr>
        <p:spPr>
          <a:xfrm>
            <a:off x="3124199" y="1489150"/>
            <a:ext cx="5163720" cy="2907960"/>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52"/>
          <p:cNvSpPr/>
          <p:nvPr/>
        </p:nvSpPr>
        <p:spPr>
          <a:xfrm>
            <a:off x="800838" y="1402285"/>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52"/>
          <p:cNvSpPr/>
          <p:nvPr/>
        </p:nvSpPr>
        <p:spPr>
          <a:xfrm>
            <a:off x="800850" y="2517011"/>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52"/>
          <p:cNvSpPr/>
          <p:nvPr/>
        </p:nvSpPr>
        <p:spPr>
          <a:xfrm>
            <a:off x="3277338" y="247703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52"/>
          <p:cNvSpPr/>
          <p:nvPr/>
        </p:nvSpPr>
        <p:spPr>
          <a:xfrm>
            <a:off x="3610713" y="331523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52"/>
          <p:cNvSpPr/>
          <p:nvPr/>
        </p:nvSpPr>
        <p:spPr>
          <a:xfrm>
            <a:off x="4515588" y="2571738"/>
            <a:ext cx="400500" cy="4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52"/>
          <p:cNvSpPr/>
          <p:nvPr/>
        </p:nvSpPr>
        <p:spPr>
          <a:xfrm>
            <a:off x="4858488" y="358138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52"/>
          <p:cNvSpPr/>
          <p:nvPr/>
        </p:nvSpPr>
        <p:spPr>
          <a:xfrm>
            <a:off x="5505800" y="199853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52"/>
          <p:cNvSpPr/>
          <p:nvPr/>
        </p:nvSpPr>
        <p:spPr>
          <a:xfrm>
            <a:off x="6610700" y="247703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52"/>
          <p:cNvSpPr/>
          <p:nvPr/>
        </p:nvSpPr>
        <p:spPr>
          <a:xfrm>
            <a:off x="6782150" y="3672188"/>
            <a:ext cx="400500" cy="4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52"/>
          <p:cNvSpPr/>
          <p:nvPr/>
        </p:nvSpPr>
        <p:spPr>
          <a:xfrm>
            <a:off x="6210200" y="3757913"/>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52"/>
          <p:cNvSpPr/>
          <p:nvPr/>
        </p:nvSpPr>
        <p:spPr>
          <a:xfrm>
            <a:off x="6610700" y="4158413"/>
            <a:ext cx="400500" cy="4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52"/>
          <p:cNvSpPr/>
          <p:nvPr/>
        </p:nvSpPr>
        <p:spPr>
          <a:xfrm>
            <a:off x="7315550" y="270108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52"/>
          <p:cNvSpPr/>
          <p:nvPr/>
        </p:nvSpPr>
        <p:spPr>
          <a:xfrm>
            <a:off x="7011200" y="3101588"/>
            <a:ext cx="400500" cy="40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52"/>
          <p:cNvSpPr/>
          <p:nvPr/>
        </p:nvSpPr>
        <p:spPr>
          <a:xfrm>
            <a:off x="3277350" y="20765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52"/>
          <p:cNvSpPr/>
          <p:nvPr/>
        </p:nvSpPr>
        <p:spPr>
          <a:xfrm>
            <a:off x="3210225" y="305268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52"/>
          <p:cNvSpPr/>
          <p:nvPr/>
        </p:nvSpPr>
        <p:spPr>
          <a:xfrm>
            <a:off x="4248450" y="310158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52"/>
          <p:cNvSpPr/>
          <p:nvPr/>
        </p:nvSpPr>
        <p:spPr>
          <a:xfrm>
            <a:off x="4371725" y="194408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52"/>
          <p:cNvSpPr/>
          <p:nvPr/>
        </p:nvSpPr>
        <p:spPr>
          <a:xfrm>
            <a:off x="5409950" y="28775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52"/>
          <p:cNvSpPr/>
          <p:nvPr/>
        </p:nvSpPr>
        <p:spPr>
          <a:xfrm>
            <a:off x="5906300" y="3757913"/>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52"/>
          <p:cNvSpPr/>
          <p:nvPr/>
        </p:nvSpPr>
        <p:spPr>
          <a:xfrm>
            <a:off x="6430175" y="38634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52"/>
          <p:cNvSpPr/>
          <p:nvPr/>
        </p:nvSpPr>
        <p:spPr>
          <a:xfrm>
            <a:off x="6830675" y="33987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52"/>
          <p:cNvSpPr/>
          <p:nvPr/>
        </p:nvSpPr>
        <p:spPr>
          <a:xfrm>
            <a:off x="7106900" y="28775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52"/>
          <p:cNvSpPr/>
          <p:nvPr/>
        </p:nvSpPr>
        <p:spPr>
          <a:xfrm>
            <a:off x="7411700" y="24770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52"/>
          <p:cNvSpPr/>
          <p:nvPr/>
        </p:nvSpPr>
        <p:spPr>
          <a:xfrm>
            <a:off x="6830675" y="2356338"/>
            <a:ext cx="400500" cy="40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52"/>
          <p:cNvSpPr txBox="1"/>
          <p:nvPr/>
        </p:nvSpPr>
        <p:spPr>
          <a:xfrm>
            <a:off x="1211600" y="3573407"/>
            <a:ext cx="1692600" cy="509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a:solidFill>
                  <a:schemeClr val="accent5"/>
                </a:solidFill>
                <a:latin typeface="Poppins"/>
                <a:ea typeface="Poppins"/>
                <a:cs typeface="Poppins"/>
                <a:sym typeface="Poppins"/>
              </a:rPr>
              <a:t>Other</a:t>
            </a:r>
            <a:endParaRPr sz="2200" b="1">
              <a:solidFill>
                <a:schemeClr val="accent5"/>
              </a:solidFill>
              <a:latin typeface="Poppins"/>
              <a:ea typeface="Poppins"/>
              <a:cs typeface="Poppins"/>
              <a:sym typeface="Poppins"/>
            </a:endParaRPr>
          </a:p>
        </p:txBody>
      </p:sp>
      <p:sp>
        <p:nvSpPr>
          <p:cNvPr id="13038" name="Google Shape;13038;p52"/>
          <p:cNvSpPr txBox="1"/>
          <p:nvPr/>
        </p:nvSpPr>
        <p:spPr>
          <a:xfrm>
            <a:off x="1211600" y="4006548"/>
            <a:ext cx="1692600" cy="59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Epilogue"/>
                <a:ea typeface="Epilogue"/>
                <a:cs typeface="Epilogue"/>
                <a:sym typeface="Epilogue"/>
              </a:rPr>
              <a:t>Mars is actually a very cold place</a:t>
            </a:r>
            <a:endParaRPr>
              <a:solidFill>
                <a:schemeClr val="dk1"/>
              </a:solidFill>
              <a:latin typeface="Epilogue"/>
              <a:ea typeface="Epilogue"/>
              <a:cs typeface="Epilogue"/>
              <a:sym typeface="Epilogue"/>
            </a:endParaRPr>
          </a:p>
        </p:txBody>
      </p:sp>
      <p:sp>
        <p:nvSpPr>
          <p:cNvPr id="13039" name="Google Shape;13039;p52"/>
          <p:cNvSpPr/>
          <p:nvPr/>
        </p:nvSpPr>
        <p:spPr>
          <a:xfrm>
            <a:off x="800850" y="3631738"/>
            <a:ext cx="400500" cy="4005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13043"/>
        <p:cNvGrpSpPr/>
        <p:nvPr/>
      </p:nvGrpSpPr>
      <p:grpSpPr>
        <a:xfrm>
          <a:off x="0" y="0"/>
          <a:ext cx="0" cy="0"/>
          <a:chOff x="0" y="0"/>
          <a:chExt cx="0" cy="0"/>
        </a:xfrm>
      </p:grpSpPr>
      <p:sp>
        <p:nvSpPr>
          <p:cNvPr id="13044" name="Google Shape;13044;p53"/>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ADVERTISING </a:t>
            </a:r>
            <a:r>
              <a:rPr lang="en">
                <a:solidFill>
                  <a:schemeClr val="accent5"/>
                </a:solidFill>
              </a:rPr>
              <a:t>CAMPAIGN 2</a:t>
            </a:r>
            <a:endParaRPr>
              <a:solidFill>
                <a:schemeClr val="accent5"/>
              </a:solidFill>
            </a:endParaRPr>
          </a:p>
        </p:txBody>
      </p:sp>
      <p:sp>
        <p:nvSpPr>
          <p:cNvPr id="13045" name="Google Shape;13045;p53"/>
          <p:cNvSpPr txBox="1">
            <a:spLocks noGrp="1"/>
          </p:cNvSpPr>
          <p:nvPr>
            <p:ph type="title" idx="4294967295"/>
          </p:nvPr>
        </p:nvSpPr>
        <p:spPr>
          <a:xfrm>
            <a:off x="5282105" y="3117700"/>
            <a:ext cx="29508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t>Goals</a:t>
            </a:r>
            <a:endParaRPr sz="2200"/>
          </a:p>
        </p:txBody>
      </p:sp>
      <p:sp>
        <p:nvSpPr>
          <p:cNvPr id="13046" name="Google Shape;13046;p53"/>
          <p:cNvSpPr txBox="1">
            <a:spLocks noGrp="1"/>
          </p:cNvSpPr>
          <p:nvPr>
            <p:ph type="title" idx="4294967295"/>
          </p:nvPr>
        </p:nvSpPr>
        <p:spPr>
          <a:xfrm>
            <a:off x="5282112" y="3610530"/>
            <a:ext cx="2952900" cy="777600"/>
          </a:xfrm>
          <a:prstGeom prst="rect">
            <a:avLst/>
          </a:prstGeom>
        </p:spPr>
        <p:txBody>
          <a:bodyPr spcFirstLastPara="1" wrap="square" lIns="91425" tIns="0" rIns="91425" bIns="0" anchor="t" anchorCtr="0">
            <a:noAutofit/>
          </a:bodyPr>
          <a:lstStyle/>
          <a:p>
            <a:pPr marL="228600" lvl="0" indent="-226059" algn="l" rtl="0">
              <a:spcBef>
                <a:spcPts val="0"/>
              </a:spcBef>
              <a:spcAft>
                <a:spcPts val="0"/>
              </a:spcAft>
              <a:buClr>
                <a:schemeClr val="dk1"/>
              </a:buClr>
              <a:buSzPts val="1400"/>
              <a:buFont typeface="Epilogue"/>
              <a:buChar char="●"/>
            </a:pPr>
            <a:r>
              <a:rPr lang="en" sz="1400" b="0">
                <a:latin typeface="Epilogue"/>
                <a:ea typeface="Epilogue"/>
                <a:cs typeface="Epilogue"/>
                <a:sym typeface="Epilogue"/>
              </a:rPr>
              <a:t>You can list your goals here</a:t>
            </a:r>
            <a:endParaRPr sz="1400" b="0">
              <a:latin typeface="Epilogue"/>
              <a:ea typeface="Epilogue"/>
              <a:cs typeface="Epilogue"/>
              <a:sym typeface="Epilogue"/>
            </a:endParaRPr>
          </a:p>
          <a:p>
            <a:pPr marL="228600" lvl="0" indent="-226059" algn="l" rtl="0">
              <a:spcBef>
                <a:spcPts val="0"/>
              </a:spcBef>
              <a:spcAft>
                <a:spcPts val="0"/>
              </a:spcAft>
              <a:buClr>
                <a:schemeClr val="dk1"/>
              </a:buClr>
              <a:buSzPts val="1400"/>
              <a:buFont typeface="Epilogue"/>
              <a:buChar char="●"/>
            </a:pPr>
            <a:r>
              <a:rPr lang="en" sz="1400" b="0">
                <a:latin typeface="Epilogue"/>
                <a:ea typeface="Epilogue"/>
                <a:cs typeface="Epilogue"/>
                <a:sym typeface="Epilogue"/>
              </a:rPr>
              <a:t>You can list your goals here</a:t>
            </a:r>
            <a:endParaRPr sz="1400" b="0">
              <a:latin typeface="Epilogue"/>
              <a:ea typeface="Epilogue"/>
              <a:cs typeface="Epilogue"/>
              <a:sym typeface="Epilogue"/>
            </a:endParaRPr>
          </a:p>
          <a:p>
            <a:pPr marL="228600" lvl="0" indent="-226059" algn="l" rtl="0">
              <a:spcBef>
                <a:spcPts val="0"/>
              </a:spcBef>
              <a:spcAft>
                <a:spcPts val="0"/>
              </a:spcAft>
              <a:buClr>
                <a:schemeClr val="dk1"/>
              </a:buClr>
              <a:buSzPts val="1400"/>
              <a:buFont typeface="Epilogue"/>
              <a:buChar char="●"/>
            </a:pPr>
            <a:r>
              <a:rPr lang="en" sz="1400" b="0">
                <a:latin typeface="Epilogue"/>
                <a:ea typeface="Epilogue"/>
                <a:cs typeface="Epilogue"/>
                <a:sym typeface="Epilogue"/>
              </a:rPr>
              <a:t>You can list your goals here</a:t>
            </a:r>
            <a:endParaRPr sz="1400" b="0">
              <a:latin typeface="Epilogue"/>
              <a:ea typeface="Epilogue"/>
              <a:cs typeface="Epilogue"/>
              <a:sym typeface="Epilogue"/>
            </a:endParaRPr>
          </a:p>
        </p:txBody>
      </p:sp>
      <p:sp>
        <p:nvSpPr>
          <p:cNvPr id="13047" name="Google Shape;13047;p53"/>
          <p:cNvSpPr txBox="1">
            <a:spLocks noGrp="1"/>
          </p:cNvSpPr>
          <p:nvPr>
            <p:ph type="title" idx="4294967295"/>
          </p:nvPr>
        </p:nvSpPr>
        <p:spPr>
          <a:xfrm>
            <a:off x="909000" y="3117700"/>
            <a:ext cx="42030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t>Description</a:t>
            </a:r>
            <a:endParaRPr sz="2200"/>
          </a:p>
        </p:txBody>
      </p:sp>
      <p:sp>
        <p:nvSpPr>
          <p:cNvPr id="13048" name="Google Shape;13048;p53"/>
          <p:cNvSpPr txBox="1">
            <a:spLocks noGrp="1"/>
          </p:cNvSpPr>
          <p:nvPr>
            <p:ph type="title" idx="4294967295"/>
          </p:nvPr>
        </p:nvSpPr>
        <p:spPr>
          <a:xfrm>
            <a:off x="909000" y="3610524"/>
            <a:ext cx="4203000" cy="777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1400" b="0">
                <a:latin typeface="Epilogue"/>
                <a:ea typeface="Epilogue"/>
                <a:cs typeface="Epilogue"/>
                <a:sym typeface="Epilogue"/>
              </a:rPr>
              <a:t>Venus has a beautiful name and is the second planet from the Sun. It’s terribly hot, even hotter than Mercury</a:t>
            </a:r>
            <a:endParaRPr sz="1400" b="0">
              <a:latin typeface="Epilogue"/>
              <a:ea typeface="Epilogue"/>
              <a:cs typeface="Epilogue"/>
              <a:sym typeface="Epilogue"/>
            </a:endParaRPr>
          </a:p>
        </p:txBody>
      </p:sp>
      <p:sp>
        <p:nvSpPr>
          <p:cNvPr id="13049" name="Google Shape;13049;p53"/>
          <p:cNvSpPr txBox="1">
            <a:spLocks noGrp="1"/>
          </p:cNvSpPr>
          <p:nvPr>
            <p:ph type="title" idx="4294967295"/>
          </p:nvPr>
        </p:nvSpPr>
        <p:spPr>
          <a:xfrm>
            <a:off x="909000" y="2264807"/>
            <a:ext cx="14586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t>Channel</a:t>
            </a:r>
            <a:endParaRPr sz="2200"/>
          </a:p>
        </p:txBody>
      </p:sp>
      <p:sp>
        <p:nvSpPr>
          <p:cNvPr id="13050" name="Google Shape;13050;p53"/>
          <p:cNvSpPr txBox="1">
            <a:spLocks noGrp="1"/>
          </p:cNvSpPr>
          <p:nvPr>
            <p:ph type="title" idx="4294967295"/>
          </p:nvPr>
        </p:nvSpPr>
        <p:spPr>
          <a:xfrm>
            <a:off x="909000" y="1470773"/>
            <a:ext cx="14586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t>Budget</a:t>
            </a:r>
            <a:endParaRPr sz="2200"/>
          </a:p>
        </p:txBody>
      </p:sp>
      <p:sp>
        <p:nvSpPr>
          <p:cNvPr id="13051" name="Google Shape;13051;p53"/>
          <p:cNvSpPr txBox="1">
            <a:spLocks noGrp="1"/>
          </p:cNvSpPr>
          <p:nvPr>
            <p:ph type="title" idx="4294967295"/>
          </p:nvPr>
        </p:nvSpPr>
        <p:spPr>
          <a:xfrm>
            <a:off x="5291475" y="1370575"/>
            <a:ext cx="1862700" cy="513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400" b="0">
                <a:latin typeface="Epilogue"/>
                <a:ea typeface="Epilogue"/>
                <a:cs typeface="Epilogue"/>
                <a:sym typeface="Epilogue"/>
              </a:rPr>
              <a:t>Despite being red, Mars is cold</a:t>
            </a:r>
            <a:endParaRPr sz="1400" b="0">
              <a:latin typeface="Epilogue"/>
              <a:ea typeface="Epilogue"/>
              <a:cs typeface="Epilogue"/>
              <a:sym typeface="Epilogue"/>
            </a:endParaRPr>
          </a:p>
        </p:txBody>
      </p:sp>
      <p:sp>
        <p:nvSpPr>
          <p:cNvPr id="13052" name="Google Shape;13052;p53"/>
          <p:cNvSpPr txBox="1">
            <a:spLocks noGrp="1"/>
          </p:cNvSpPr>
          <p:nvPr>
            <p:ph type="title" idx="4294967295"/>
          </p:nvPr>
        </p:nvSpPr>
        <p:spPr>
          <a:xfrm>
            <a:off x="2604452" y="1470775"/>
            <a:ext cx="17391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$15,954</a:t>
            </a:r>
            <a:endParaRPr/>
          </a:p>
        </p:txBody>
      </p:sp>
      <p:grpSp>
        <p:nvGrpSpPr>
          <p:cNvPr id="13053" name="Google Shape;13053;p53"/>
          <p:cNvGrpSpPr/>
          <p:nvPr/>
        </p:nvGrpSpPr>
        <p:grpSpPr>
          <a:xfrm>
            <a:off x="5288682" y="2293807"/>
            <a:ext cx="362947" cy="356576"/>
            <a:chOff x="4211985" y="3817357"/>
            <a:chExt cx="362947" cy="356576"/>
          </a:xfrm>
        </p:grpSpPr>
        <p:sp>
          <p:nvSpPr>
            <p:cNvPr id="13054" name="Google Shape;13054;p53"/>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53"/>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53"/>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53"/>
          <p:cNvGrpSpPr/>
          <p:nvPr/>
        </p:nvGrpSpPr>
        <p:grpSpPr>
          <a:xfrm>
            <a:off x="2738885" y="2264512"/>
            <a:ext cx="362920" cy="356865"/>
            <a:chOff x="3314750" y="3817357"/>
            <a:chExt cx="362920" cy="356865"/>
          </a:xfrm>
        </p:grpSpPr>
        <p:grpSp>
          <p:nvGrpSpPr>
            <p:cNvPr id="13058" name="Google Shape;13058;p53"/>
            <p:cNvGrpSpPr/>
            <p:nvPr/>
          </p:nvGrpSpPr>
          <p:grpSpPr>
            <a:xfrm>
              <a:off x="3314750" y="3817357"/>
              <a:ext cx="362920" cy="356865"/>
              <a:chOff x="3314750" y="3817357"/>
              <a:chExt cx="362920" cy="356865"/>
            </a:xfrm>
          </p:grpSpPr>
          <p:sp>
            <p:nvSpPr>
              <p:cNvPr id="13059" name="Google Shape;13059;p53"/>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53"/>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53"/>
            <p:cNvGrpSpPr/>
            <p:nvPr/>
          </p:nvGrpSpPr>
          <p:grpSpPr>
            <a:xfrm>
              <a:off x="3394986" y="3894612"/>
              <a:ext cx="202339" cy="202323"/>
              <a:chOff x="935197" y="1793977"/>
              <a:chExt cx="256451" cy="256430"/>
            </a:xfrm>
          </p:grpSpPr>
          <p:sp>
            <p:nvSpPr>
              <p:cNvPr id="13062" name="Google Shape;13062;p5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5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064" name="Google Shape;13064;p53"/>
          <p:cNvSpPr/>
          <p:nvPr/>
        </p:nvSpPr>
        <p:spPr>
          <a:xfrm>
            <a:off x="3423937" y="2193828"/>
            <a:ext cx="498300" cy="498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53"/>
          <p:cNvSpPr/>
          <p:nvPr/>
        </p:nvSpPr>
        <p:spPr>
          <a:xfrm>
            <a:off x="3354575" y="2124500"/>
            <a:ext cx="636900" cy="636900"/>
          </a:xfrm>
          <a:prstGeom prst="pie">
            <a:avLst>
              <a:gd name="adj1" fmla="val 16180721"/>
              <a:gd name="adj2" fmla="val 1309337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53"/>
          <p:cNvSpPr txBox="1">
            <a:spLocks noGrp="1"/>
          </p:cNvSpPr>
          <p:nvPr>
            <p:ph type="title"/>
          </p:nvPr>
        </p:nvSpPr>
        <p:spPr>
          <a:xfrm>
            <a:off x="4244225" y="2333533"/>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9</a:t>
            </a:r>
            <a:r>
              <a:rPr lang="en" sz="2200">
                <a:solidFill>
                  <a:schemeClr val="dk1"/>
                </a:solidFill>
              </a:rPr>
              <a:t>0%</a:t>
            </a:r>
            <a:endParaRPr sz="2200">
              <a:solidFill>
                <a:schemeClr val="dk1"/>
              </a:solidFill>
            </a:endParaRPr>
          </a:p>
        </p:txBody>
      </p:sp>
      <p:sp>
        <p:nvSpPr>
          <p:cNvPr id="13067" name="Google Shape;13067;p53"/>
          <p:cNvSpPr/>
          <p:nvPr/>
        </p:nvSpPr>
        <p:spPr>
          <a:xfrm>
            <a:off x="5973687" y="2193812"/>
            <a:ext cx="498300" cy="498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53"/>
          <p:cNvSpPr/>
          <p:nvPr/>
        </p:nvSpPr>
        <p:spPr>
          <a:xfrm>
            <a:off x="5904375" y="2124550"/>
            <a:ext cx="636900" cy="636900"/>
          </a:xfrm>
          <a:prstGeom prst="pie">
            <a:avLst>
              <a:gd name="adj1" fmla="val 16180721"/>
              <a:gd name="adj2" fmla="val 18200366"/>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53"/>
          <p:cNvSpPr txBox="1">
            <a:spLocks noGrp="1"/>
          </p:cNvSpPr>
          <p:nvPr>
            <p:ph type="title"/>
          </p:nvPr>
        </p:nvSpPr>
        <p:spPr>
          <a:xfrm>
            <a:off x="6794025" y="2352975"/>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10</a:t>
            </a:r>
            <a:r>
              <a:rPr lang="en" sz="2200">
                <a:solidFill>
                  <a:schemeClr val="dk1"/>
                </a:solidFill>
              </a:rPr>
              <a:t>%</a:t>
            </a:r>
            <a:endParaRPr sz="2200">
              <a:solidFill>
                <a:schemeClr val="dk1"/>
              </a:solidFill>
            </a:endParaRPr>
          </a:p>
        </p:txBody>
      </p:sp>
      <p:grpSp>
        <p:nvGrpSpPr>
          <p:cNvPr id="13070" name="Google Shape;13070;p53"/>
          <p:cNvGrpSpPr/>
          <p:nvPr/>
        </p:nvGrpSpPr>
        <p:grpSpPr>
          <a:xfrm>
            <a:off x="7048483" y="369290"/>
            <a:ext cx="2095529" cy="1058761"/>
            <a:chOff x="1423500" y="1965000"/>
            <a:chExt cx="1202875" cy="607750"/>
          </a:xfrm>
        </p:grpSpPr>
        <p:sp>
          <p:nvSpPr>
            <p:cNvPr id="13071" name="Google Shape;13071;p53"/>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53"/>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53"/>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53"/>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53"/>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53"/>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53"/>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53"/>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53"/>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53"/>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53"/>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53"/>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53"/>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53"/>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53"/>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53"/>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53"/>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53"/>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53"/>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53"/>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53"/>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53"/>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53"/>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53"/>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53"/>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53"/>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53"/>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53"/>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53"/>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53"/>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53"/>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53"/>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53"/>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53"/>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53"/>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53"/>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53"/>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53"/>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53"/>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53"/>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53"/>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53"/>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53"/>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53"/>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53"/>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53"/>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53"/>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53"/>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53"/>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53"/>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53"/>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53"/>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53"/>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53"/>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53"/>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53"/>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53"/>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53"/>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53"/>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53"/>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53"/>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53"/>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53"/>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53"/>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53"/>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53"/>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53"/>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53"/>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53"/>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53"/>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53"/>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53"/>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53"/>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53"/>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53"/>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53"/>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53"/>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53"/>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53"/>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53"/>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53"/>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53"/>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53"/>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53"/>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53"/>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53"/>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53"/>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53"/>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53"/>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53"/>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53"/>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53"/>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53"/>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53"/>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53"/>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53"/>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53"/>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53"/>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53"/>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53"/>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53"/>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53"/>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53"/>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53"/>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53"/>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53"/>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53"/>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53"/>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53"/>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53"/>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53"/>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53"/>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53"/>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53"/>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53"/>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53"/>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53"/>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53"/>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53"/>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53"/>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53"/>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53"/>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53"/>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53"/>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53"/>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53"/>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53"/>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53"/>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53"/>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53"/>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53"/>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53"/>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49"/>
        <p:cNvGrpSpPr/>
        <p:nvPr/>
      </p:nvGrpSpPr>
      <p:grpSpPr>
        <a:xfrm>
          <a:off x="0" y="0"/>
          <a:ext cx="0" cy="0"/>
          <a:chOff x="0" y="0"/>
          <a:chExt cx="0" cy="0"/>
        </a:xfrm>
      </p:grpSpPr>
      <p:sp>
        <p:nvSpPr>
          <p:cNvPr id="12050" name="Google Shape;12050;p42"/>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KEY </a:t>
            </a:r>
            <a:r>
              <a:rPr lang="en" dirty="0">
                <a:solidFill>
                  <a:schemeClr val="accent5"/>
                </a:solidFill>
              </a:rPr>
              <a:t>PERFORMANCE INDICATORS</a:t>
            </a:r>
            <a:endParaRPr dirty="0">
              <a:solidFill>
                <a:schemeClr val="accent5"/>
              </a:solidFill>
            </a:endParaRPr>
          </a:p>
        </p:txBody>
      </p:sp>
      <p:grpSp>
        <p:nvGrpSpPr>
          <p:cNvPr id="12051" name="Google Shape;12051;p42"/>
          <p:cNvGrpSpPr/>
          <p:nvPr/>
        </p:nvGrpSpPr>
        <p:grpSpPr>
          <a:xfrm>
            <a:off x="3163636" y="1194567"/>
            <a:ext cx="2835778" cy="1432771"/>
            <a:chOff x="1423500" y="1965000"/>
            <a:chExt cx="1202875" cy="607750"/>
          </a:xfrm>
        </p:grpSpPr>
        <p:sp>
          <p:nvSpPr>
            <p:cNvPr id="12052" name="Google Shape;12052;p42"/>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42"/>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42"/>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42"/>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42"/>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42"/>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42"/>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42"/>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42"/>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42"/>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42"/>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42"/>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42"/>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42"/>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42"/>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42"/>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42"/>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42"/>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42"/>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42"/>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42"/>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42"/>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42"/>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42"/>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42"/>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42"/>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42"/>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42"/>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42"/>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42"/>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42"/>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42"/>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42"/>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42"/>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42"/>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42"/>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42"/>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42"/>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42"/>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42"/>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42"/>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42"/>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42"/>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42"/>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42"/>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42"/>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42"/>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42"/>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42"/>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42"/>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42"/>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42"/>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42"/>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42"/>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42"/>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42"/>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42"/>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42"/>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42"/>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42"/>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42"/>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42"/>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42"/>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42"/>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42"/>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42"/>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42"/>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42"/>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42"/>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42"/>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42"/>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42"/>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42"/>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42"/>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42"/>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42"/>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42"/>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42"/>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42"/>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42"/>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42"/>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42"/>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42"/>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42"/>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42"/>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42"/>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42"/>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42"/>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42"/>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42"/>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42"/>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42"/>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42"/>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42"/>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42"/>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42"/>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42"/>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42"/>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42"/>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42"/>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42"/>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42"/>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42"/>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42"/>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42"/>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42"/>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42"/>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42"/>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42"/>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42"/>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42"/>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42"/>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42"/>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42"/>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42"/>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42"/>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42"/>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42"/>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42"/>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42"/>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42"/>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42"/>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42"/>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42"/>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42"/>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42"/>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42"/>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42"/>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42"/>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42"/>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42"/>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42"/>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84" name="Google Shape;12184;p42"/>
          <p:cNvSpPr txBox="1">
            <a:spLocks noGrp="1"/>
          </p:cNvSpPr>
          <p:nvPr>
            <p:ph type="subTitle" idx="4294967295"/>
          </p:nvPr>
        </p:nvSpPr>
        <p:spPr>
          <a:xfrm>
            <a:off x="309943" y="3759078"/>
            <a:ext cx="2334898"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1800" b="1" dirty="0">
                <a:solidFill>
                  <a:schemeClr val="accent5"/>
                </a:solidFill>
                <a:latin typeface="Grandstander"/>
                <a:ea typeface="Grandstander"/>
                <a:cs typeface="Grandstander"/>
                <a:sym typeface="Grandstander"/>
              </a:rPr>
              <a:t>Data Relevance Score</a:t>
            </a:r>
          </a:p>
        </p:txBody>
      </p:sp>
      <p:sp>
        <p:nvSpPr>
          <p:cNvPr id="12185" name="Google Shape;12185;p42"/>
          <p:cNvSpPr txBox="1">
            <a:spLocks noGrp="1"/>
          </p:cNvSpPr>
          <p:nvPr>
            <p:ph type="subTitle" idx="4294967295"/>
          </p:nvPr>
        </p:nvSpPr>
        <p:spPr>
          <a:xfrm>
            <a:off x="2965283" y="3711077"/>
            <a:ext cx="2572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dirty="0">
                <a:solidFill>
                  <a:schemeClr val="accent5"/>
                </a:solidFill>
                <a:latin typeface="Grandstander"/>
                <a:ea typeface="Grandstander"/>
                <a:cs typeface="Grandstander"/>
                <a:sym typeface="Grandstander"/>
              </a:rPr>
              <a:t>CPA</a:t>
            </a:r>
            <a:endParaRPr sz="2200" b="1" dirty="0">
              <a:solidFill>
                <a:schemeClr val="accent5"/>
              </a:solidFill>
              <a:latin typeface="Grandstander"/>
              <a:ea typeface="Grandstander"/>
              <a:cs typeface="Grandstander"/>
              <a:sym typeface="Grandstander"/>
            </a:endParaRPr>
          </a:p>
        </p:txBody>
      </p:sp>
      <p:sp>
        <p:nvSpPr>
          <p:cNvPr id="12186" name="Google Shape;12186;p42"/>
          <p:cNvSpPr txBox="1">
            <a:spLocks noGrp="1"/>
          </p:cNvSpPr>
          <p:nvPr>
            <p:ph type="subTitle" idx="4294967295"/>
          </p:nvPr>
        </p:nvSpPr>
        <p:spPr>
          <a:xfrm>
            <a:off x="309857" y="4136104"/>
            <a:ext cx="2572500" cy="59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t>High correlation with orders driven</a:t>
            </a:r>
            <a:endParaRPr dirty="0"/>
          </a:p>
        </p:txBody>
      </p:sp>
      <p:sp>
        <p:nvSpPr>
          <p:cNvPr id="12187" name="Google Shape;12187;p42"/>
          <p:cNvSpPr txBox="1">
            <a:spLocks noGrp="1"/>
          </p:cNvSpPr>
          <p:nvPr>
            <p:ph type="subTitle" idx="4294967295"/>
          </p:nvPr>
        </p:nvSpPr>
        <p:spPr>
          <a:xfrm>
            <a:off x="2965283" y="4145446"/>
            <a:ext cx="2572500" cy="59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t>Provide understanding of order volume, in the context of spending </a:t>
            </a:r>
            <a:endParaRPr dirty="0"/>
          </a:p>
        </p:txBody>
      </p:sp>
      <p:sp>
        <p:nvSpPr>
          <p:cNvPr id="12188" name="Google Shape;12188;p42"/>
          <p:cNvSpPr txBox="1">
            <a:spLocks noGrp="1"/>
          </p:cNvSpPr>
          <p:nvPr>
            <p:ph type="subTitle" idx="4294967295"/>
          </p:nvPr>
        </p:nvSpPr>
        <p:spPr>
          <a:xfrm>
            <a:off x="5858225" y="3609150"/>
            <a:ext cx="2572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b="1" dirty="0">
                <a:solidFill>
                  <a:schemeClr val="accent5"/>
                </a:solidFill>
                <a:latin typeface="Grandstander"/>
                <a:ea typeface="Grandstander"/>
                <a:cs typeface="Grandstander"/>
                <a:sym typeface="Grandstander"/>
              </a:rPr>
              <a:t>ROAS</a:t>
            </a:r>
            <a:endParaRPr sz="2200" b="1" dirty="0">
              <a:solidFill>
                <a:schemeClr val="accent5"/>
              </a:solidFill>
              <a:latin typeface="Grandstander"/>
              <a:ea typeface="Grandstander"/>
              <a:cs typeface="Grandstander"/>
              <a:sym typeface="Grandstander"/>
            </a:endParaRPr>
          </a:p>
        </p:txBody>
      </p:sp>
      <p:sp>
        <p:nvSpPr>
          <p:cNvPr id="12189" name="Google Shape;12189;p42"/>
          <p:cNvSpPr txBox="1">
            <a:spLocks noGrp="1"/>
          </p:cNvSpPr>
          <p:nvPr>
            <p:ph type="subTitle" idx="4294967295"/>
          </p:nvPr>
        </p:nvSpPr>
        <p:spPr>
          <a:xfrm>
            <a:off x="5858225" y="4005078"/>
            <a:ext cx="2572500" cy="590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t>Secondary metric to be evaluated for certain scenarios</a:t>
            </a:r>
            <a:endParaRPr dirty="0"/>
          </a:p>
        </p:txBody>
      </p:sp>
      <p:sp>
        <p:nvSpPr>
          <p:cNvPr id="12190" name="Google Shape;12190;p42"/>
          <p:cNvSpPr/>
          <p:nvPr/>
        </p:nvSpPr>
        <p:spPr>
          <a:xfrm>
            <a:off x="808475" y="2760675"/>
            <a:ext cx="676200" cy="6762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1</a:t>
            </a:r>
            <a:endParaRPr/>
          </a:p>
        </p:txBody>
      </p:sp>
      <p:sp>
        <p:nvSpPr>
          <p:cNvPr id="12191" name="Google Shape;12191;p42"/>
          <p:cNvSpPr/>
          <p:nvPr/>
        </p:nvSpPr>
        <p:spPr>
          <a:xfrm>
            <a:off x="3384946" y="2958996"/>
            <a:ext cx="676200" cy="6762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dirty="0">
                <a:solidFill>
                  <a:schemeClr val="lt1"/>
                </a:solidFill>
                <a:latin typeface="Grandstander"/>
                <a:ea typeface="Grandstander"/>
                <a:cs typeface="Grandstander"/>
                <a:sym typeface="Grandstander"/>
              </a:rPr>
              <a:t>2</a:t>
            </a:r>
            <a:endParaRPr dirty="0"/>
          </a:p>
        </p:txBody>
      </p:sp>
      <p:sp>
        <p:nvSpPr>
          <p:cNvPr id="12192" name="Google Shape;12192;p42"/>
          <p:cNvSpPr/>
          <p:nvPr/>
        </p:nvSpPr>
        <p:spPr>
          <a:xfrm>
            <a:off x="5972525" y="2760675"/>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3</a:t>
            </a:r>
            <a:endParaRPr/>
          </a:p>
        </p:txBody>
      </p:sp>
      <p:sp>
        <p:nvSpPr>
          <p:cNvPr id="12193" name="Google Shape;12193;p42"/>
          <p:cNvSpPr/>
          <p:nvPr/>
        </p:nvSpPr>
        <p:spPr>
          <a:xfrm>
            <a:off x="3037325" y="1322400"/>
            <a:ext cx="492000" cy="4920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1</a:t>
            </a:r>
            <a:endParaRPr/>
          </a:p>
        </p:txBody>
      </p:sp>
      <p:sp>
        <p:nvSpPr>
          <p:cNvPr id="12194" name="Google Shape;12194;p42"/>
          <p:cNvSpPr/>
          <p:nvPr/>
        </p:nvSpPr>
        <p:spPr>
          <a:xfrm>
            <a:off x="4227950" y="1570050"/>
            <a:ext cx="492000" cy="4920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3</a:t>
            </a:r>
            <a:endParaRPr/>
          </a:p>
        </p:txBody>
      </p:sp>
      <p:sp>
        <p:nvSpPr>
          <p:cNvPr id="12195" name="Google Shape;12195;p42"/>
          <p:cNvSpPr/>
          <p:nvPr/>
        </p:nvSpPr>
        <p:spPr>
          <a:xfrm>
            <a:off x="5351900" y="1664950"/>
            <a:ext cx="492000" cy="492000"/>
          </a:xfrm>
          <a:prstGeom prst="ellipse">
            <a:avLst/>
          </a:prstGeom>
          <a:solidFill>
            <a:schemeClr val="accent4"/>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2</a:t>
            </a:r>
            <a:endParaRPr/>
          </a:p>
        </p:txBody>
      </p:sp>
      <p:grpSp>
        <p:nvGrpSpPr>
          <p:cNvPr id="12196" name="Google Shape;12196;p42"/>
          <p:cNvGrpSpPr/>
          <p:nvPr/>
        </p:nvGrpSpPr>
        <p:grpSpPr>
          <a:xfrm>
            <a:off x="7048483" y="369290"/>
            <a:ext cx="2095529" cy="1058761"/>
            <a:chOff x="1423500" y="1965000"/>
            <a:chExt cx="1202875" cy="607750"/>
          </a:xfrm>
        </p:grpSpPr>
        <p:sp>
          <p:nvSpPr>
            <p:cNvPr id="12197" name="Google Shape;12197;p42"/>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42"/>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42"/>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42"/>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42"/>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42"/>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42"/>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42"/>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42"/>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42"/>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42"/>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42"/>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42"/>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42"/>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42"/>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42"/>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42"/>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42"/>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42"/>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42"/>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42"/>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42"/>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42"/>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42"/>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42"/>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42"/>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42"/>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42"/>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42"/>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42"/>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42"/>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42"/>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42"/>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42"/>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42"/>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42"/>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42"/>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42"/>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42"/>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42"/>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42"/>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42"/>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42"/>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42"/>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42"/>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42"/>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42"/>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42"/>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42"/>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42"/>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42"/>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42"/>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42"/>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42"/>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42"/>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42"/>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42"/>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42"/>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42"/>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42"/>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42"/>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42"/>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42"/>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42"/>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42"/>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42"/>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42"/>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42"/>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42"/>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42"/>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42"/>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42"/>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42"/>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42"/>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42"/>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42"/>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42"/>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42"/>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42"/>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42"/>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42"/>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42"/>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42"/>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42"/>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42"/>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42"/>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42"/>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42"/>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42"/>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42"/>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42"/>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42"/>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42"/>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42"/>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42"/>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42"/>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42"/>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42"/>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42"/>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42"/>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42"/>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42"/>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42"/>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42"/>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42"/>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42"/>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42"/>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42"/>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42"/>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42"/>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42"/>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42"/>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42"/>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42"/>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42"/>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42"/>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42"/>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42"/>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42"/>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42"/>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42"/>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42"/>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42"/>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42"/>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42"/>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42"/>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42"/>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42"/>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42"/>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42"/>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42"/>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42"/>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06320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Shape 13206"/>
        <p:cNvGrpSpPr/>
        <p:nvPr/>
      </p:nvGrpSpPr>
      <p:grpSpPr>
        <a:xfrm>
          <a:off x="0" y="0"/>
          <a:ext cx="0" cy="0"/>
          <a:chOff x="0" y="0"/>
          <a:chExt cx="0" cy="0"/>
        </a:xfrm>
      </p:grpSpPr>
      <p:sp>
        <p:nvSpPr>
          <p:cNvPr id="13207" name="Google Shape;13207;p54"/>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PR </a:t>
            </a:r>
            <a:r>
              <a:rPr lang="en">
                <a:solidFill>
                  <a:schemeClr val="accent5"/>
                </a:solidFill>
              </a:rPr>
              <a:t>OUTREACH</a:t>
            </a:r>
            <a:endParaRPr>
              <a:solidFill>
                <a:schemeClr val="accent5"/>
              </a:solidFill>
            </a:endParaRPr>
          </a:p>
        </p:txBody>
      </p:sp>
      <p:sp>
        <p:nvSpPr>
          <p:cNvPr id="13208" name="Google Shape;13208;p54"/>
          <p:cNvSpPr txBox="1">
            <a:spLocks noGrp="1"/>
          </p:cNvSpPr>
          <p:nvPr>
            <p:ph type="title" idx="4294967295"/>
          </p:nvPr>
        </p:nvSpPr>
        <p:spPr>
          <a:xfrm>
            <a:off x="713272" y="1289725"/>
            <a:ext cx="22674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Channels</a:t>
            </a:r>
            <a:endParaRPr sz="2200">
              <a:solidFill>
                <a:schemeClr val="accent5"/>
              </a:solidFill>
            </a:endParaRPr>
          </a:p>
        </p:txBody>
      </p:sp>
      <p:sp>
        <p:nvSpPr>
          <p:cNvPr id="13209" name="Google Shape;13209;p54"/>
          <p:cNvSpPr txBox="1">
            <a:spLocks noGrp="1"/>
          </p:cNvSpPr>
          <p:nvPr>
            <p:ph type="title" idx="4294967295"/>
          </p:nvPr>
        </p:nvSpPr>
        <p:spPr>
          <a:xfrm>
            <a:off x="3420000" y="1289725"/>
            <a:ext cx="47058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Main goals</a:t>
            </a:r>
            <a:endParaRPr sz="2200">
              <a:solidFill>
                <a:schemeClr val="accent5"/>
              </a:solidFill>
            </a:endParaRPr>
          </a:p>
        </p:txBody>
      </p:sp>
      <p:sp>
        <p:nvSpPr>
          <p:cNvPr id="13210" name="Google Shape;13210;p54"/>
          <p:cNvSpPr txBox="1">
            <a:spLocks noGrp="1"/>
          </p:cNvSpPr>
          <p:nvPr>
            <p:ph type="title" idx="4294967295"/>
          </p:nvPr>
        </p:nvSpPr>
        <p:spPr>
          <a:xfrm>
            <a:off x="3420000" y="3352648"/>
            <a:ext cx="47058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Key objective</a:t>
            </a:r>
            <a:endParaRPr sz="2200">
              <a:solidFill>
                <a:schemeClr val="accent5"/>
              </a:solidFill>
            </a:endParaRPr>
          </a:p>
        </p:txBody>
      </p:sp>
      <p:sp>
        <p:nvSpPr>
          <p:cNvPr id="13211" name="Google Shape;13211;p54"/>
          <p:cNvSpPr txBox="1">
            <a:spLocks noGrp="1"/>
          </p:cNvSpPr>
          <p:nvPr>
            <p:ph type="title" idx="4294967295"/>
          </p:nvPr>
        </p:nvSpPr>
        <p:spPr>
          <a:xfrm>
            <a:off x="3420175" y="3853426"/>
            <a:ext cx="4705800" cy="74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400" b="0">
                <a:latin typeface="Epilogue"/>
                <a:ea typeface="Epilogue"/>
                <a:cs typeface="Epilogue"/>
                <a:sym typeface="Epilogue"/>
              </a:rPr>
              <a:t>Venus has a beautiful name and is the second planet from the Sun. It’s terribly hot, even hotter than Mercury</a:t>
            </a:r>
            <a:endParaRPr sz="1400" b="0">
              <a:latin typeface="Epilogue"/>
              <a:ea typeface="Epilogue"/>
              <a:cs typeface="Epilogue"/>
              <a:sym typeface="Epilogue"/>
            </a:endParaRPr>
          </a:p>
        </p:txBody>
      </p:sp>
      <p:sp>
        <p:nvSpPr>
          <p:cNvPr id="13212" name="Google Shape;13212;p54"/>
          <p:cNvSpPr txBox="1">
            <a:spLocks noGrp="1"/>
          </p:cNvSpPr>
          <p:nvPr>
            <p:ph type="title"/>
          </p:nvPr>
        </p:nvSpPr>
        <p:spPr>
          <a:xfrm>
            <a:off x="3420001" y="1910575"/>
            <a:ext cx="1143000" cy="3627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Venus</a:t>
            </a:r>
            <a:endParaRPr sz="2200">
              <a:solidFill>
                <a:schemeClr val="accent5"/>
              </a:solidFill>
            </a:endParaRPr>
          </a:p>
        </p:txBody>
      </p:sp>
      <p:sp>
        <p:nvSpPr>
          <p:cNvPr id="13213" name="Google Shape;13213;p54"/>
          <p:cNvSpPr txBox="1">
            <a:spLocks noGrp="1"/>
          </p:cNvSpPr>
          <p:nvPr>
            <p:ph type="title"/>
          </p:nvPr>
        </p:nvSpPr>
        <p:spPr>
          <a:xfrm>
            <a:off x="3420001" y="2617520"/>
            <a:ext cx="1143000" cy="3627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rPr>
              <a:t>Mars</a:t>
            </a:r>
            <a:endParaRPr sz="2200">
              <a:solidFill>
                <a:schemeClr val="accent5"/>
              </a:solidFill>
            </a:endParaRPr>
          </a:p>
        </p:txBody>
      </p:sp>
      <p:sp>
        <p:nvSpPr>
          <p:cNvPr id="13214" name="Google Shape;13214;p54"/>
          <p:cNvSpPr txBox="1">
            <a:spLocks noGrp="1"/>
          </p:cNvSpPr>
          <p:nvPr>
            <p:ph type="title"/>
          </p:nvPr>
        </p:nvSpPr>
        <p:spPr>
          <a:xfrm>
            <a:off x="4565996" y="1910578"/>
            <a:ext cx="1587300" cy="3627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1400" b="0">
                <a:solidFill>
                  <a:schemeClr val="dk1"/>
                </a:solidFill>
                <a:latin typeface="Epilogue"/>
                <a:ea typeface="Epilogue"/>
                <a:cs typeface="Epilogue"/>
                <a:sym typeface="Epilogue"/>
              </a:rPr>
              <a:t>Venus has a beautiful name</a:t>
            </a:r>
            <a:endParaRPr sz="1400" b="0">
              <a:solidFill>
                <a:schemeClr val="dk1"/>
              </a:solidFill>
              <a:latin typeface="Epilogue"/>
              <a:ea typeface="Epilogue"/>
              <a:cs typeface="Epilogue"/>
              <a:sym typeface="Epilogue"/>
            </a:endParaRPr>
          </a:p>
        </p:txBody>
      </p:sp>
      <p:sp>
        <p:nvSpPr>
          <p:cNvPr id="13215" name="Google Shape;13215;p54"/>
          <p:cNvSpPr txBox="1">
            <a:spLocks noGrp="1"/>
          </p:cNvSpPr>
          <p:nvPr>
            <p:ph type="title"/>
          </p:nvPr>
        </p:nvSpPr>
        <p:spPr>
          <a:xfrm>
            <a:off x="4565996" y="2617514"/>
            <a:ext cx="1587300" cy="3627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1400" b="0">
                <a:solidFill>
                  <a:schemeClr val="dk1"/>
                </a:solidFill>
                <a:latin typeface="Epilogue"/>
                <a:ea typeface="Epilogue"/>
                <a:cs typeface="Epilogue"/>
                <a:sym typeface="Epilogue"/>
              </a:rPr>
              <a:t>Mars is actually a cold place</a:t>
            </a:r>
            <a:endParaRPr sz="1400" b="0">
              <a:solidFill>
                <a:schemeClr val="dk1"/>
              </a:solidFill>
              <a:latin typeface="Epilogue"/>
              <a:ea typeface="Epilogue"/>
              <a:cs typeface="Epilogue"/>
              <a:sym typeface="Epilogue"/>
            </a:endParaRPr>
          </a:p>
        </p:txBody>
      </p:sp>
      <p:sp>
        <p:nvSpPr>
          <p:cNvPr id="13216" name="Google Shape;13216;p54"/>
          <p:cNvSpPr txBox="1">
            <a:spLocks noGrp="1"/>
          </p:cNvSpPr>
          <p:nvPr>
            <p:ph type="title"/>
          </p:nvPr>
        </p:nvSpPr>
        <p:spPr>
          <a:xfrm>
            <a:off x="7416600" y="1972825"/>
            <a:ext cx="7092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7</a:t>
            </a:r>
            <a:r>
              <a:rPr lang="en" sz="2200">
                <a:solidFill>
                  <a:schemeClr val="dk1"/>
                </a:solidFill>
              </a:rPr>
              <a:t>0%</a:t>
            </a:r>
            <a:endParaRPr sz="2200">
              <a:solidFill>
                <a:schemeClr val="dk1"/>
              </a:solidFill>
            </a:endParaRPr>
          </a:p>
        </p:txBody>
      </p:sp>
      <p:sp>
        <p:nvSpPr>
          <p:cNvPr id="13217" name="Google Shape;13217;p54"/>
          <p:cNvSpPr txBox="1">
            <a:spLocks noGrp="1"/>
          </p:cNvSpPr>
          <p:nvPr>
            <p:ph type="title"/>
          </p:nvPr>
        </p:nvSpPr>
        <p:spPr>
          <a:xfrm>
            <a:off x="7416600" y="2679774"/>
            <a:ext cx="7092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8</a:t>
            </a:r>
            <a:r>
              <a:rPr lang="en" sz="2200">
                <a:solidFill>
                  <a:schemeClr val="dk1"/>
                </a:solidFill>
              </a:rPr>
              <a:t>0%</a:t>
            </a:r>
            <a:endParaRPr sz="2200">
              <a:solidFill>
                <a:schemeClr val="dk1"/>
              </a:solidFill>
            </a:endParaRPr>
          </a:p>
        </p:txBody>
      </p:sp>
      <p:sp>
        <p:nvSpPr>
          <p:cNvPr id="13218" name="Google Shape;13218;p54"/>
          <p:cNvSpPr/>
          <p:nvPr/>
        </p:nvSpPr>
        <p:spPr>
          <a:xfrm>
            <a:off x="6153300" y="1959100"/>
            <a:ext cx="1263300" cy="237600"/>
          </a:xfrm>
          <a:prstGeom prst="roundRect">
            <a:avLst>
              <a:gd name="adj"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54"/>
          <p:cNvSpPr/>
          <p:nvPr/>
        </p:nvSpPr>
        <p:spPr>
          <a:xfrm>
            <a:off x="6153300" y="1958350"/>
            <a:ext cx="866700" cy="237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54"/>
          <p:cNvSpPr/>
          <p:nvPr/>
        </p:nvSpPr>
        <p:spPr>
          <a:xfrm>
            <a:off x="6153300" y="2694538"/>
            <a:ext cx="1263300" cy="237600"/>
          </a:xfrm>
          <a:prstGeom prst="roundRect">
            <a:avLst>
              <a:gd name="adj" fmla="val 50000"/>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54"/>
          <p:cNvSpPr/>
          <p:nvPr/>
        </p:nvSpPr>
        <p:spPr>
          <a:xfrm>
            <a:off x="6153300" y="2693800"/>
            <a:ext cx="1019100" cy="2376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2" name="Google Shape;13222;p54"/>
          <p:cNvGrpSpPr/>
          <p:nvPr/>
        </p:nvGrpSpPr>
        <p:grpSpPr>
          <a:xfrm>
            <a:off x="807869" y="3235154"/>
            <a:ext cx="363314" cy="356576"/>
            <a:chOff x="3763184" y="3817357"/>
            <a:chExt cx="363314" cy="356576"/>
          </a:xfrm>
        </p:grpSpPr>
        <p:sp>
          <p:nvSpPr>
            <p:cNvPr id="13223" name="Google Shape;13223;p54"/>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54"/>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54"/>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54"/>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54"/>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8" name="Google Shape;13228;p54"/>
          <p:cNvGrpSpPr/>
          <p:nvPr/>
        </p:nvGrpSpPr>
        <p:grpSpPr>
          <a:xfrm>
            <a:off x="808057" y="3903082"/>
            <a:ext cx="362947" cy="356576"/>
            <a:chOff x="4211985" y="3817357"/>
            <a:chExt cx="362947" cy="356576"/>
          </a:xfrm>
        </p:grpSpPr>
        <p:sp>
          <p:nvSpPr>
            <p:cNvPr id="13229" name="Google Shape;13229;p54"/>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54"/>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54"/>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54"/>
          <p:cNvGrpSpPr/>
          <p:nvPr/>
        </p:nvGrpSpPr>
        <p:grpSpPr>
          <a:xfrm>
            <a:off x="808060" y="2566937"/>
            <a:ext cx="362920" cy="356865"/>
            <a:chOff x="3314750" y="3817357"/>
            <a:chExt cx="362920" cy="356865"/>
          </a:xfrm>
        </p:grpSpPr>
        <p:grpSp>
          <p:nvGrpSpPr>
            <p:cNvPr id="13233" name="Google Shape;13233;p54"/>
            <p:cNvGrpSpPr/>
            <p:nvPr/>
          </p:nvGrpSpPr>
          <p:grpSpPr>
            <a:xfrm>
              <a:off x="3314750" y="3817357"/>
              <a:ext cx="362920" cy="356865"/>
              <a:chOff x="3314750" y="3817357"/>
              <a:chExt cx="362920" cy="356865"/>
            </a:xfrm>
          </p:grpSpPr>
          <p:sp>
            <p:nvSpPr>
              <p:cNvPr id="13234" name="Google Shape;13234;p54"/>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54"/>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6" name="Google Shape;13236;p54"/>
            <p:cNvGrpSpPr/>
            <p:nvPr/>
          </p:nvGrpSpPr>
          <p:grpSpPr>
            <a:xfrm>
              <a:off x="3394986" y="3894612"/>
              <a:ext cx="202339" cy="202323"/>
              <a:chOff x="935197" y="1793977"/>
              <a:chExt cx="256451" cy="256430"/>
            </a:xfrm>
          </p:grpSpPr>
          <p:sp>
            <p:nvSpPr>
              <p:cNvPr id="13237" name="Google Shape;13237;p5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5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39" name="Google Shape;13239;p54"/>
          <p:cNvGrpSpPr/>
          <p:nvPr/>
        </p:nvGrpSpPr>
        <p:grpSpPr>
          <a:xfrm>
            <a:off x="808063" y="1898720"/>
            <a:ext cx="362920" cy="356865"/>
            <a:chOff x="2866317" y="3817357"/>
            <a:chExt cx="362920" cy="356865"/>
          </a:xfrm>
        </p:grpSpPr>
        <p:sp>
          <p:nvSpPr>
            <p:cNvPr id="13240" name="Google Shape;13240;p54"/>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54"/>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54"/>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43" name="Google Shape;13243;p54"/>
          <p:cNvSpPr/>
          <p:nvPr/>
        </p:nvSpPr>
        <p:spPr>
          <a:xfrm>
            <a:off x="1493112" y="2496253"/>
            <a:ext cx="498300" cy="498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54"/>
          <p:cNvSpPr/>
          <p:nvPr/>
        </p:nvSpPr>
        <p:spPr>
          <a:xfrm>
            <a:off x="1423750" y="2426925"/>
            <a:ext cx="636900" cy="636900"/>
          </a:xfrm>
          <a:prstGeom prst="pie">
            <a:avLst>
              <a:gd name="adj1" fmla="val 16180721"/>
              <a:gd name="adj2" fmla="val 233497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54"/>
          <p:cNvSpPr txBox="1">
            <a:spLocks noGrp="1"/>
          </p:cNvSpPr>
          <p:nvPr>
            <p:ph type="title"/>
          </p:nvPr>
        </p:nvSpPr>
        <p:spPr>
          <a:xfrm>
            <a:off x="2313400" y="2635958"/>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4</a:t>
            </a:r>
            <a:r>
              <a:rPr lang="en" sz="2200">
                <a:solidFill>
                  <a:schemeClr val="dk1"/>
                </a:solidFill>
              </a:rPr>
              <a:t>0%</a:t>
            </a:r>
            <a:endParaRPr sz="2200">
              <a:solidFill>
                <a:schemeClr val="dk1"/>
              </a:solidFill>
            </a:endParaRPr>
          </a:p>
        </p:txBody>
      </p:sp>
      <p:sp>
        <p:nvSpPr>
          <p:cNvPr id="13246" name="Google Shape;13246;p54"/>
          <p:cNvSpPr/>
          <p:nvPr/>
        </p:nvSpPr>
        <p:spPr>
          <a:xfrm>
            <a:off x="1493112" y="1842837"/>
            <a:ext cx="498300" cy="498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54"/>
          <p:cNvSpPr/>
          <p:nvPr/>
        </p:nvSpPr>
        <p:spPr>
          <a:xfrm>
            <a:off x="1423750" y="1773475"/>
            <a:ext cx="636900" cy="636900"/>
          </a:xfrm>
          <a:prstGeom prst="pie">
            <a:avLst>
              <a:gd name="adj1" fmla="val 16180721"/>
              <a:gd name="adj2" fmla="val 745809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54"/>
          <p:cNvSpPr txBox="1">
            <a:spLocks noGrp="1"/>
          </p:cNvSpPr>
          <p:nvPr>
            <p:ph type="title"/>
          </p:nvPr>
        </p:nvSpPr>
        <p:spPr>
          <a:xfrm>
            <a:off x="2313400" y="1972813"/>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6</a:t>
            </a:r>
            <a:r>
              <a:rPr lang="en" sz="2200">
                <a:solidFill>
                  <a:schemeClr val="dk1"/>
                </a:solidFill>
              </a:rPr>
              <a:t>0%</a:t>
            </a:r>
            <a:endParaRPr sz="2200">
              <a:solidFill>
                <a:schemeClr val="dk1"/>
              </a:solidFill>
            </a:endParaRPr>
          </a:p>
        </p:txBody>
      </p:sp>
      <p:sp>
        <p:nvSpPr>
          <p:cNvPr id="13249" name="Google Shape;13249;p54"/>
          <p:cNvSpPr/>
          <p:nvPr/>
        </p:nvSpPr>
        <p:spPr>
          <a:xfrm>
            <a:off x="1493112" y="3149670"/>
            <a:ext cx="498300" cy="498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54"/>
          <p:cNvSpPr/>
          <p:nvPr/>
        </p:nvSpPr>
        <p:spPr>
          <a:xfrm>
            <a:off x="1423750" y="3080375"/>
            <a:ext cx="636900" cy="636900"/>
          </a:xfrm>
          <a:prstGeom prst="pie">
            <a:avLst>
              <a:gd name="adj1" fmla="val 16180721"/>
              <a:gd name="adj2" fmla="val 19193168"/>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54"/>
          <p:cNvSpPr txBox="1">
            <a:spLocks noGrp="1"/>
          </p:cNvSpPr>
          <p:nvPr>
            <p:ph type="title"/>
          </p:nvPr>
        </p:nvSpPr>
        <p:spPr>
          <a:xfrm>
            <a:off x="2313400" y="3299104"/>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15</a:t>
            </a:r>
            <a:r>
              <a:rPr lang="en" sz="2200">
                <a:solidFill>
                  <a:schemeClr val="dk1"/>
                </a:solidFill>
              </a:rPr>
              <a:t>%</a:t>
            </a:r>
            <a:endParaRPr sz="2200">
              <a:solidFill>
                <a:schemeClr val="dk1"/>
              </a:solidFill>
            </a:endParaRPr>
          </a:p>
        </p:txBody>
      </p:sp>
      <p:sp>
        <p:nvSpPr>
          <p:cNvPr id="13252" name="Google Shape;13252;p54"/>
          <p:cNvSpPr/>
          <p:nvPr/>
        </p:nvSpPr>
        <p:spPr>
          <a:xfrm>
            <a:off x="1493062" y="3803087"/>
            <a:ext cx="498300" cy="498300"/>
          </a:xfrm>
          <a:prstGeom prst="ellipse">
            <a:avLst/>
          </a:prstGeom>
          <a:no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54"/>
          <p:cNvSpPr/>
          <p:nvPr/>
        </p:nvSpPr>
        <p:spPr>
          <a:xfrm>
            <a:off x="1423750" y="3733825"/>
            <a:ext cx="636900" cy="636900"/>
          </a:xfrm>
          <a:prstGeom prst="pie">
            <a:avLst>
              <a:gd name="adj1" fmla="val 16180721"/>
              <a:gd name="adj2" fmla="val 2157009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54"/>
          <p:cNvSpPr txBox="1">
            <a:spLocks noGrp="1"/>
          </p:cNvSpPr>
          <p:nvPr>
            <p:ph type="title"/>
          </p:nvPr>
        </p:nvSpPr>
        <p:spPr>
          <a:xfrm>
            <a:off x="2313400" y="3962250"/>
            <a:ext cx="791700" cy="2382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2200"/>
              <a:t>25</a:t>
            </a:r>
            <a:r>
              <a:rPr lang="en" sz="2200">
                <a:solidFill>
                  <a:schemeClr val="dk1"/>
                </a:solidFill>
              </a:rPr>
              <a:t>%</a:t>
            </a:r>
            <a:endParaRPr sz="22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13258"/>
        <p:cNvGrpSpPr/>
        <p:nvPr/>
      </p:nvGrpSpPr>
      <p:grpSpPr>
        <a:xfrm>
          <a:off x="0" y="0"/>
          <a:ext cx="0" cy="0"/>
          <a:chOff x="0" y="0"/>
          <a:chExt cx="0" cy="0"/>
        </a:xfrm>
      </p:grpSpPr>
      <p:graphicFrame>
        <p:nvGraphicFramePr>
          <p:cNvPr id="13259" name="Google Shape;13259;p55"/>
          <p:cNvGraphicFramePr/>
          <p:nvPr/>
        </p:nvGraphicFramePr>
        <p:xfrm>
          <a:off x="713250" y="1244885"/>
          <a:ext cx="7717500" cy="3196900"/>
        </p:xfrm>
        <a:graphic>
          <a:graphicData uri="http://schemas.openxmlformats.org/drawingml/2006/table">
            <a:tbl>
              <a:tblPr>
                <a:noFill/>
                <a:tableStyleId>{C0B723EF-9604-4EAF-B621-77B67FA21246}</a:tableStyleId>
              </a:tblPr>
              <a:tblGrid>
                <a:gridCol w="981825">
                  <a:extLst>
                    <a:ext uri="{9D8B030D-6E8A-4147-A177-3AD203B41FA5}">
                      <a16:colId xmlns:a16="http://schemas.microsoft.com/office/drawing/2014/main" val="20000"/>
                    </a:ext>
                  </a:extLst>
                </a:gridCol>
                <a:gridCol w="1882775">
                  <a:extLst>
                    <a:ext uri="{9D8B030D-6E8A-4147-A177-3AD203B41FA5}">
                      <a16:colId xmlns:a16="http://schemas.microsoft.com/office/drawing/2014/main" val="20001"/>
                    </a:ext>
                  </a:extLst>
                </a:gridCol>
                <a:gridCol w="987400">
                  <a:extLst>
                    <a:ext uri="{9D8B030D-6E8A-4147-A177-3AD203B41FA5}">
                      <a16:colId xmlns:a16="http://schemas.microsoft.com/office/drawing/2014/main" val="20002"/>
                    </a:ext>
                  </a:extLst>
                </a:gridCol>
                <a:gridCol w="988500">
                  <a:extLst>
                    <a:ext uri="{9D8B030D-6E8A-4147-A177-3AD203B41FA5}">
                      <a16:colId xmlns:a16="http://schemas.microsoft.com/office/drawing/2014/main" val="20003"/>
                    </a:ext>
                  </a:extLst>
                </a:gridCol>
                <a:gridCol w="1881725">
                  <a:extLst>
                    <a:ext uri="{9D8B030D-6E8A-4147-A177-3AD203B41FA5}">
                      <a16:colId xmlns:a16="http://schemas.microsoft.com/office/drawing/2014/main" val="20004"/>
                    </a:ext>
                  </a:extLst>
                </a:gridCol>
                <a:gridCol w="995275">
                  <a:extLst>
                    <a:ext uri="{9D8B030D-6E8A-4147-A177-3AD203B41FA5}">
                      <a16:colId xmlns:a16="http://schemas.microsoft.com/office/drawing/2014/main" val="20005"/>
                    </a:ext>
                  </a:extLst>
                </a:gridCol>
              </a:tblGrid>
              <a:tr h="637925">
                <a:tc gridSpan="3">
                  <a:txBody>
                    <a:bodyPr/>
                    <a:lstStyle/>
                    <a:p>
                      <a:pPr marL="0" lvl="0" indent="0" algn="ctr" rtl="0">
                        <a:spcBef>
                          <a:spcPts val="0"/>
                        </a:spcBef>
                        <a:spcAft>
                          <a:spcPts val="0"/>
                        </a:spcAft>
                        <a:buNone/>
                      </a:pPr>
                      <a:r>
                        <a:rPr lang="en" sz="2200" b="1">
                          <a:solidFill>
                            <a:schemeClr val="accent5"/>
                          </a:solidFill>
                          <a:latin typeface="Grandstander"/>
                          <a:ea typeface="Grandstander"/>
                          <a:cs typeface="Grandstander"/>
                          <a:sym typeface="Grandstander"/>
                        </a:rPr>
                        <a:t>Social Media</a:t>
                      </a:r>
                      <a:endParaRPr sz="2200" b="1">
                        <a:solidFill>
                          <a:schemeClr val="accent5"/>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c gridSpan="3">
                  <a:txBody>
                    <a:bodyPr/>
                    <a:lstStyle/>
                    <a:p>
                      <a:pPr marL="0" lvl="0" indent="0" algn="ctr" rtl="0">
                        <a:spcBef>
                          <a:spcPts val="0"/>
                        </a:spcBef>
                        <a:spcAft>
                          <a:spcPts val="0"/>
                        </a:spcAft>
                        <a:buNone/>
                      </a:pPr>
                      <a:r>
                        <a:rPr lang="en" sz="2200" b="1">
                          <a:solidFill>
                            <a:schemeClr val="accent5"/>
                          </a:solidFill>
                          <a:latin typeface="Grandstander"/>
                          <a:ea typeface="Grandstander"/>
                          <a:cs typeface="Grandstander"/>
                          <a:sym typeface="Grandstander"/>
                        </a:rPr>
                        <a:t>Delivery</a:t>
                      </a:r>
                      <a:endParaRPr sz="2200" b="1">
                        <a:solidFill>
                          <a:schemeClr val="accent5"/>
                        </a:solidFill>
                        <a:latin typeface="Grandstander"/>
                        <a:ea typeface="Grandstander"/>
                        <a:cs typeface="Grandstander"/>
                        <a:sym typeface="Grandstander"/>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637975">
                <a:tc>
                  <a:txBody>
                    <a:bodyPr/>
                    <a:lstStyle/>
                    <a:p>
                      <a:pPr marL="0" lvl="0" indent="0" algn="r" rtl="0">
                        <a:spcBef>
                          <a:spcPts val="0"/>
                        </a:spcBef>
                        <a:spcAft>
                          <a:spcPts val="0"/>
                        </a:spcAft>
                        <a:buNone/>
                      </a:pPr>
                      <a:r>
                        <a:rPr lang="en" b="1">
                          <a:solidFill>
                            <a:schemeClr val="accent4"/>
                          </a:solidFill>
                          <a:latin typeface="Epilogue"/>
                          <a:ea typeface="Epilogue"/>
                          <a:cs typeface="Epilogue"/>
                          <a:sym typeface="Epilogue"/>
                        </a:rPr>
                        <a:t>Week 1</a:t>
                      </a:r>
                      <a:endParaRPr b="1">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Mercury is the smallest planet</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$765</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r" rtl="0">
                        <a:spcBef>
                          <a:spcPts val="0"/>
                        </a:spcBef>
                        <a:spcAft>
                          <a:spcPts val="0"/>
                        </a:spcAft>
                        <a:buNone/>
                      </a:pPr>
                      <a:r>
                        <a:rPr lang="en" b="1">
                          <a:solidFill>
                            <a:schemeClr val="accent4"/>
                          </a:solidFill>
                          <a:latin typeface="Epilogue"/>
                          <a:ea typeface="Epilogue"/>
                          <a:cs typeface="Epilogue"/>
                          <a:sym typeface="Epilogue"/>
                        </a:rPr>
                        <a:t>Week 1</a:t>
                      </a:r>
                      <a:endParaRPr b="1">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Saturn is the ringed planet</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$979</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1"/>
                  </a:ext>
                </a:extLst>
              </a:tr>
              <a:tr h="637900">
                <a:tc>
                  <a:txBody>
                    <a:bodyPr/>
                    <a:lstStyle/>
                    <a:p>
                      <a:pPr marL="0" lvl="0" indent="0" algn="r" rtl="0">
                        <a:spcBef>
                          <a:spcPts val="0"/>
                        </a:spcBef>
                        <a:spcAft>
                          <a:spcPts val="0"/>
                        </a:spcAft>
                        <a:buNone/>
                      </a:pPr>
                      <a:r>
                        <a:rPr lang="en" b="1">
                          <a:solidFill>
                            <a:schemeClr val="accent4"/>
                          </a:solidFill>
                          <a:latin typeface="Epilogue"/>
                          <a:ea typeface="Epilogue"/>
                          <a:cs typeface="Epilogue"/>
                          <a:sym typeface="Epilogue"/>
                        </a:rPr>
                        <a:t>Week 2</a:t>
                      </a:r>
                      <a:endParaRPr b="1">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Venus has a beautiful name</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$876</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r" rtl="0">
                        <a:spcBef>
                          <a:spcPts val="0"/>
                        </a:spcBef>
                        <a:spcAft>
                          <a:spcPts val="0"/>
                        </a:spcAft>
                        <a:buNone/>
                      </a:pPr>
                      <a:r>
                        <a:rPr lang="en" b="1">
                          <a:solidFill>
                            <a:schemeClr val="accent4"/>
                          </a:solidFill>
                          <a:latin typeface="Epilogue"/>
                          <a:ea typeface="Epilogue"/>
                          <a:cs typeface="Epilogue"/>
                          <a:sym typeface="Epilogue"/>
                        </a:rPr>
                        <a:t>Week 2</a:t>
                      </a:r>
                      <a:endParaRPr b="1">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Neptune is far away from us</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$759</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2"/>
                  </a:ext>
                </a:extLst>
              </a:tr>
              <a:tr h="637975">
                <a:tc>
                  <a:txBody>
                    <a:bodyPr/>
                    <a:lstStyle/>
                    <a:p>
                      <a:pPr marL="0" lvl="0" indent="0" algn="r" rtl="0">
                        <a:spcBef>
                          <a:spcPts val="0"/>
                        </a:spcBef>
                        <a:spcAft>
                          <a:spcPts val="0"/>
                        </a:spcAft>
                        <a:buNone/>
                      </a:pPr>
                      <a:r>
                        <a:rPr lang="en" b="1">
                          <a:solidFill>
                            <a:schemeClr val="accent4"/>
                          </a:solidFill>
                          <a:latin typeface="Epilogue"/>
                          <a:ea typeface="Epilogue"/>
                          <a:cs typeface="Epilogue"/>
                          <a:sym typeface="Epilogue"/>
                        </a:rPr>
                        <a:t>Week 3</a:t>
                      </a:r>
                      <a:endParaRPr b="1">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Mars is actually a very cold place</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$667</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r" rtl="0">
                        <a:spcBef>
                          <a:spcPts val="0"/>
                        </a:spcBef>
                        <a:spcAft>
                          <a:spcPts val="0"/>
                        </a:spcAft>
                        <a:buNone/>
                      </a:pPr>
                      <a:r>
                        <a:rPr lang="en" b="1">
                          <a:solidFill>
                            <a:schemeClr val="accent4"/>
                          </a:solidFill>
                          <a:latin typeface="Epilogue"/>
                          <a:ea typeface="Epilogue"/>
                          <a:cs typeface="Epilogue"/>
                          <a:sym typeface="Epilogue"/>
                        </a:rPr>
                        <a:t>Week 3</a:t>
                      </a:r>
                      <a:endParaRPr b="1">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Earth is the planet where all we live</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$987</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3"/>
                  </a:ext>
                </a:extLst>
              </a:tr>
              <a:tr h="645125">
                <a:tc>
                  <a:txBody>
                    <a:bodyPr/>
                    <a:lstStyle/>
                    <a:p>
                      <a:pPr marL="0" lvl="0" indent="0" algn="r" rtl="0">
                        <a:spcBef>
                          <a:spcPts val="0"/>
                        </a:spcBef>
                        <a:spcAft>
                          <a:spcPts val="0"/>
                        </a:spcAft>
                        <a:buNone/>
                      </a:pPr>
                      <a:r>
                        <a:rPr lang="en" b="1">
                          <a:solidFill>
                            <a:schemeClr val="accent4"/>
                          </a:solidFill>
                          <a:latin typeface="Epilogue"/>
                          <a:ea typeface="Epilogue"/>
                          <a:cs typeface="Epilogue"/>
                          <a:sym typeface="Epilogue"/>
                        </a:rPr>
                        <a:t>Week 4</a:t>
                      </a:r>
                      <a:endParaRPr b="1">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Jupiter is the biggest planet</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$458</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r" rtl="0">
                        <a:spcBef>
                          <a:spcPts val="0"/>
                        </a:spcBef>
                        <a:spcAft>
                          <a:spcPts val="0"/>
                        </a:spcAft>
                        <a:buNone/>
                      </a:pPr>
                      <a:r>
                        <a:rPr lang="en" b="1">
                          <a:solidFill>
                            <a:schemeClr val="accent4"/>
                          </a:solidFill>
                          <a:latin typeface="Epilogue"/>
                          <a:ea typeface="Epilogue"/>
                          <a:cs typeface="Epilogue"/>
                          <a:sym typeface="Epilogue"/>
                        </a:rPr>
                        <a:t>Week 4</a:t>
                      </a:r>
                      <a:endParaRPr b="1">
                        <a:solidFill>
                          <a:schemeClr val="accent4"/>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Pluto is considered a dwarf planet</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Epilogue"/>
                          <a:ea typeface="Epilogue"/>
                          <a:cs typeface="Epilogue"/>
                          <a:sym typeface="Epilogue"/>
                        </a:rPr>
                        <a:t>$567</a:t>
                      </a:r>
                      <a:endParaRPr>
                        <a:solidFill>
                          <a:schemeClr val="dk1"/>
                        </a:solidFill>
                        <a:latin typeface="Epilogue"/>
                        <a:ea typeface="Epilogue"/>
                        <a:cs typeface="Epilogue"/>
                        <a:sym typeface="Epilog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3260" name="Google Shape;13260;p55"/>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BUDGET </a:t>
            </a:r>
            <a:r>
              <a:rPr lang="en">
                <a:solidFill>
                  <a:schemeClr val="accent5"/>
                </a:solidFill>
              </a:rPr>
              <a:t>ALLOCATION</a:t>
            </a:r>
            <a:endParaRPr>
              <a:solidFill>
                <a:schemeClr val="accent5"/>
              </a:solidFill>
            </a:endParaRPr>
          </a:p>
        </p:txBody>
      </p:sp>
      <p:grpSp>
        <p:nvGrpSpPr>
          <p:cNvPr id="13261" name="Google Shape;13261;p55"/>
          <p:cNvGrpSpPr/>
          <p:nvPr/>
        </p:nvGrpSpPr>
        <p:grpSpPr>
          <a:xfrm>
            <a:off x="7048483" y="369290"/>
            <a:ext cx="2095529" cy="1058761"/>
            <a:chOff x="1423500" y="1965000"/>
            <a:chExt cx="1202875" cy="607750"/>
          </a:xfrm>
        </p:grpSpPr>
        <p:sp>
          <p:nvSpPr>
            <p:cNvPr id="13262" name="Google Shape;13262;p55"/>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55"/>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55"/>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55"/>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55"/>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55"/>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55"/>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55"/>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55"/>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55"/>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55"/>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55"/>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55"/>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55"/>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55"/>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55"/>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55"/>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55"/>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55"/>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55"/>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55"/>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55"/>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55"/>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55"/>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55"/>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55"/>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55"/>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55"/>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55"/>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55"/>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55"/>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55"/>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55"/>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55"/>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55"/>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55"/>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55"/>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55"/>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55"/>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55"/>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55"/>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55"/>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55"/>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55"/>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55"/>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55"/>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55"/>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55"/>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55"/>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55"/>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55"/>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55"/>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55"/>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55"/>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55"/>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55"/>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55"/>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55"/>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55"/>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55"/>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55"/>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55"/>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55"/>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55"/>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55"/>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55"/>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55"/>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55"/>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55"/>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55"/>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55"/>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55"/>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55"/>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55"/>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55"/>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55"/>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55"/>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55"/>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55"/>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55"/>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55"/>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55"/>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55"/>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55"/>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55"/>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55"/>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55"/>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55"/>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55"/>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55"/>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55"/>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55"/>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55"/>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55"/>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55"/>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55"/>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55"/>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55"/>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55"/>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55"/>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55"/>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55"/>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55"/>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55"/>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55"/>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55"/>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55"/>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55"/>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55"/>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55"/>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55"/>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55"/>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55"/>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55"/>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55"/>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55"/>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55"/>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55"/>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55"/>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55"/>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55"/>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55"/>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55"/>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55"/>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55"/>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55"/>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55"/>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55"/>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55"/>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55"/>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55"/>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55"/>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Shape 13397"/>
        <p:cNvGrpSpPr/>
        <p:nvPr/>
      </p:nvGrpSpPr>
      <p:grpSpPr>
        <a:xfrm>
          <a:off x="0" y="0"/>
          <a:ext cx="0" cy="0"/>
          <a:chOff x="0" y="0"/>
          <a:chExt cx="0" cy="0"/>
        </a:xfrm>
      </p:grpSpPr>
      <p:sp>
        <p:nvSpPr>
          <p:cNvPr id="13398" name="Google Shape;13398;p56"/>
          <p:cNvSpPr txBox="1">
            <a:spLocks noGrp="1"/>
          </p:cNvSpPr>
          <p:nvPr>
            <p:ph type="subTitle" idx="2"/>
          </p:nvPr>
        </p:nvSpPr>
        <p:spPr>
          <a:xfrm>
            <a:off x="6195425" y="2131781"/>
            <a:ext cx="1930500" cy="406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John Jones</a:t>
            </a:r>
            <a:endParaRPr/>
          </a:p>
        </p:txBody>
      </p:sp>
      <p:sp>
        <p:nvSpPr>
          <p:cNvPr id="13399" name="Google Shape;13399;p56"/>
          <p:cNvSpPr txBox="1">
            <a:spLocks noGrp="1"/>
          </p:cNvSpPr>
          <p:nvPr>
            <p:ph type="subTitle" idx="4"/>
          </p:nvPr>
        </p:nvSpPr>
        <p:spPr>
          <a:xfrm>
            <a:off x="6195425" y="2554506"/>
            <a:ext cx="1569600" cy="632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a:t>You can speak a bit about this person here</a:t>
            </a:r>
            <a:endParaRPr/>
          </a:p>
        </p:txBody>
      </p:sp>
      <p:sp>
        <p:nvSpPr>
          <p:cNvPr id="13400" name="Google Shape;13400;p56"/>
          <p:cNvSpPr txBox="1">
            <a:spLocks noGrp="1"/>
          </p:cNvSpPr>
          <p:nvPr>
            <p:ph type="subTitle" idx="1"/>
          </p:nvPr>
        </p:nvSpPr>
        <p:spPr>
          <a:xfrm>
            <a:off x="1018075" y="2131775"/>
            <a:ext cx="1930500" cy="406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Jenna Doe</a:t>
            </a:r>
            <a:endParaRPr/>
          </a:p>
        </p:txBody>
      </p:sp>
      <p:sp>
        <p:nvSpPr>
          <p:cNvPr id="13401" name="Google Shape;13401;p56"/>
          <p:cNvSpPr txBox="1">
            <a:spLocks noGrp="1"/>
          </p:cNvSpPr>
          <p:nvPr>
            <p:ph type="subTitle" idx="3"/>
          </p:nvPr>
        </p:nvSpPr>
        <p:spPr>
          <a:xfrm>
            <a:off x="1378975" y="2554600"/>
            <a:ext cx="1569600" cy="6324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en"/>
              <a:t>You can speak a bit about this person here</a:t>
            </a:r>
            <a:endParaRPr/>
          </a:p>
        </p:txBody>
      </p:sp>
      <p:sp>
        <p:nvSpPr>
          <p:cNvPr id="13402" name="Google Shape;13402;p56"/>
          <p:cNvSpPr txBox="1">
            <a:spLocks noGrp="1"/>
          </p:cNvSpPr>
          <p:nvPr>
            <p:ph type="title"/>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OUR </a:t>
            </a:r>
            <a:r>
              <a:rPr lang="en">
                <a:solidFill>
                  <a:schemeClr val="accent5"/>
                </a:solidFill>
              </a:rPr>
              <a:t>TEAM</a:t>
            </a:r>
            <a:endParaRPr>
              <a:solidFill>
                <a:schemeClr val="accent5"/>
              </a:solidFill>
            </a:endParaRPr>
          </a:p>
        </p:txBody>
      </p:sp>
      <p:sp>
        <p:nvSpPr>
          <p:cNvPr id="13403" name="Google Shape;13403;p56"/>
          <p:cNvSpPr/>
          <p:nvPr/>
        </p:nvSpPr>
        <p:spPr>
          <a:xfrm>
            <a:off x="2795250" y="3783825"/>
            <a:ext cx="35535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404" name="Google Shape;13404;p56"/>
          <p:cNvPicPr preferRelativeResize="0"/>
          <p:nvPr/>
        </p:nvPicPr>
        <p:blipFill rotWithShape="1">
          <a:blip r:embed="rId3">
            <a:alphaModFix/>
          </a:blip>
          <a:srcRect l="24472" r="17451"/>
          <a:stretch/>
        </p:blipFill>
        <p:spPr>
          <a:xfrm>
            <a:off x="3310650" y="1122000"/>
            <a:ext cx="2522700" cy="2899500"/>
          </a:xfrm>
          <a:prstGeom prst="round2SameRect">
            <a:avLst>
              <a:gd name="adj1" fmla="val 50000"/>
              <a:gd name="adj2" fmla="val 0"/>
            </a:avLst>
          </a:prstGeom>
          <a:noFill/>
          <a:ln>
            <a:noFill/>
          </a:ln>
        </p:spPr>
      </p:pic>
      <p:grpSp>
        <p:nvGrpSpPr>
          <p:cNvPr id="13405" name="Google Shape;13405;p56"/>
          <p:cNvGrpSpPr/>
          <p:nvPr/>
        </p:nvGrpSpPr>
        <p:grpSpPr>
          <a:xfrm>
            <a:off x="2973725" y="3542847"/>
            <a:ext cx="1013195" cy="590388"/>
            <a:chOff x="4793125" y="2032475"/>
            <a:chExt cx="814400" cy="474550"/>
          </a:xfrm>
        </p:grpSpPr>
        <p:sp>
          <p:nvSpPr>
            <p:cNvPr id="13406" name="Google Shape;13406;p56"/>
            <p:cNvSpPr/>
            <p:nvPr/>
          </p:nvSpPr>
          <p:spPr>
            <a:xfrm>
              <a:off x="5068100" y="2135425"/>
              <a:ext cx="98375" cy="31825"/>
            </a:xfrm>
            <a:custGeom>
              <a:avLst/>
              <a:gdLst/>
              <a:ahLst/>
              <a:cxnLst/>
              <a:rect l="l" t="t" r="r" b="b"/>
              <a:pathLst>
                <a:path w="3935" h="1273" extrusionOk="0">
                  <a:moveTo>
                    <a:pt x="3934" y="1"/>
                  </a:moveTo>
                  <a:cubicBezTo>
                    <a:pt x="3934" y="1"/>
                    <a:pt x="2400" y="402"/>
                    <a:pt x="868" y="402"/>
                  </a:cubicBezTo>
                  <a:cubicBezTo>
                    <a:pt x="575" y="402"/>
                    <a:pt x="283" y="387"/>
                    <a:pt x="0" y="352"/>
                  </a:cubicBezTo>
                  <a:lnTo>
                    <a:pt x="0" y="352"/>
                  </a:lnTo>
                  <a:lnTo>
                    <a:pt x="1139" y="1273"/>
                  </a:lnTo>
                  <a:cubicBezTo>
                    <a:pt x="3131" y="1239"/>
                    <a:pt x="3934" y="1"/>
                    <a:pt x="39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56"/>
            <p:cNvSpPr/>
            <p:nvPr/>
          </p:nvSpPr>
          <p:spPr>
            <a:xfrm>
              <a:off x="4969750" y="2138025"/>
              <a:ext cx="116375" cy="35100"/>
            </a:xfrm>
            <a:custGeom>
              <a:avLst/>
              <a:gdLst/>
              <a:ahLst/>
              <a:cxnLst/>
              <a:rect l="l" t="t" r="r" b="b"/>
              <a:pathLst>
                <a:path w="4655" h="1404" extrusionOk="0">
                  <a:moveTo>
                    <a:pt x="2099" y="1"/>
                  </a:moveTo>
                  <a:cubicBezTo>
                    <a:pt x="661" y="1"/>
                    <a:pt x="1" y="650"/>
                    <a:pt x="1" y="650"/>
                  </a:cubicBezTo>
                  <a:cubicBezTo>
                    <a:pt x="1" y="650"/>
                    <a:pt x="2579" y="717"/>
                    <a:pt x="4654" y="1403"/>
                  </a:cubicBezTo>
                  <a:lnTo>
                    <a:pt x="3349" y="148"/>
                  </a:lnTo>
                  <a:cubicBezTo>
                    <a:pt x="2881" y="43"/>
                    <a:pt x="2465" y="1"/>
                    <a:pt x="20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56"/>
            <p:cNvSpPr/>
            <p:nvPr/>
          </p:nvSpPr>
          <p:spPr>
            <a:xfrm>
              <a:off x="5038400" y="2032475"/>
              <a:ext cx="61950" cy="131850"/>
            </a:xfrm>
            <a:custGeom>
              <a:avLst/>
              <a:gdLst/>
              <a:ahLst/>
              <a:cxnLst/>
              <a:rect l="l" t="t" r="r" b="b"/>
              <a:pathLst>
                <a:path w="2478" h="5274" extrusionOk="0">
                  <a:moveTo>
                    <a:pt x="1105" y="1"/>
                  </a:moveTo>
                  <a:lnTo>
                    <a:pt x="937" y="168"/>
                  </a:lnTo>
                  <a:cubicBezTo>
                    <a:pt x="1356" y="1290"/>
                    <a:pt x="1272" y="3801"/>
                    <a:pt x="0" y="5223"/>
                  </a:cubicBezTo>
                  <a:lnTo>
                    <a:pt x="2477" y="5274"/>
                  </a:lnTo>
                  <a:cubicBezTo>
                    <a:pt x="1155" y="4738"/>
                    <a:pt x="1975" y="1892"/>
                    <a:pt x="11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56"/>
            <p:cNvSpPr/>
            <p:nvPr/>
          </p:nvSpPr>
          <p:spPr>
            <a:xfrm>
              <a:off x="5057225" y="2032475"/>
              <a:ext cx="46475" cy="131850"/>
            </a:xfrm>
            <a:custGeom>
              <a:avLst/>
              <a:gdLst/>
              <a:ahLst/>
              <a:cxnLst/>
              <a:rect l="l" t="t" r="r" b="b"/>
              <a:pathLst>
                <a:path w="1859" h="5274" extrusionOk="0">
                  <a:moveTo>
                    <a:pt x="335" y="1"/>
                  </a:moveTo>
                  <a:lnTo>
                    <a:pt x="268" y="51"/>
                  </a:lnTo>
                  <a:cubicBezTo>
                    <a:pt x="469" y="687"/>
                    <a:pt x="553" y="1440"/>
                    <a:pt x="553" y="2227"/>
                  </a:cubicBezTo>
                  <a:cubicBezTo>
                    <a:pt x="553" y="3449"/>
                    <a:pt x="335" y="4537"/>
                    <a:pt x="0" y="5240"/>
                  </a:cubicBezTo>
                  <a:lnTo>
                    <a:pt x="1858" y="5274"/>
                  </a:lnTo>
                  <a:cubicBezTo>
                    <a:pt x="553" y="4738"/>
                    <a:pt x="1189" y="1892"/>
                    <a:pt x="33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56"/>
            <p:cNvSpPr/>
            <p:nvPr/>
          </p:nvSpPr>
          <p:spPr>
            <a:xfrm>
              <a:off x="4793125" y="2150075"/>
              <a:ext cx="554525" cy="356125"/>
            </a:xfrm>
            <a:custGeom>
              <a:avLst/>
              <a:gdLst/>
              <a:ahLst/>
              <a:cxnLst/>
              <a:rect l="l" t="t" r="r" b="b"/>
              <a:pathLst>
                <a:path w="22181" h="14245" extrusionOk="0">
                  <a:moveTo>
                    <a:pt x="7892" y="1"/>
                  </a:moveTo>
                  <a:cubicBezTo>
                    <a:pt x="2622" y="1"/>
                    <a:pt x="0" y="4315"/>
                    <a:pt x="404" y="7784"/>
                  </a:cubicBezTo>
                  <a:cubicBezTo>
                    <a:pt x="1007" y="12990"/>
                    <a:pt x="3434" y="14245"/>
                    <a:pt x="11301" y="14245"/>
                  </a:cubicBezTo>
                  <a:cubicBezTo>
                    <a:pt x="18247" y="14245"/>
                    <a:pt x="22181" y="10127"/>
                    <a:pt x="19653" y="4034"/>
                  </a:cubicBezTo>
                  <a:cubicBezTo>
                    <a:pt x="18287" y="763"/>
                    <a:pt x="16010" y="6"/>
                    <a:pt x="14193" y="6"/>
                  </a:cubicBezTo>
                  <a:cubicBezTo>
                    <a:pt x="12625" y="6"/>
                    <a:pt x="11401" y="570"/>
                    <a:pt x="11401" y="570"/>
                  </a:cubicBezTo>
                  <a:cubicBezTo>
                    <a:pt x="10126" y="176"/>
                    <a:pt x="8955" y="1"/>
                    <a:pt x="7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56"/>
            <p:cNvSpPr/>
            <p:nvPr/>
          </p:nvSpPr>
          <p:spPr>
            <a:xfrm>
              <a:off x="4809500" y="2188575"/>
              <a:ext cx="537750" cy="318050"/>
            </a:xfrm>
            <a:custGeom>
              <a:avLst/>
              <a:gdLst/>
              <a:ahLst/>
              <a:cxnLst/>
              <a:rect l="l" t="t" r="r" b="b"/>
              <a:pathLst>
                <a:path w="21510" h="12722" extrusionOk="0">
                  <a:moveTo>
                    <a:pt x="17375" y="0"/>
                  </a:moveTo>
                  <a:cubicBezTo>
                    <a:pt x="16939" y="3147"/>
                    <a:pt x="12972" y="6328"/>
                    <a:pt x="7616" y="7533"/>
                  </a:cubicBezTo>
                  <a:cubicBezTo>
                    <a:pt x="6147" y="7867"/>
                    <a:pt x="4720" y="8026"/>
                    <a:pt x="3381" y="8026"/>
                  </a:cubicBezTo>
                  <a:cubicBezTo>
                    <a:pt x="2171" y="8026"/>
                    <a:pt x="1033" y="7896"/>
                    <a:pt x="0" y="7650"/>
                  </a:cubicBezTo>
                  <a:lnTo>
                    <a:pt x="0" y="7650"/>
                  </a:lnTo>
                  <a:cubicBezTo>
                    <a:pt x="887" y="11684"/>
                    <a:pt x="3549" y="12722"/>
                    <a:pt x="10663" y="12722"/>
                  </a:cubicBezTo>
                  <a:cubicBezTo>
                    <a:pt x="17592" y="12705"/>
                    <a:pt x="21509" y="8604"/>
                    <a:pt x="18998" y="2494"/>
                  </a:cubicBezTo>
                  <a:cubicBezTo>
                    <a:pt x="18546" y="1406"/>
                    <a:pt x="17994" y="586"/>
                    <a:pt x="1737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56"/>
            <p:cNvSpPr/>
            <p:nvPr/>
          </p:nvSpPr>
          <p:spPr>
            <a:xfrm>
              <a:off x="4911600" y="2164025"/>
              <a:ext cx="421000" cy="331725"/>
            </a:xfrm>
            <a:custGeom>
              <a:avLst/>
              <a:gdLst/>
              <a:ahLst/>
              <a:cxnLst/>
              <a:rect l="l" t="t" r="r" b="b"/>
              <a:pathLst>
                <a:path w="16840" h="13269" extrusionOk="0">
                  <a:moveTo>
                    <a:pt x="9320" y="1"/>
                  </a:moveTo>
                  <a:cubicBezTo>
                    <a:pt x="7782" y="1"/>
                    <a:pt x="6579" y="530"/>
                    <a:pt x="6579" y="530"/>
                  </a:cubicBezTo>
                  <a:lnTo>
                    <a:pt x="6562" y="530"/>
                  </a:lnTo>
                  <a:cubicBezTo>
                    <a:pt x="6062" y="385"/>
                    <a:pt x="5336" y="155"/>
                    <a:pt x="4568" y="155"/>
                  </a:cubicBezTo>
                  <a:cubicBezTo>
                    <a:pt x="4101" y="155"/>
                    <a:pt x="3619" y="240"/>
                    <a:pt x="3164" y="480"/>
                  </a:cubicBezTo>
                  <a:cubicBezTo>
                    <a:pt x="804" y="1736"/>
                    <a:pt x="0" y="5117"/>
                    <a:pt x="34" y="6908"/>
                  </a:cubicBezTo>
                  <a:cubicBezTo>
                    <a:pt x="67" y="10657"/>
                    <a:pt x="3884" y="13269"/>
                    <a:pt x="8487" y="13269"/>
                  </a:cubicBezTo>
                  <a:cubicBezTo>
                    <a:pt x="8621" y="13269"/>
                    <a:pt x="8788" y="13269"/>
                    <a:pt x="8939" y="13252"/>
                  </a:cubicBezTo>
                  <a:cubicBezTo>
                    <a:pt x="14178" y="12432"/>
                    <a:pt x="16839" y="8833"/>
                    <a:pt x="14680" y="3811"/>
                  </a:cubicBezTo>
                  <a:cubicBezTo>
                    <a:pt x="13348" y="716"/>
                    <a:pt x="11108" y="1"/>
                    <a:pt x="9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56"/>
            <p:cNvSpPr/>
            <p:nvPr/>
          </p:nvSpPr>
          <p:spPr>
            <a:xfrm>
              <a:off x="4927925" y="2185975"/>
              <a:ext cx="208400" cy="298150"/>
            </a:xfrm>
            <a:custGeom>
              <a:avLst/>
              <a:gdLst/>
              <a:ahLst/>
              <a:cxnLst/>
              <a:rect l="l" t="t" r="r" b="b"/>
              <a:pathLst>
                <a:path w="8336" h="11926" extrusionOk="0">
                  <a:moveTo>
                    <a:pt x="4196" y="1"/>
                  </a:moveTo>
                  <a:cubicBezTo>
                    <a:pt x="1905" y="1"/>
                    <a:pt x="126" y="3033"/>
                    <a:pt x="67" y="5662"/>
                  </a:cubicBezTo>
                  <a:cubicBezTo>
                    <a:pt x="0" y="8624"/>
                    <a:pt x="2410" y="11236"/>
                    <a:pt x="6528" y="11905"/>
                  </a:cubicBezTo>
                  <a:cubicBezTo>
                    <a:pt x="6614" y="11919"/>
                    <a:pt x="6693" y="11926"/>
                    <a:pt x="6764" y="11926"/>
                  </a:cubicBezTo>
                  <a:cubicBezTo>
                    <a:pt x="8335" y="11926"/>
                    <a:pt x="6701" y="8713"/>
                    <a:pt x="5725" y="7001"/>
                  </a:cubicBezTo>
                  <a:cubicBezTo>
                    <a:pt x="5356" y="6348"/>
                    <a:pt x="5323" y="5595"/>
                    <a:pt x="5607" y="4925"/>
                  </a:cubicBezTo>
                  <a:cubicBezTo>
                    <a:pt x="6244" y="3452"/>
                    <a:pt x="7064" y="858"/>
                    <a:pt x="5139" y="171"/>
                  </a:cubicBezTo>
                  <a:cubicBezTo>
                    <a:pt x="4817" y="55"/>
                    <a:pt x="4502" y="1"/>
                    <a:pt x="4196"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56"/>
            <p:cNvSpPr/>
            <p:nvPr/>
          </p:nvSpPr>
          <p:spPr>
            <a:xfrm>
              <a:off x="5077300" y="2174600"/>
              <a:ext cx="220150" cy="305900"/>
            </a:xfrm>
            <a:custGeom>
              <a:avLst/>
              <a:gdLst/>
              <a:ahLst/>
              <a:cxnLst/>
              <a:rect l="l" t="t" r="r" b="b"/>
              <a:pathLst>
                <a:path w="8806" h="12236" extrusionOk="0">
                  <a:moveTo>
                    <a:pt x="3087" y="0"/>
                  </a:moveTo>
                  <a:cubicBezTo>
                    <a:pt x="2637" y="0"/>
                    <a:pt x="2189" y="111"/>
                    <a:pt x="1758" y="359"/>
                  </a:cubicBezTo>
                  <a:cubicBezTo>
                    <a:pt x="1" y="1363"/>
                    <a:pt x="1390" y="3790"/>
                    <a:pt x="2378" y="5129"/>
                  </a:cubicBezTo>
                  <a:cubicBezTo>
                    <a:pt x="2813" y="5732"/>
                    <a:pt x="2963" y="6485"/>
                    <a:pt x="2763" y="7171"/>
                  </a:cubicBezTo>
                  <a:cubicBezTo>
                    <a:pt x="2193" y="8973"/>
                    <a:pt x="1353" y="12236"/>
                    <a:pt x="2671" y="12236"/>
                  </a:cubicBezTo>
                  <a:cubicBezTo>
                    <a:pt x="2785" y="12236"/>
                    <a:pt x="2916" y="12211"/>
                    <a:pt x="3064" y="12159"/>
                  </a:cubicBezTo>
                  <a:cubicBezTo>
                    <a:pt x="7031" y="10820"/>
                    <a:pt x="8805" y="7824"/>
                    <a:pt x="8052" y="4911"/>
                  </a:cubicBezTo>
                  <a:cubicBezTo>
                    <a:pt x="7430" y="2519"/>
                    <a:pt x="5230" y="0"/>
                    <a:pt x="308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56"/>
            <p:cNvSpPr/>
            <p:nvPr/>
          </p:nvSpPr>
          <p:spPr>
            <a:xfrm>
              <a:off x="5150525" y="2402825"/>
              <a:ext cx="34350" cy="49000"/>
            </a:xfrm>
            <a:custGeom>
              <a:avLst/>
              <a:gdLst/>
              <a:ahLst/>
              <a:cxnLst/>
              <a:rect l="l" t="t" r="r" b="b"/>
              <a:pathLst>
                <a:path w="1374" h="1960" extrusionOk="0">
                  <a:moveTo>
                    <a:pt x="1" y="1"/>
                  </a:moveTo>
                  <a:lnTo>
                    <a:pt x="1" y="1"/>
                  </a:lnTo>
                  <a:cubicBezTo>
                    <a:pt x="71" y="1420"/>
                    <a:pt x="430" y="1960"/>
                    <a:pt x="741" y="1960"/>
                  </a:cubicBezTo>
                  <a:cubicBezTo>
                    <a:pt x="874" y="1960"/>
                    <a:pt x="999" y="1861"/>
                    <a:pt x="1089" y="1691"/>
                  </a:cubicBezTo>
                  <a:cubicBezTo>
                    <a:pt x="1374" y="1089"/>
                    <a:pt x="1" y="1"/>
                    <a:pt x="1" y="1"/>
                  </a:cubicBezTo>
                  <a:close/>
                </a:path>
              </a:pathLst>
            </a:custGeom>
            <a:solidFill>
              <a:srgbClr val="E01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56"/>
            <p:cNvSpPr/>
            <p:nvPr/>
          </p:nvSpPr>
          <p:spPr>
            <a:xfrm>
              <a:off x="5168100" y="2378125"/>
              <a:ext cx="39800" cy="40525"/>
            </a:xfrm>
            <a:custGeom>
              <a:avLst/>
              <a:gdLst/>
              <a:ahLst/>
              <a:cxnLst/>
              <a:rect l="l" t="t" r="r" b="b"/>
              <a:pathLst>
                <a:path w="1592" h="1621" extrusionOk="0">
                  <a:moveTo>
                    <a:pt x="1" y="1"/>
                  </a:moveTo>
                  <a:cubicBezTo>
                    <a:pt x="168" y="1181"/>
                    <a:pt x="579" y="1620"/>
                    <a:pt x="914" y="1620"/>
                  </a:cubicBezTo>
                  <a:cubicBezTo>
                    <a:pt x="1084" y="1620"/>
                    <a:pt x="1234" y="1508"/>
                    <a:pt x="1323" y="1323"/>
                  </a:cubicBezTo>
                  <a:cubicBezTo>
                    <a:pt x="1591" y="771"/>
                    <a:pt x="1" y="1"/>
                    <a:pt x="1" y="1"/>
                  </a:cubicBezTo>
                  <a:close/>
                </a:path>
              </a:pathLst>
            </a:custGeom>
            <a:solidFill>
              <a:srgbClr val="E01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56"/>
            <p:cNvSpPr/>
            <p:nvPr/>
          </p:nvSpPr>
          <p:spPr>
            <a:xfrm>
              <a:off x="5172725" y="2355125"/>
              <a:ext cx="48975" cy="29150"/>
            </a:xfrm>
            <a:custGeom>
              <a:avLst/>
              <a:gdLst/>
              <a:ahLst/>
              <a:cxnLst/>
              <a:rect l="l" t="t" r="r" b="b"/>
              <a:pathLst>
                <a:path w="1959" h="1166" extrusionOk="0">
                  <a:moveTo>
                    <a:pt x="0" y="0"/>
                  </a:moveTo>
                  <a:lnTo>
                    <a:pt x="0" y="0"/>
                  </a:lnTo>
                  <a:cubicBezTo>
                    <a:pt x="510" y="856"/>
                    <a:pt x="1014" y="1165"/>
                    <a:pt x="1373" y="1165"/>
                  </a:cubicBezTo>
                  <a:cubicBezTo>
                    <a:pt x="1639" y="1165"/>
                    <a:pt x="1825" y="996"/>
                    <a:pt x="1875" y="754"/>
                  </a:cubicBezTo>
                  <a:cubicBezTo>
                    <a:pt x="1959" y="151"/>
                    <a:pt x="0" y="0"/>
                    <a:pt x="0" y="0"/>
                  </a:cubicBezTo>
                  <a:close/>
                </a:path>
              </a:pathLst>
            </a:custGeom>
            <a:solidFill>
              <a:srgbClr val="E01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56"/>
            <p:cNvSpPr/>
            <p:nvPr/>
          </p:nvSpPr>
          <p:spPr>
            <a:xfrm>
              <a:off x="5177725" y="2314425"/>
              <a:ext cx="49225" cy="21775"/>
            </a:xfrm>
            <a:custGeom>
              <a:avLst/>
              <a:gdLst/>
              <a:ahLst/>
              <a:cxnLst/>
              <a:rect l="l" t="t" r="r" b="b"/>
              <a:pathLst>
                <a:path w="1969" h="871" extrusionOk="0">
                  <a:moveTo>
                    <a:pt x="1630" y="1"/>
                  </a:moveTo>
                  <a:cubicBezTo>
                    <a:pt x="1118" y="1"/>
                    <a:pt x="1" y="607"/>
                    <a:pt x="1" y="607"/>
                  </a:cubicBezTo>
                  <a:cubicBezTo>
                    <a:pt x="393" y="796"/>
                    <a:pt x="732" y="871"/>
                    <a:pt x="1011" y="871"/>
                  </a:cubicBezTo>
                  <a:cubicBezTo>
                    <a:pt x="1649" y="871"/>
                    <a:pt x="1969" y="476"/>
                    <a:pt x="1876" y="139"/>
                  </a:cubicBezTo>
                  <a:cubicBezTo>
                    <a:pt x="1852" y="40"/>
                    <a:pt x="1761" y="1"/>
                    <a:pt x="1630" y="1"/>
                  </a:cubicBezTo>
                  <a:close/>
                </a:path>
              </a:pathLst>
            </a:custGeom>
            <a:solidFill>
              <a:srgbClr val="E01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56"/>
            <p:cNvSpPr/>
            <p:nvPr/>
          </p:nvSpPr>
          <p:spPr>
            <a:xfrm>
              <a:off x="5178150" y="2270175"/>
              <a:ext cx="45650" cy="32675"/>
            </a:xfrm>
            <a:custGeom>
              <a:avLst/>
              <a:gdLst/>
              <a:ahLst/>
              <a:cxnLst/>
              <a:rect l="l" t="t" r="r" b="b"/>
              <a:pathLst>
                <a:path w="1826" h="1307" extrusionOk="0">
                  <a:moveTo>
                    <a:pt x="1178" y="0"/>
                  </a:moveTo>
                  <a:cubicBezTo>
                    <a:pt x="596" y="0"/>
                    <a:pt x="1" y="1306"/>
                    <a:pt x="1" y="1306"/>
                  </a:cubicBezTo>
                  <a:cubicBezTo>
                    <a:pt x="1792" y="620"/>
                    <a:pt x="1825" y="34"/>
                    <a:pt x="1189" y="0"/>
                  </a:cubicBezTo>
                  <a:cubicBezTo>
                    <a:pt x="1185" y="0"/>
                    <a:pt x="1182" y="0"/>
                    <a:pt x="1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56"/>
            <p:cNvSpPr/>
            <p:nvPr/>
          </p:nvSpPr>
          <p:spPr>
            <a:xfrm>
              <a:off x="5157225" y="2240000"/>
              <a:ext cx="33325" cy="41925"/>
            </a:xfrm>
            <a:custGeom>
              <a:avLst/>
              <a:gdLst/>
              <a:ahLst/>
              <a:cxnLst/>
              <a:rect l="l" t="t" r="r" b="b"/>
              <a:pathLst>
                <a:path w="1333" h="1677" extrusionOk="0">
                  <a:moveTo>
                    <a:pt x="884" y="1"/>
                  </a:moveTo>
                  <a:cubicBezTo>
                    <a:pt x="784" y="1"/>
                    <a:pt x="663" y="41"/>
                    <a:pt x="536" y="119"/>
                  </a:cubicBezTo>
                  <a:cubicBezTo>
                    <a:pt x="1" y="454"/>
                    <a:pt x="486" y="1676"/>
                    <a:pt x="486" y="1676"/>
                  </a:cubicBezTo>
                  <a:cubicBezTo>
                    <a:pt x="1333" y="504"/>
                    <a:pt x="1237" y="1"/>
                    <a:pt x="8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56"/>
            <p:cNvSpPr/>
            <p:nvPr/>
          </p:nvSpPr>
          <p:spPr>
            <a:xfrm>
              <a:off x="5133125" y="2224150"/>
              <a:ext cx="28325" cy="35575"/>
            </a:xfrm>
            <a:custGeom>
              <a:avLst/>
              <a:gdLst/>
              <a:ahLst/>
              <a:cxnLst/>
              <a:rect l="l" t="t" r="r" b="b"/>
              <a:pathLst>
                <a:path w="1133" h="1423" extrusionOk="0">
                  <a:moveTo>
                    <a:pt x="488" y="0"/>
                  </a:moveTo>
                  <a:cubicBezTo>
                    <a:pt x="1" y="0"/>
                    <a:pt x="563" y="1423"/>
                    <a:pt x="563" y="1423"/>
                  </a:cubicBezTo>
                  <a:cubicBezTo>
                    <a:pt x="1132" y="368"/>
                    <a:pt x="831" y="34"/>
                    <a:pt x="496" y="0"/>
                  </a:cubicBezTo>
                  <a:cubicBezTo>
                    <a:pt x="493" y="0"/>
                    <a:pt x="490" y="0"/>
                    <a:pt x="4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56"/>
            <p:cNvSpPr/>
            <p:nvPr/>
          </p:nvSpPr>
          <p:spPr>
            <a:xfrm>
              <a:off x="5080650" y="2231700"/>
              <a:ext cx="465350" cy="274325"/>
            </a:xfrm>
            <a:custGeom>
              <a:avLst/>
              <a:gdLst/>
              <a:ahLst/>
              <a:cxnLst/>
              <a:rect l="l" t="t" r="r" b="b"/>
              <a:pathLst>
                <a:path w="18614" h="10973" extrusionOk="0">
                  <a:moveTo>
                    <a:pt x="12269" y="0"/>
                  </a:moveTo>
                  <a:cubicBezTo>
                    <a:pt x="11873" y="0"/>
                    <a:pt x="11465" y="22"/>
                    <a:pt x="11048" y="66"/>
                  </a:cubicBezTo>
                  <a:cubicBezTo>
                    <a:pt x="6428" y="535"/>
                    <a:pt x="1875" y="3364"/>
                    <a:pt x="888" y="6360"/>
                  </a:cubicBezTo>
                  <a:cubicBezTo>
                    <a:pt x="1" y="9051"/>
                    <a:pt x="2286" y="10972"/>
                    <a:pt x="6120" y="10972"/>
                  </a:cubicBezTo>
                  <a:cubicBezTo>
                    <a:pt x="6555" y="10972"/>
                    <a:pt x="7010" y="10947"/>
                    <a:pt x="7483" y="10896"/>
                  </a:cubicBezTo>
                  <a:cubicBezTo>
                    <a:pt x="12086" y="10411"/>
                    <a:pt x="16622" y="7599"/>
                    <a:pt x="17626" y="4603"/>
                  </a:cubicBezTo>
                  <a:cubicBezTo>
                    <a:pt x="17810" y="4033"/>
                    <a:pt x="18614" y="4352"/>
                    <a:pt x="18497" y="3883"/>
                  </a:cubicBezTo>
                  <a:cubicBezTo>
                    <a:pt x="17886" y="1412"/>
                    <a:pt x="15450" y="0"/>
                    <a:pt x="12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56"/>
            <p:cNvSpPr/>
            <p:nvPr/>
          </p:nvSpPr>
          <p:spPr>
            <a:xfrm>
              <a:off x="5181075" y="2231200"/>
              <a:ext cx="277475" cy="71650"/>
            </a:xfrm>
            <a:custGeom>
              <a:avLst/>
              <a:gdLst/>
              <a:ahLst/>
              <a:cxnLst/>
              <a:rect l="l" t="t" r="r" b="b"/>
              <a:pathLst>
                <a:path w="11099" h="2866" extrusionOk="0">
                  <a:moveTo>
                    <a:pt x="8173" y="0"/>
                  </a:moveTo>
                  <a:cubicBezTo>
                    <a:pt x="7797" y="0"/>
                    <a:pt x="7410" y="18"/>
                    <a:pt x="7014" y="53"/>
                  </a:cubicBezTo>
                  <a:cubicBezTo>
                    <a:pt x="4470" y="338"/>
                    <a:pt x="1926" y="1308"/>
                    <a:pt x="1" y="2631"/>
                  </a:cubicBezTo>
                  <a:cubicBezTo>
                    <a:pt x="988" y="2781"/>
                    <a:pt x="2043" y="2865"/>
                    <a:pt x="3164" y="2865"/>
                  </a:cubicBezTo>
                  <a:cubicBezTo>
                    <a:pt x="7349" y="2865"/>
                    <a:pt x="10781" y="1811"/>
                    <a:pt x="11099" y="455"/>
                  </a:cubicBezTo>
                  <a:cubicBezTo>
                    <a:pt x="10231" y="145"/>
                    <a:pt x="9245" y="0"/>
                    <a:pt x="817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56"/>
            <p:cNvSpPr/>
            <p:nvPr/>
          </p:nvSpPr>
          <p:spPr>
            <a:xfrm>
              <a:off x="5112450" y="2256000"/>
              <a:ext cx="447375" cy="250575"/>
            </a:xfrm>
            <a:custGeom>
              <a:avLst/>
              <a:gdLst/>
              <a:ahLst/>
              <a:cxnLst/>
              <a:rect l="l" t="t" r="r" b="b"/>
              <a:pathLst>
                <a:path w="17895" h="10023" extrusionOk="0">
                  <a:moveTo>
                    <a:pt x="11261" y="1"/>
                  </a:moveTo>
                  <a:cubicBezTo>
                    <a:pt x="10187" y="1"/>
                    <a:pt x="9032" y="134"/>
                    <a:pt x="7851" y="417"/>
                  </a:cubicBezTo>
                  <a:cubicBezTo>
                    <a:pt x="3248" y="1505"/>
                    <a:pt x="1" y="4451"/>
                    <a:pt x="603" y="6995"/>
                  </a:cubicBezTo>
                  <a:cubicBezTo>
                    <a:pt x="1052" y="8889"/>
                    <a:pt x="3513" y="10022"/>
                    <a:pt x="6641" y="10022"/>
                  </a:cubicBezTo>
                  <a:cubicBezTo>
                    <a:pt x="7715" y="10022"/>
                    <a:pt x="8867" y="9889"/>
                    <a:pt x="10044" y="9606"/>
                  </a:cubicBezTo>
                  <a:cubicBezTo>
                    <a:pt x="14647" y="8518"/>
                    <a:pt x="17894" y="5572"/>
                    <a:pt x="17292" y="3028"/>
                  </a:cubicBezTo>
                  <a:cubicBezTo>
                    <a:pt x="16843" y="1134"/>
                    <a:pt x="14391" y="1"/>
                    <a:pt x="11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56"/>
            <p:cNvSpPr/>
            <p:nvPr/>
          </p:nvSpPr>
          <p:spPr>
            <a:xfrm>
              <a:off x="5124175" y="2274100"/>
              <a:ext cx="323500" cy="206800"/>
            </a:xfrm>
            <a:custGeom>
              <a:avLst/>
              <a:gdLst/>
              <a:ahLst/>
              <a:cxnLst/>
              <a:rect l="l" t="t" r="r" b="b"/>
              <a:pathLst>
                <a:path w="12940" h="8272" extrusionOk="0">
                  <a:moveTo>
                    <a:pt x="10104" y="1"/>
                  </a:moveTo>
                  <a:cubicBezTo>
                    <a:pt x="7960" y="1"/>
                    <a:pt x="4869" y="629"/>
                    <a:pt x="2310" y="2890"/>
                  </a:cubicBezTo>
                  <a:cubicBezTo>
                    <a:pt x="0" y="4915"/>
                    <a:pt x="586" y="7711"/>
                    <a:pt x="3649" y="8246"/>
                  </a:cubicBezTo>
                  <a:cubicBezTo>
                    <a:pt x="3747" y="8263"/>
                    <a:pt x="3842" y="8271"/>
                    <a:pt x="3934" y="8271"/>
                  </a:cubicBezTo>
                  <a:cubicBezTo>
                    <a:pt x="5837" y="8271"/>
                    <a:pt x="6485" y="4782"/>
                    <a:pt x="7667" y="4095"/>
                  </a:cubicBezTo>
                  <a:cubicBezTo>
                    <a:pt x="8286" y="3744"/>
                    <a:pt x="10127" y="3559"/>
                    <a:pt x="11383" y="2589"/>
                  </a:cubicBezTo>
                  <a:cubicBezTo>
                    <a:pt x="12621" y="1634"/>
                    <a:pt x="12939" y="480"/>
                    <a:pt x="12153" y="245"/>
                  </a:cubicBezTo>
                  <a:cubicBezTo>
                    <a:pt x="11693" y="105"/>
                    <a:pt x="10977" y="1"/>
                    <a:pt x="1010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56"/>
            <p:cNvSpPr/>
            <p:nvPr/>
          </p:nvSpPr>
          <p:spPr>
            <a:xfrm>
              <a:off x="5268550" y="2302650"/>
              <a:ext cx="282075" cy="189975"/>
            </a:xfrm>
            <a:custGeom>
              <a:avLst/>
              <a:gdLst/>
              <a:ahLst/>
              <a:cxnLst/>
              <a:rect l="l" t="t" r="r" b="b"/>
              <a:pathLst>
                <a:path w="11283" h="7599" extrusionOk="0">
                  <a:moveTo>
                    <a:pt x="9196" y="0"/>
                  </a:moveTo>
                  <a:cubicBezTo>
                    <a:pt x="8661" y="0"/>
                    <a:pt x="7433" y="691"/>
                    <a:pt x="6478" y="1463"/>
                  </a:cubicBezTo>
                  <a:cubicBezTo>
                    <a:pt x="5424" y="2334"/>
                    <a:pt x="4737" y="3539"/>
                    <a:pt x="4336" y="3941"/>
                  </a:cubicBezTo>
                  <a:cubicBezTo>
                    <a:pt x="3499" y="4727"/>
                    <a:pt x="0" y="5464"/>
                    <a:pt x="385" y="6602"/>
                  </a:cubicBezTo>
                  <a:cubicBezTo>
                    <a:pt x="608" y="7291"/>
                    <a:pt x="1580" y="7598"/>
                    <a:pt x="2797" y="7598"/>
                  </a:cubicBezTo>
                  <a:cubicBezTo>
                    <a:pt x="4419" y="7598"/>
                    <a:pt x="6476" y="7052"/>
                    <a:pt x="7767" y="6133"/>
                  </a:cubicBezTo>
                  <a:cubicBezTo>
                    <a:pt x="11282" y="3589"/>
                    <a:pt x="10897" y="660"/>
                    <a:pt x="9340" y="24"/>
                  </a:cubicBezTo>
                  <a:cubicBezTo>
                    <a:pt x="9301" y="8"/>
                    <a:pt x="9252" y="0"/>
                    <a:pt x="919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56"/>
            <p:cNvSpPr/>
            <p:nvPr/>
          </p:nvSpPr>
          <p:spPr>
            <a:xfrm>
              <a:off x="5427150" y="2346175"/>
              <a:ext cx="46850" cy="17700"/>
            </a:xfrm>
            <a:custGeom>
              <a:avLst/>
              <a:gdLst/>
              <a:ahLst/>
              <a:cxnLst/>
              <a:rect l="l" t="t" r="r" b="b"/>
              <a:pathLst>
                <a:path w="1874" h="708" extrusionOk="0">
                  <a:moveTo>
                    <a:pt x="1448" y="0"/>
                  </a:moveTo>
                  <a:cubicBezTo>
                    <a:pt x="1138" y="0"/>
                    <a:pt x="647" y="185"/>
                    <a:pt x="0" y="693"/>
                  </a:cubicBezTo>
                  <a:cubicBezTo>
                    <a:pt x="0" y="693"/>
                    <a:pt x="209" y="707"/>
                    <a:pt x="486" y="707"/>
                  </a:cubicBezTo>
                  <a:cubicBezTo>
                    <a:pt x="1001" y="707"/>
                    <a:pt x="1749" y="658"/>
                    <a:pt x="1825" y="375"/>
                  </a:cubicBezTo>
                  <a:cubicBezTo>
                    <a:pt x="1873" y="164"/>
                    <a:pt x="1741" y="0"/>
                    <a:pt x="14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56"/>
            <p:cNvSpPr/>
            <p:nvPr/>
          </p:nvSpPr>
          <p:spPr>
            <a:xfrm>
              <a:off x="5426725" y="2373725"/>
              <a:ext cx="47275" cy="16800"/>
            </a:xfrm>
            <a:custGeom>
              <a:avLst/>
              <a:gdLst/>
              <a:ahLst/>
              <a:cxnLst/>
              <a:rect l="l" t="t" r="r" b="b"/>
              <a:pathLst>
                <a:path w="1891" h="672" extrusionOk="0">
                  <a:moveTo>
                    <a:pt x="1307" y="0"/>
                  </a:moveTo>
                  <a:cubicBezTo>
                    <a:pt x="995" y="0"/>
                    <a:pt x="553" y="134"/>
                    <a:pt x="0" y="495"/>
                  </a:cubicBezTo>
                  <a:cubicBezTo>
                    <a:pt x="0" y="495"/>
                    <a:pt x="727" y="671"/>
                    <a:pt x="1265" y="671"/>
                  </a:cubicBezTo>
                  <a:cubicBezTo>
                    <a:pt x="1555" y="671"/>
                    <a:pt x="1790" y="620"/>
                    <a:pt x="1825" y="462"/>
                  </a:cubicBezTo>
                  <a:cubicBezTo>
                    <a:pt x="1891" y="218"/>
                    <a:pt x="1704" y="0"/>
                    <a:pt x="1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56"/>
            <p:cNvSpPr/>
            <p:nvPr/>
          </p:nvSpPr>
          <p:spPr>
            <a:xfrm>
              <a:off x="5415425" y="2398825"/>
              <a:ext cx="54625" cy="19825"/>
            </a:xfrm>
            <a:custGeom>
              <a:avLst/>
              <a:gdLst/>
              <a:ahLst/>
              <a:cxnLst/>
              <a:rect l="l" t="t" r="r" b="b"/>
              <a:pathLst>
                <a:path w="2185" h="793" extrusionOk="0">
                  <a:moveTo>
                    <a:pt x="936" y="0"/>
                  </a:moveTo>
                  <a:cubicBezTo>
                    <a:pt x="674" y="0"/>
                    <a:pt x="362" y="33"/>
                    <a:pt x="0" y="110"/>
                  </a:cubicBezTo>
                  <a:cubicBezTo>
                    <a:pt x="0" y="110"/>
                    <a:pt x="1179" y="792"/>
                    <a:pt x="1732" y="792"/>
                  </a:cubicBezTo>
                  <a:cubicBezTo>
                    <a:pt x="1844" y="792"/>
                    <a:pt x="1930" y="764"/>
                    <a:pt x="1976" y="696"/>
                  </a:cubicBezTo>
                  <a:cubicBezTo>
                    <a:pt x="2184" y="409"/>
                    <a:pt x="1864" y="0"/>
                    <a:pt x="936" y="0"/>
                  </a:cubicBezTo>
                  <a:close/>
                </a:path>
              </a:pathLst>
            </a:custGeom>
            <a:solidFill>
              <a:srgbClr val="E01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56"/>
            <p:cNvSpPr/>
            <p:nvPr/>
          </p:nvSpPr>
          <p:spPr>
            <a:xfrm>
              <a:off x="5402875" y="2418725"/>
              <a:ext cx="41875" cy="35000"/>
            </a:xfrm>
            <a:custGeom>
              <a:avLst/>
              <a:gdLst/>
              <a:ahLst/>
              <a:cxnLst/>
              <a:rect l="l" t="t" r="r" b="b"/>
              <a:pathLst>
                <a:path w="1675" h="1400" extrusionOk="0">
                  <a:moveTo>
                    <a:pt x="0" y="1"/>
                  </a:moveTo>
                  <a:cubicBezTo>
                    <a:pt x="0" y="1"/>
                    <a:pt x="721" y="1400"/>
                    <a:pt x="1186" y="1400"/>
                  </a:cubicBezTo>
                  <a:cubicBezTo>
                    <a:pt x="1222" y="1400"/>
                    <a:pt x="1257" y="1391"/>
                    <a:pt x="1289" y="1373"/>
                  </a:cubicBezTo>
                  <a:cubicBezTo>
                    <a:pt x="1674" y="1139"/>
                    <a:pt x="1473" y="369"/>
                    <a:pt x="0" y="1"/>
                  </a:cubicBezTo>
                  <a:close/>
                </a:path>
              </a:pathLst>
            </a:custGeom>
            <a:solidFill>
              <a:srgbClr val="E01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56"/>
            <p:cNvSpPr/>
            <p:nvPr/>
          </p:nvSpPr>
          <p:spPr>
            <a:xfrm>
              <a:off x="5375250" y="2435475"/>
              <a:ext cx="30925" cy="42075"/>
            </a:xfrm>
            <a:custGeom>
              <a:avLst/>
              <a:gdLst/>
              <a:ahLst/>
              <a:cxnLst/>
              <a:rect l="l" t="t" r="r" b="b"/>
              <a:pathLst>
                <a:path w="1237" h="1683" extrusionOk="0">
                  <a:moveTo>
                    <a:pt x="419" y="0"/>
                  </a:moveTo>
                  <a:cubicBezTo>
                    <a:pt x="419" y="0"/>
                    <a:pt x="1" y="1205"/>
                    <a:pt x="519" y="1557"/>
                  </a:cubicBezTo>
                  <a:cubicBezTo>
                    <a:pt x="643" y="1639"/>
                    <a:pt x="760" y="1683"/>
                    <a:pt x="854" y="1683"/>
                  </a:cubicBezTo>
                  <a:cubicBezTo>
                    <a:pt x="1179" y="1683"/>
                    <a:pt x="1237" y="1169"/>
                    <a:pt x="419" y="0"/>
                  </a:cubicBezTo>
                  <a:close/>
                </a:path>
              </a:pathLst>
            </a:custGeom>
            <a:solidFill>
              <a:srgbClr val="E01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56"/>
            <p:cNvSpPr/>
            <p:nvPr/>
          </p:nvSpPr>
          <p:spPr>
            <a:xfrm>
              <a:off x="5331725" y="2443425"/>
              <a:ext cx="32675" cy="35400"/>
            </a:xfrm>
            <a:custGeom>
              <a:avLst/>
              <a:gdLst/>
              <a:ahLst/>
              <a:cxnLst/>
              <a:rect l="l" t="t" r="r" b="b"/>
              <a:pathLst>
                <a:path w="1307" h="1416" extrusionOk="0">
                  <a:moveTo>
                    <a:pt x="1306" y="0"/>
                  </a:moveTo>
                  <a:cubicBezTo>
                    <a:pt x="1306" y="0"/>
                    <a:pt x="1" y="486"/>
                    <a:pt x="235" y="1055"/>
                  </a:cubicBezTo>
                  <a:cubicBezTo>
                    <a:pt x="317" y="1276"/>
                    <a:pt x="466" y="1415"/>
                    <a:pt x="628" y="1415"/>
                  </a:cubicBezTo>
                  <a:cubicBezTo>
                    <a:pt x="896" y="1415"/>
                    <a:pt x="1202" y="1033"/>
                    <a:pt x="1306" y="0"/>
                  </a:cubicBezTo>
                  <a:close/>
                </a:path>
              </a:pathLst>
            </a:custGeom>
            <a:solidFill>
              <a:srgbClr val="E01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56"/>
            <p:cNvSpPr/>
            <p:nvPr/>
          </p:nvSpPr>
          <p:spPr>
            <a:xfrm>
              <a:off x="5290725" y="2444675"/>
              <a:ext cx="38950" cy="24475"/>
            </a:xfrm>
            <a:custGeom>
              <a:avLst/>
              <a:gdLst/>
              <a:ahLst/>
              <a:cxnLst/>
              <a:rect l="l" t="t" r="r" b="b"/>
              <a:pathLst>
                <a:path w="1558" h="979" extrusionOk="0">
                  <a:moveTo>
                    <a:pt x="1557" y="0"/>
                  </a:moveTo>
                  <a:cubicBezTo>
                    <a:pt x="1557" y="1"/>
                    <a:pt x="0" y="603"/>
                    <a:pt x="452" y="888"/>
                  </a:cubicBezTo>
                  <a:cubicBezTo>
                    <a:pt x="526" y="943"/>
                    <a:pt x="619" y="978"/>
                    <a:pt x="720" y="978"/>
                  </a:cubicBezTo>
                  <a:cubicBezTo>
                    <a:pt x="985" y="978"/>
                    <a:pt x="1315" y="739"/>
                    <a:pt x="1557" y="0"/>
                  </a:cubicBezTo>
                  <a:close/>
                </a:path>
              </a:pathLst>
            </a:custGeom>
            <a:solidFill>
              <a:srgbClr val="E014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56"/>
            <p:cNvSpPr/>
            <p:nvPr/>
          </p:nvSpPr>
          <p:spPr>
            <a:xfrm>
              <a:off x="5253900" y="2373775"/>
              <a:ext cx="353200" cy="132625"/>
            </a:xfrm>
            <a:custGeom>
              <a:avLst/>
              <a:gdLst/>
              <a:ahLst/>
              <a:cxnLst/>
              <a:rect l="l" t="t" r="r" b="b"/>
              <a:pathLst>
                <a:path w="14128" h="5305" extrusionOk="0">
                  <a:moveTo>
                    <a:pt x="13033" y="0"/>
                  </a:moveTo>
                  <a:cubicBezTo>
                    <a:pt x="7737" y="0"/>
                    <a:pt x="3260" y="1701"/>
                    <a:pt x="0" y="4443"/>
                  </a:cubicBezTo>
                  <a:cubicBezTo>
                    <a:pt x="1117" y="5027"/>
                    <a:pt x="3307" y="5304"/>
                    <a:pt x="5333" y="5304"/>
                  </a:cubicBezTo>
                  <a:cubicBezTo>
                    <a:pt x="6616" y="5304"/>
                    <a:pt x="7834" y="5193"/>
                    <a:pt x="8671" y="4979"/>
                  </a:cubicBezTo>
                  <a:cubicBezTo>
                    <a:pt x="12236" y="4092"/>
                    <a:pt x="14128" y="24"/>
                    <a:pt x="14128" y="24"/>
                  </a:cubicBezTo>
                  <a:cubicBezTo>
                    <a:pt x="13759" y="8"/>
                    <a:pt x="13394" y="0"/>
                    <a:pt x="130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56"/>
            <p:cNvSpPr/>
            <p:nvPr/>
          </p:nvSpPr>
          <p:spPr>
            <a:xfrm>
              <a:off x="4831250" y="2158450"/>
              <a:ext cx="127650" cy="84550"/>
            </a:xfrm>
            <a:custGeom>
              <a:avLst/>
              <a:gdLst/>
              <a:ahLst/>
              <a:cxnLst/>
              <a:rect l="l" t="t" r="r" b="b"/>
              <a:pathLst>
                <a:path w="5106" h="3382" extrusionOk="0">
                  <a:moveTo>
                    <a:pt x="5106" y="0"/>
                  </a:moveTo>
                  <a:lnTo>
                    <a:pt x="5106" y="0"/>
                  </a:lnTo>
                  <a:cubicBezTo>
                    <a:pt x="2612" y="268"/>
                    <a:pt x="904" y="1674"/>
                    <a:pt x="0" y="3381"/>
                  </a:cubicBezTo>
                  <a:cubicBezTo>
                    <a:pt x="553" y="3281"/>
                    <a:pt x="1139" y="3114"/>
                    <a:pt x="1741" y="2879"/>
                  </a:cubicBezTo>
                  <a:cubicBezTo>
                    <a:pt x="3583" y="2160"/>
                    <a:pt x="4905" y="954"/>
                    <a:pt x="510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56"/>
            <p:cNvSpPr/>
            <p:nvPr/>
          </p:nvSpPr>
          <p:spPr>
            <a:xfrm>
              <a:off x="5207125" y="2428275"/>
              <a:ext cx="55575" cy="21050"/>
            </a:xfrm>
            <a:custGeom>
              <a:avLst/>
              <a:gdLst/>
              <a:ahLst/>
              <a:cxnLst/>
              <a:rect l="l" t="t" r="r" b="b"/>
              <a:pathLst>
                <a:path w="2223" h="842" extrusionOk="0">
                  <a:moveTo>
                    <a:pt x="1667" y="1"/>
                  </a:moveTo>
                  <a:cubicBezTo>
                    <a:pt x="1103" y="1"/>
                    <a:pt x="291" y="63"/>
                    <a:pt x="131" y="405"/>
                  </a:cubicBezTo>
                  <a:cubicBezTo>
                    <a:pt x="1" y="649"/>
                    <a:pt x="95" y="841"/>
                    <a:pt x="418" y="841"/>
                  </a:cubicBezTo>
                  <a:cubicBezTo>
                    <a:pt x="760" y="841"/>
                    <a:pt x="1361" y="624"/>
                    <a:pt x="2223" y="20"/>
                  </a:cubicBezTo>
                  <a:cubicBezTo>
                    <a:pt x="2223" y="20"/>
                    <a:pt x="1984" y="1"/>
                    <a:pt x="16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56"/>
            <p:cNvSpPr/>
            <p:nvPr/>
          </p:nvSpPr>
          <p:spPr>
            <a:xfrm>
              <a:off x="5217125" y="2399300"/>
              <a:ext cx="51850" cy="18325"/>
            </a:xfrm>
            <a:custGeom>
              <a:avLst/>
              <a:gdLst/>
              <a:ahLst/>
              <a:cxnLst/>
              <a:rect l="l" t="t" r="r" b="b"/>
              <a:pathLst>
                <a:path w="2074" h="733" extrusionOk="0">
                  <a:moveTo>
                    <a:pt x="782" y="0"/>
                  </a:moveTo>
                  <a:cubicBezTo>
                    <a:pt x="476" y="0"/>
                    <a:pt x="214" y="56"/>
                    <a:pt x="132" y="225"/>
                  </a:cubicBezTo>
                  <a:cubicBezTo>
                    <a:pt x="0" y="489"/>
                    <a:pt x="145" y="732"/>
                    <a:pt x="571" y="732"/>
                  </a:cubicBezTo>
                  <a:cubicBezTo>
                    <a:pt x="902" y="732"/>
                    <a:pt x="1402" y="586"/>
                    <a:pt x="2074" y="192"/>
                  </a:cubicBezTo>
                  <a:cubicBezTo>
                    <a:pt x="2074" y="192"/>
                    <a:pt x="1351" y="0"/>
                    <a:pt x="7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56"/>
            <p:cNvSpPr/>
            <p:nvPr/>
          </p:nvSpPr>
          <p:spPr>
            <a:xfrm>
              <a:off x="5229425" y="2370575"/>
              <a:ext cx="53800" cy="19950"/>
            </a:xfrm>
            <a:custGeom>
              <a:avLst/>
              <a:gdLst/>
              <a:ahLst/>
              <a:cxnLst/>
              <a:rect l="l" t="t" r="r" b="b"/>
              <a:pathLst>
                <a:path w="2152" h="798" extrusionOk="0">
                  <a:moveTo>
                    <a:pt x="570" y="1"/>
                  </a:moveTo>
                  <a:cubicBezTo>
                    <a:pt x="462" y="1"/>
                    <a:pt x="372" y="26"/>
                    <a:pt x="310" y="85"/>
                  </a:cubicBezTo>
                  <a:cubicBezTo>
                    <a:pt x="1" y="382"/>
                    <a:pt x="217" y="797"/>
                    <a:pt x="1135" y="797"/>
                  </a:cubicBezTo>
                  <a:cubicBezTo>
                    <a:pt x="1409" y="797"/>
                    <a:pt x="1746" y="760"/>
                    <a:pt x="2151" y="671"/>
                  </a:cubicBezTo>
                  <a:cubicBezTo>
                    <a:pt x="2151" y="671"/>
                    <a:pt x="1128" y="1"/>
                    <a:pt x="5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56"/>
            <p:cNvSpPr/>
            <p:nvPr/>
          </p:nvSpPr>
          <p:spPr>
            <a:xfrm>
              <a:off x="5263950" y="2338750"/>
              <a:ext cx="35575" cy="31450"/>
            </a:xfrm>
            <a:custGeom>
              <a:avLst/>
              <a:gdLst/>
              <a:ahLst/>
              <a:cxnLst/>
              <a:rect l="l" t="t" r="r" b="b"/>
              <a:pathLst>
                <a:path w="1423" h="1258" extrusionOk="0">
                  <a:moveTo>
                    <a:pt x="522" y="0"/>
                  </a:moveTo>
                  <a:cubicBezTo>
                    <a:pt x="493" y="0"/>
                    <a:pt x="464" y="6"/>
                    <a:pt x="435" y="19"/>
                  </a:cubicBezTo>
                  <a:cubicBezTo>
                    <a:pt x="0" y="220"/>
                    <a:pt x="34" y="923"/>
                    <a:pt x="1423" y="1258"/>
                  </a:cubicBezTo>
                  <a:cubicBezTo>
                    <a:pt x="1423" y="1258"/>
                    <a:pt x="940" y="0"/>
                    <a:pt x="5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56"/>
            <p:cNvSpPr/>
            <p:nvPr/>
          </p:nvSpPr>
          <p:spPr>
            <a:xfrm>
              <a:off x="5303825" y="2318650"/>
              <a:ext cx="28775" cy="36075"/>
            </a:xfrm>
            <a:custGeom>
              <a:avLst/>
              <a:gdLst/>
              <a:ahLst/>
              <a:cxnLst/>
              <a:rect l="l" t="t" r="r" b="b"/>
              <a:pathLst>
                <a:path w="1151" h="1443" extrusionOk="0">
                  <a:moveTo>
                    <a:pt x="405" y="1"/>
                  </a:moveTo>
                  <a:cubicBezTo>
                    <a:pt x="119" y="1"/>
                    <a:pt x="0" y="429"/>
                    <a:pt x="598" y="1443"/>
                  </a:cubicBezTo>
                  <a:cubicBezTo>
                    <a:pt x="598" y="1443"/>
                    <a:pt x="1150" y="388"/>
                    <a:pt x="682" y="104"/>
                  </a:cubicBezTo>
                  <a:cubicBezTo>
                    <a:pt x="584" y="36"/>
                    <a:pt x="488"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56"/>
            <p:cNvSpPr/>
            <p:nvPr/>
          </p:nvSpPr>
          <p:spPr>
            <a:xfrm>
              <a:off x="5340950" y="2318050"/>
              <a:ext cx="31825" cy="29575"/>
            </a:xfrm>
            <a:custGeom>
              <a:avLst/>
              <a:gdLst/>
              <a:ahLst/>
              <a:cxnLst/>
              <a:rect l="l" t="t" r="r" b="b"/>
              <a:pathLst>
                <a:path w="1273" h="1183" extrusionOk="0">
                  <a:moveTo>
                    <a:pt x="756" y="0"/>
                  </a:moveTo>
                  <a:cubicBezTo>
                    <a:pt x="503" y="0"/>
                    <a:pt x="189" y="321"/>
                    <a:pt x="0" y="1182"/>
                  </a:cubicBezTo>
                  <a:cubicBezTo>
                    <a:pt x="0" y="1182"/>
                    <a:pt x="1272" y="747"/>
                    <a:pt x="1105" y="295"/>
                  </a:cubicBezTo>
                  <a:cubicBezTo>
                    <a:pt x="1036" y="114"/>
                    <a:pt x="907" y="0"/>
                    <a:pt x="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56"/>
            <p:cNvSpPr/>
            <p:nvPr/>
          </p:nvSpPr>
          <p:spPr>
            <a:xfrm>
              <a:off x="5374425" y="2324850"/>
              <a:ext cx="37675" cy="21500"/>
            </a:xfrm>
            <a:custGeom>
              <a:avLst/>
              <a:gdLst/>
              <a:ahLst/>
              <a:cxnLst/>
              <a:rect l="l" t="t" r="r" b="b"/>
              <a:pathLst>
                <a:path w="1507" h="860" extrusionOk="0">
                  <a:moveTo>
                    <a:pt x="829" y="0"/>
                  </a:moveTo>
                  <a:cubicBezTo>
                    <a:pt x="569" y="0"/>
                    <a:pt x="258" y="210"/>
                    <a:pt x="0" y="860"/>
                  </a:cubicBezTo>
                  <a:cubicBezTo>
                    <a:pt x="0" y="860"/>
                    <a:pt x="1507" y="324"/>
                    <a:pt x="1088" y="73"/>
                  </a:cubicBezTo>
                  <a:cubicBezTo>
                    <a:pt x="1012" y="28"/>
                    <a:pt x="924" y="0"/>
                    <a:pt x="8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56"/>
            <p:cNvSpPr/>
            <p:nvPr/>
          </p:nvSpPr>
          <p:spPr>
            <a:xfrm>
              <a:off x="5051350" y="2404075"/>
              <a:ext cx="33450" cy="51950"/>
            </a:xfrm>
            <a:custGeom>
              <a:avLst/>
              <a:gdLst/>
              <a:ahLst/>
              <a:cxnLst/>
              <a:rect l="l" t="t" r="r" b="b"/>
              <a:pathLst>
                <a:path w="1338" h="2078" extrusionOk="0">
                  <a:moveTo>
                    <a:pt x="1139" y="1"/>
                  </a:moveTo>
                  <a:cubicBezTo>
                    <a:pt x="1139" y="1"/>
                    <a:pt x="1" y="1340"/>
                    <a:pt x="403" y="1875"/>
                  </a:cubicBezTo>
                  <a:cubicBezTo>
                    <a:pt x="502" y="2005"/>
                    <a:pt x="618" y="2077"/>
                    <a:pt x="729" y="2077"/>
                  </a:cubicBezTo>
                  <a:cubicBezTo>
                    <a:pt x="1049" y="2077"/>
                    <a:pt x="1338" y="1490"/>
                    <a:pt x="1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56"/>
            <p:cNvSpPr/>
            <p:nvPr/>
          </p:nvSpPr>
          <p:spPr>
            <a:xfrm>
              <a:off x="5022900" y="2384000"/>
              <a:ext cx="36250" cy="43950"/>
            </a:xfrm>
            <a:custGeom>
              <a:avLst/>
              <a:gdLst/>
              <a:ahLst/>
              <a:cxnLst/>
              <a:rect l="l" t="t" r="r" b="b"/>
              <a:pathLst>
                <a:path w="1450" h="1758" extrusionOk="0">
                  <a:moveTo>
                    <a:pt x="1390" y="0"/>
                  </a:moveTo>
                  <a:cubicBezTo>
                    <a:pt x="1390" y="0"/>
                    <a:pt x="1" y="1055"/>
                    <a:pt x="369" y="1540"/>
                  </a:cubicBezTo>
                  <a:cubicBezTo>
                    <a:pt x="469" y="1679"/>
                    <a:pt x="603" y="1758"/>
                    <a:pt x="740" y="1758"/>
                  </a:cubicBezTo>
                  <a:cubicBezTo>
                    <a:pt x="1083" y="1758"/>
                    <a:pt x="1450" y="1267"/>
                    <a:pt x="1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56"/>
            <p:cNvSpPr/>
            <p:nvPr/>
          </p:nvSpPr>
          <p:spPr>
            <a:xfrm>
              <a:off x="5002825" y="2361825"/>
              <a:ext cx="46050" cy="35500"/>
            </a:xfrm>
            <a:custGeom>
              <a:avLst/>
              <a:gdLst/>
              <a:ahLst/>
              <a:cxnLst/>
              <a:rect l="l" t="t" r="r" b="b"/>
              <a:pathLst>
                <a:path w="1842" h="1420" extrusionOk="0">
                  <a:moveTo>
                    <a:pt x="1842" y="0"/>
                  </a:moveTo>
                  <a:cubicBezTo>
                    <a:pt x="1841" y="0"/>
                    <a:pt x="0" y="519"/>
                    <a:pt x="184" y="1088"/>
                  </a:cubicBezTo>
                  <a:cubicBezTo>
                    <a:pt x="258" y="1291"/>
                    <a:pt x="422" y="1419"/>
                    <a:pt x="629" y="1419"/>
                  </a:cubicBezTo>
                  <a:cubicBezTo>
                    <a:pt x="986" y="1419"/>
                    <a:pt x="1471" y="1038"/>
                    <a:pt x="18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56"/>
            <p:cNvSpPr/>
            <p:nvPr/>
          </p:nvSpPr>
          <p:spPr>
            <a:xfrm>
              <a:off x="4991850" y="2330800"/>
              <a:ext cx="48225" cy="19050"/>
            </a:xfrm>
            <a:custGeom>
              <a:avLst/>
              <a:gdLst/>
              <a:ahLst/>
              <a:cxnLst/>
              <a:rect l="l" t="t" r="r" b="b"/>
              <a:pathLst>
                <a:path w="1929" h="762" extrusionOk="0">
                  <a:moveTo>
                    <a:pt x="440" y="0"/>
                  </a:moveTo>
                  <a:cubicBezTo>
                    <a:pt x="200" y="0"/>
                    <a:pt x="26" y="53"/>
                    <a:pt x="21" y="203"/>
                  </a:cubicBezTo>
                  <a:cubicBezTo>
                    <a:pt x="1" y="482"/>
                    <a:pt x="278" y="761"/>
                    <a:pt x="745" y="761"/>
                  </a:cubicBezTo>
                  <a:cubicBezTo>
                    <a:pt x="1063" y="761"/>
                    <a:pt x="1468" y="633"/>
                    <a:pt x="1929" y="287"/>
                  </a:cubicBezTo>
                  <a:cubicBezTo>
                    <a:pt x="1929" y="287"/>
                    <a:pt x="1002" y="0"/>
                    <a:pt x="4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56"/>
            <p:cNvSpPr/>
            <p:nvPr/>
          </p:nvSpPr>
          <p:spPr>
            <a:xfrm>
              <a:off x="4984400" y="2285325"/>
              <a:ext cx="49825" cy="26300"/>
            </a:xfrm>
            <a:custGeom>
              <a:avLst/>
              <a:gdLst/>
              <a:ahLst/>
              <a:cxnLst/>
              <a:rect l="l" t="t" r="r" b="b"/>
              <a:pathLst>
                <a:path w="1993" h="1052" extrusionOk="0">
                  <a:moveTo>
                    <a:pt x="694" y="1"/>
                  </a:moveTo>
                  <a:cubicBezTo>
                    <a:pt x="657" y="1"/>
                    <a:pt x="622" y="5"/>
                    <a:pt x="587" y="14"/>
                  </a:cubicBezTo>
                  <a:cubicBezTo>
                    <a:pt x="1" y="131"/>
                    <a:pt x="135" y="717"/>
                    <a:pt x="1993" y="1052"/>
                  </a:cubicBezTo>
                  <a:cubicBezTo>
                    <a:pt x="1993" y="1052"/>
                    <a:pt x="1267" y="1"/>
                    <a:pt x="6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56"/>
            <p:cNvSpPr/>
            <p:nvPr/>
          </p:nvSpPr>
          <p:spPr>
            <a:xfrm>
              <a:off x="5011650" y="2250700"/>
              <a:ext cx="33450" cy="39175"/>
            </a:xfrm>
            <a:custGeom>
              <a:avLst/>
              <a:gdLst/>
              <a:ahLst/>
              <a:cxnLst/>
              <a:rect l="l" t="t" r="r" b="b"/>
              <a:pathLst>
                <a:path w="1338" h="1567" extrusionOk="0">
                  <a:moveTo>
                    <a:pt x="475" y="0"/>
                  </a:moveTo>
                  <a:cubicBezTo>
                    <a:pt x="73" y="0"/>
                    <a:pt x="0" y="493"/>
                    <a:pt x="1087" y="1566"/>
                  </a:cubicBezTo>
                  <a:cubicBezTo>
                    <a:pt x="1087" y="1566"/>
                    <a:pt x="1338" y="277"/>
                    <a:pt x="752" y="60"/>
                  </a:cubicBezTo>
                  <a:cubicBezTo>
                    <a:pt x="651" y="20"/>
                    <a:pt x="557" y="0"/>
                    <a:pt x="4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56"/>
            <p:cNvSpPr/>
            <p:nvPr/>
          </p:nvSpPr>
          <p:spPr>
            <a:xfrm>
              <a:off x="5037550" y="2228200"/>
              <a:ext cx="25075" cy="35300"/>
            </a:xfrm>
            <a:custGeom>
              <a:avLst/>
              <a:gdLst/>
              <a:ahLst/>
              <a:cxnLst/>
              <a:rect l="l" t="t" r="r" b="b"/>
              <a:pathLst>
                <a:path w="1003" h="1412" extrusionOk="0">
                  <a:moveTo>
                    <a:pt x="566" y="1"/>
                  </a:moveTo>
                  <a:cubicBezTo>
                    <a:pt x="551" y="1"/>
                    <a:pt x="536" y="2"/>
                    <a:pt x="519" y="6"/>
                  </a:cubicBezTo>
                  <a:cubicBezTo>
                    <a:pt x="201" y="89"/>
                    <a:pt x="1" y="474"/>
                    <a:pt x="720" y="1412"/>
                  </a:cubicBezTo>
                  <a:cubicBezTo>
                    <a:pt x="720" y="1412"/>
                    <a:pt x="1002" y="1"/>
                    <a:pt x="5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56"/>
            <p:cNvSpPr/>
            <p:nvPr/>
          </p:nvSpPr>
          <p:spPr>
            <a:xfrm>
              <a:off x="5254325" y="2374050"/>
              <a:ext cx="353200" cy="132975"/>
            </a:xfrm>
            <a:custGeom>
              <a:avLst/>
              <a:gdLst/>
              <a:ahLst/>
              <a:cxnLst/>
              <a:rect l="l" t="t" r="r" b="b"/>
              <a:pathLst>
                <a:path w="14128" h="5319" extrusionOk="0">
                  <a:moveTo>
                    <a:pt x="13034" y="1"/>
                  </a:moveTo>
                  <a:cubicBezTo>
                    <a:pt x="12482" y="1"/>
                    <a:pt x="11943" y="23"/>
                    <a:pt x="11416" y="64"/>
                  </a:cubicBezTo>
                  <a:cubicBezTo>
                    <a:pt x="10361" y="900"/>
                    <a:pt x="9123" y="1687"/>
                    <a:pt x="7750" y="2407"/>
                  </a:cubicBezTo>
                  <a:cubicBezTo>
                    <a:pt x="5094" y="3751"/>
                    <a:pt x="2453" y="4423"/>
                    <a:pt x="405" y="4423"/>
                  </a:cubicBezTo>
                  <a:cubicBezTo>
                    <a:pt x="285" y="4423"/>
                    <a:pt x="167" y="4420"/>
                    <a:pt x="50" y="4416"/>
                  </a:cubicBezTo>
                  <a:cubicBezTo>
                    <a:pt x="34" y="4432"/>
                    <a:pt x="0" y="4432"/>
                    <a:pt x="0" y="4449"/>
                  </a:cubicBezTo>
                  <a:cubicBezTo>
                    <a:pt x="1118" y="5044"/>
                    <a:pt x="3311" y="5318"/>
                    <a:pt x="5339" y="5318"/>
                  </a:cubicBezTo>
                  <a:cubicBezTo>
                    <a:pt x="6620" y="5318"/>
                    <a:pt x="7835" y="5209"/>
                    <a:pt x="8671" y="5001"/>
                  </a:cubicBezTo>
                  <a:cubicBezTo>
                    <a:pt x="12253" y="4098"/>
                    <a:pt x="14127" y="30"/>
                    <a:pt x="14127" y="30"/>
                  </a:cubicBezTo>
                  <a:cubicBezTo>
                    <a:pt x="13758" y="10"/>
                    <a:pt x="13393" y="1"/>
                    <a:pt x="130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56"/>
            <p:cNvSpPr/>
            <p:nvPr/>
          </p:nvSpPr>
          <p:spPr>
            <a:xfrm>
              <a:off x="5253900" y="2373775"/>
              <a:ext cx="353200" cy="113600"/>
            </a:xfrm>
            <a:custGeom>
              <a:avLst/>
              <a:gdLst/>
              <a:ahLst/>
              <a:cxnLst/>
              <a:rect l="l" t="t" r="r" b="b"/>
              <a:pathLst>
                <a:path w="14128" h="4544" extrusionOk="0">
                  <a:moveTo>
                    <a:pt x="13033" y="0"/>
                  </a:moveTo>
                  <a:cubicBezTo>
                    <a:pt x="7737" y="0"/>
                    <a:pt x="3260" y="1701"/>
                    <a:pt x="0" y="4443"/>
                  </a:cubicBezTo>
                  <a:cubicBezTo>
                    <a:pt x="67" y="4477"/>
                    <a:pt x="151" y="4510"/>
                    <a:pt x="218" y="4544"/>
                  </a:cubicBezTo>
                  <a:cubicBezTo>
                    <a:pt x="3462" y="1901"/>
                    <a:pt x="7873" y="276"/>
                    <a:pt x="13069" y="276"/>
                  </a:cubicBezTo>
                  <a:cubicBezTo>
                    <a:pt x="13369" y="276"/>
                    <a:pt x="13672" y="281"/>
                    <a:pt x="13977" y="292"/>
                  </a:cubicBezTo>
                  <a:cubicBezTo>
                    <a:pt x="14061" y="125"/>
                    <a:pt x="14128" y="24"/>
                    <a:pt x="14128" y="24"/>
                  </a:cubicBezTo>
                  <a:cubicBezTo>
                    <a:pt x="13759" y="8"/>
                    <a:pt x="13394" y="0"/>
                    <a:pt x="1303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2" name="Google Shape;13452;p56"/>
          <p:cNvGrpSpPr/>
          <p:nvPr/>
        </p:nvGrpSpPr>
        <p:grpSpPr>
          <a:xfrm rot="357080">
            <a:off x="1582524" y="3553031"/>
            <a:ext cx="286403" cy="731786"/>
            <a:chOff x="5113700" y="1300175"/>
            <a:chExt cx="234375" cy="598850"/>
          </a:xfrm>
        </p:grpSpPr>
        <p:sp>
          <p:nvSpPr>
            <p:cNvPr id="13453" name="Google Shape;13453;p56"/>
            <p:cNvSpPr/>
            <p:nvPr/>
          </p:nvSpPr>
          <p:spPr>
            <a:xfrm>
              <a:off x="5113700" y="1429900"/>
              <a:ext cx="233950" cy="468700"/>
            </a:xfrm>
            <a:custGeom>
              <a:avLst/>
              <a:gdLst/>
              <a:ahLst/>
              <a:cxnLst/>
              <a:rect l="l" t="t" r="r" b="b"/>
              <a:pathLst>
                <a:path w="9358" h="18748" extrusionOk="0">
                  <a:moveTo>
                    <a:pt x="2780" y="0"/>
                  </a:moveTo>
                  <a:cubicBezTo>
                    <a:pt x="1792" y="0"/>
                    <a:pt x="989" y="921"/>
                    <a:pt x="905" y="2126"/>
                  </a:cubicBezTo>
                  <a:lnTo>
                    <a:pt x="51" y="16254"/>
                  </a:lnTo>
                  <a:cubicBezTo>
                    <a:pt x="1" y="17040"/>
                    <a:pt x="302" y="17827"/>
                    <a:pt x="821" y="18296"/>
                  </a:cubicBezTo>
                  <a:cubicBezTo>
                    <a:pt x="1139" y="18580"/>
                    <a:pt x="1524" y="18748"/>
                    <a:pt x="1909" y="18748"/>
                  </a:cubicBezTo>
                  <a:lnTo>
                    <a:pt x="7433" y="18748"/>
                  </a:lnTo>
                  <a:cubicBezTo>
                    <a:pt x="7835" y="18748"/>
                    <a:pt x="8203" y="18597"/>
                    <a:pt x="8521" y="18296"/>
                  </a:cubicBezTo>
                  <a:cubicBezTo>
                    <a:pt x="9040" y="17844"/>
                    <a:pt x="9358" y="17074"/>
                    <a:pt x="9291" y="16254"/>
                  </a:cubicBezTo>
                  <a:lnTo>
                    <a:pt x="8437" y="2126"/>
                  </a:lnTo>
                  <a:cubicBezTo>
                    <a:pt x="8387" y="938"/>
                    <a:pt x="7584" y="0"/>
                    <a:pt x="65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56"/>
            <p:cNvSpPr/>
            <p:nvPr/>
          </p:nvSpPr>
          <p:spPr>
            <a:xfrm>
              <a:off x="5114125" y="1450825"/>
              <a:ext cx="233950" cy="448200"/>
            </a:xfrm>
            <a:custGeom>
              <a:avLst/>
              <a:gdLst/>
              <a:ahLst/>
              <a:cxnLst/>
              <a:rect l="l" t="t" r="r" b="b"/>
              <a:pathLst>
                <a:path w="9358" h="17928" extrusionOk="0">
                  <a:moveTo>
                    <a:pt x="1357" y="0"/>
                  </a:moveTo>
                  <a:lnTo>
                    <a:pt x="1357" y="0"/>
                  </a:lnTo>
                  <a:cubicBezTo>
                    <a:pt x="1105" y="352"/>
                    <a:pt x="938" y="804"/>
                    <a:pt x="905" y="1306"/>
                  </a:cubicBezTo>
                  <a:lnTo>
                    <a:pt x="51" y="15433"/>
                  </a:lnTo>
                  <a:cubicBezTo>
                    <a:pt x="1" y="16237"/>
                    <a:pt x="302" y="17007"/>
                    <a:pt x="821" y="17492"/>
                  </a:cubicBezTo>
                  <a:cubicBezTo>
                    <a:pt x="1139" y="17760"/>
                    <a:pt x="1524" y="17927"/>
                    <a:pt x="1909" y="17927"/>
                  </a:cubicBezTo>
                  <a:lnTo>
                    <a:pt x="7433" y="17927"/>
                  </a:lnTo>
                  <a:cubicBezTo>
                    <a:pt x="7834" y="17927"/>
                    <a:pt x="8203" y="17777"/>
                    <a:pt x="8521" y="17492"/>
                  </a:cubicBezTo>
                  <a:cubicBezTo>
                    <a:pt x="9073" y="17007"/>
                    <a:pt x="9358" y="16220"/>
                    <a:pt x="9324" y="15433"/>
                  </a:cubicBezTo>
                  <a:lnTo>
                    <a:pt x="8454" y="1306"/>
                  </a:lnTo>
                  <a:cubicBezTo>
                    <a:pt x="8437" y="804"/>
                    <a:pt x="8270" y="352"/>
                    <a:pt x="8002" y="0"/>
                  </a:cubicBezTo>
                  <a:lnTo>
                    <a:pt x="8002" y="0"/>
                  </a:lnTo>
                  <a:cubicBezTo>
                    <a:pt x="8152" y="302"/>
                    <a:pt x="8253" y="670"/>
                    <a:pt x="8270" y="1038"/>
                  </a:cubicBezTo>
                  <a:lnTo>
                    <a:pt x="9090" y="15099"/>
                  </a:lnTo>
                  <a:cubicBezTo>
                    <a:pt x="9123" y="15902"/>
                    <a:pt x="8855" y="16672"/>
                    <a:pt x="8353" y="17124"/>
                  </a:cubicBezTo>
                  <a:cubicBezTo>
                    <a:pt x="8035" y="17408"/>
                    <a:pt x="7684" y="17542"/>
                    <a:pt x="7299" y="17542"/>
                  </a:cubicBezTo>
                  <a:lnTo>
                    <a:pt x="2060" y="17542"/>
                  </a:lnTo>
                  <a:cubicBezTo>
                    <a:pt x="1675" y="17542"/>
                    <a:pt x="1323" y="17408"/>
                    <a:pt x="1005" y="17124"/>
                  </a:cubicBezTo>
                  <a:cubicBezTo>
                    <a:pt x="503" y="16672"/>
                    <a:pt x="218" y="15902"/>
                    <a:pt x="269" y="15099"/>
                  </a:cubicBezTo>
                  <a:lnTo>
                    <a:pt x="1089" y="1038"/>
                  </a:lnTo>
                  <a:cubicBezTo>
                    <a:pt x="1105" y="670"/>
                    <a:pt x="1223" y="302"/>
                    <a:pt x="1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56"/>
            <p:cNvSpPr/>
            <p:nvPr/>
          </p:nvSpPr>
          <p:spPr>
            <a:xfrm>
              <a:off x="5133800" y="1429900"/>
              <a:ext cx="194600" cy="97100"/>
            </a:xfrm>
            <a:custGeom>
              <a:avLst/>
              <a:gdLst/>
              <a:ahLst/>
              <a:cxnLst/>
              <a:rect l="l" t="t" r="r" b="b"/>
              <a:pathLst>
                <a:path w="7784" h="3884" extrusionOk="0">
                  <a:moveTo>
                    <a:pt x="1976" y="0"/>
                  </a:moveTo>
                  <a:cubicBezTo>
                    <a:pt x="988" y="0"/>
                    <a:pt x="185" y="921"/>
                    <a:pt x="101" y="2126"/>
                  </a:cubicBezTo>
                  <a:lnTo>
                    <a:pt x="0" y="3850"/>
                  </a:lnTo>
                  <a:cubicBezTo>
                    <a:pt x="572" y="3238"/>
                    <a:pt x="2121" y="2944"/>
                    <a:pt x="3713" y="2944"/>
                  </a:cubicBezTo>
                  <a:cubicBezTo>
                    <a:pt x="5382" y="2944"/>
                    <a:pt x="7098" y="3267"/>
                    <a:pt x="7784" y="3884"/>
                  </a:cubicBezTo>
                  <a:lnTo>
                    <a:pt x="7667" y="2126"/>
                  </a:lnTo>
                  <a:cubicBezTo>
                    <a:pt x="7616" y="938"/>
                    <a:pt x="6780" y="0"/>
                    <a:pt x="579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56"/>
            <p:cNvSpPr/>
            <p:nvPr/>
          </p:nvSpPr>
          <p:spPr>
            <a:xfrm>
              <a:off x="5125425" y="1530750"/>
              <a:ext cx="210100" cy="349450"/>
            </a:xfrm>
            <a:custGeom>
              <a:avLst/>
              <a:gdLst/>
              <a:ahLst/>
              <a:cxnLst/>
              <a:rect l="l" t="t" r="r" b="b"/>
              <a:pathLst>
                <a:path w="8404" h="13978" extrusionOk="0">
                  <a:moveTo>
                    <a:pt x="4219" y="0"/>
                  </a:moveTo>
                  <a:cubicBezTo>
                    <a:pt x="2813" y="0"/>
                    <a:pt x="1541" y="1122"/>
                    <a:pt x="603" y="2980"/>
                  </a:cubicBezTo>
                  <a:lnTo>
                    <a:pt x="34" y="11650"/>
                  </a:lnTo>
                  <a:cubicBezTo>
                    <a:pt x="1" y="12404"/>
                    <a:pt x="268" y="13140"/>
                    <a:pt x="720" y="13575"/>
                  </a:cubicBezTo>
                  <a:cubicBezTo>
                    <a:pt x="1022" y="13843"/>
                    <a:pt x="1356" y="13977"/>
                    <a:pt x="1708" y="13977"/>
                  </a:cubicBezTo>
                  <a:lnTo>
                    <a:pt x="6696" y="13977"/>
                  </a:lnTo>
                  <a:cubicBezTo>
                    <a:pt x="7048" y="13977"/>
                    <a:pt x="7382" y="13826"/>
                    <a:pt x="7667" y="13575"/>
                  </a:cubicBezTo>
                  <a:cubicBezTo>
                    <a:pt x="8152" y="13140"/>
                    <a:pt x="8403" y="12404"/>
                    <a:pt x="8370" y="11650"/>
                  </a:cubicBezTo>
                  <a:lnTo>
                    <a:pt x="7801" y="2913"/>
                  </a:lnTo>
                  <a:cubicBezTo>
                    <a:pt x="6863" y="1105"/>
                    <a:pt x="5608" y="0"/>
                    <a:pt x="4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56"/>
            <p:cNvSpPr/>
            <p:nvPr/>
          </p:nvSpPr>
          <p:spPr>
            <a:xfrm>
              <a:off x="5170200" y="1530325"/>
              <a:ext cx="131425" cy="59025"/>
            </a:xfrm>
            <a:custGeom>
              <a:avLst/>
              <a:gdLst/>
              <a:ahLst/>
              <a:cxnLst/>
              <a:rect l="l" t="t" r="r" b="b"/>
              <a:pathLst>
                <a:path w="5257" h="2361" extrusionOk="0">
                  <a:moveTo>
                    <a:pt x="2445" y="1"/>
                  </a:moveTo>
                  <a:cubicBezTo>
                    <a:pt x="1574" y="1"/>
                    <a:pt x="737" y="453"/>
                    <a:pt x="1" y="1256"/>
                  </a:cubicBezTo>
                  <a:cubicBezTo>
                    <a:pt x="637" y="1926"/>
                    <a:pt x="1691" y="2361"/>
                    <a:pt x="2880" y="2361"/>
                  </a:cubicBezTo>
                  <a:cubicBezTo>
                    <a:pt x="3800" y="2361"/>
                    <a:pt x="4621" y="2110"/>
                    <a:pt x="5257" y="1691"/>
                  </a:cubicBezTo>
                  <a:cubicBezTo>
                    <a:pt x="4436" y="620"/>
                    <a:pt x="3466" y="1"/>
                    <a:pt x="2445"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56"/>
            <p:cNvSpPr/>
            <p:nvPr/>
          </p:nvSpPr>
          <p:spPr>
            <a:xfrm>
              <a:off x="5115800" y="1300175"/>
              <a:ext cx="230175" cy="154025"/>
            </a:xfrm>
            <a:custGeom>
              <a:avLst/>
              <a:gdLst/>
              <a:ahLst/>
              <a:cxnLst/>
              <a:rect l="l" t="t" r="r" b="b"/>
              <a:pathLst>
                <a:path w="9207" h="6161" extrusionOk="0">
                  <a:moveTo>
                    <a:pt x="1725" y="0"/>
                  </a:moveTo>
                  <a:cubicBezTo>
                    <a:pt x="771" y="0"/>
                    <a:pt x="1" y="770"/>
                    <a:pt x="1" y="1708"/>
                  </a:cubicBezTo>
                  <a:lnTo>
                    <a:pt x="1" y="4453"/>
                  </a:lnTo>
                  <a:cubicBezTo>
                    <a:pt x="1" y="5390"/>
                    <a:pt x="771" y="6160"/>
                    <a:pt x="1725" y="6160"/>
                  </a:cubicBezTo>
                  <a:lnTo>
                    <a:pt x="7500" y="6160"/>
                  </a:lnTo>
                  <a:cubicBezTo>
                    <a:pt x="8437" y="6160"/>
                    <a:pt x="9207" y="5390"/>
                    <a:pt x="9207" y="4453"/>
                  </a:cubicBezTo>
                  <a:lnTo>
                    <a:pt x="9207" y="1708"/>
                  </a:lnTo>
                  <a:cubicBezTo>
                    <a:pt x="9207" y="770"/>
                    <a:pt x="8437" y="0"/>
                    <a:pt x="75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56"/>
            <p:cNvSpPr/>
            <p:nvPr/>
          </p:nvSpPr>
          <p:spPr>
            <a:xfrm>
              <a:off x="5134225" y="1443300"/>
              <a:ext cx="192925" cy="29300"/>
            </a:xfrm>
            <a:custGeom>
              <a:avLst/>
              <a:gdLst/>
              <a:ahLst/>
              <a:cxnLst/>
              <a:rect l="l" t="t" r="r" b="b"/>
              <a:pathLst>
                <a:path w="7717" h="1172" extrusionOk="0">
                  <a:moveTo>
                    <a:pt x="0" y="0"/>
                  </a:moveTo>
                  <a:lnTo>
                    <a:pt x="0" y="1172"/>
                  </a:lnTo>
                  <a:lnTo>
                    <a:pt x="7717" y="1172"/>
                  </a:lnTo>
                  <a:lnTo>
                    <a:pt x="7717" y="0"/>
                  </a:lnTo>
                  <a:cubicBezTo>
                    <a:pt x="6491" y="198"/>
                    <a:pt x="5269" y="283"/>
                    <a:pt x="4052" y="283"/>
                  </a:cubicBezTo>
                  <a:cubicBezTo>
                    <a:pt x="2694" y="283"/>
                    <a:pt x="1342" y="17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56"/>
            <p:cNvSpPr/>
            <p:nvPr/>
          </p:nvSpPr>
          <p:spPr>
            <a:xfrm>
              <a:off x="5129625" y="1459600"/>
              <a:ext cx="202975" cy="23875"/>
            </a:xfrm>
            <a:custGeom>
              <a:avLst/>
              <a:gdLst/>
              <a:ahLst/>
              <a:cxnLst/>
              <a:rect l="l" t="t" r="r" b="b"/>
              <a:pathLst>
                <a:path w="8119" h="955" extrusionOk="0">
                  <a:moveTo>
                    <a:pt x="184" y="1"/>
                  </a:moveTo>
                  <a:lnTo>
                    <a:pt x="0" y="955"/>
                  </a:lnTo>
                  <a:lnTo>
                    <a:pt x="8118" y="955"/>
                  </a:lnTo>
                  <a:lnTo>
                    <a:pt x="79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56"/>
            <p:cNvSpPr/>
            <p:nvPr/>
          </p:nvSpPr>
          <p:spPr>
            <a:xfrm>
              <a:off x="5129625" y="1456300"/>
              <a:ext cx="202975" cy="28025"/>
            </a:xfrm>
            <a:custGeom>
              <a:avLst/>
              <a:gdLst/>
              <a:ahLst/>
              <a:cxnLst/>
              <a:rect l="l" t="t" r="r" b="b"/>
              <a:pathLst>
                <a:path w="8119" h="1121" extrusionOk="0">
                  <a:moveTo>
                    <a:pt x="4224" y="1"/>
                  </a:moveTo>
                  <a:cubicBezTo>
                    <a:pt x="2904" y="1"/>
                    <a:pt x="1555" y="47"/>
                    <a:pt x="184" y="133"/>
                  </a:cubicBezTo>
                  <a:lnTo>
                    <a:pt x="0" y="1120"/>
                  </a:lnTo>
                  <a:lnTo>
                    <a:pt x="84" y="1120"/>
                  </a:lnTo>
                  <a:cubicBezTo>
                    <a:pt x="1088" y="735"/>
                    <a:pt x="2528" y="501"/>
                    <a:pt x="4134" y="501"/>
                  </a:cubicBezTo>
                  <a:cubicBezTo>
                    <a:pt x="5708" y="501"/>
                    <a:pt x="7131" y="719"/>
                    <a:pt x="8118" y="1070"/>
                  </a:cubicBezTo>
                  <a:lnTo>
                    <a:pt x="7917" y="133"/>
                  </a:lnTo>
                  <a:cubicBezTo>
                    <a:pt x="6716" y="43"/>
                    <a:pt x="5483" y="1"/>
                    <a:pt x="42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56"/>
            <p:cNvSpPr/>
            <p:nvPr/>
          </p:nvSpPr>
          <p:spPr>
            <a:xfrm>
              <a:off x="5126275" y="1665075"/>
              <a:ext cx="209675" cy="214275"/>
            </a:xfrm>
            <a:custGeom>
              <a:avLst/>
              <a:gdLst/>
              <a:ahLst/>
              <a:cxnLst/>
              <a:rect l="l" t="t" r="r" b="b"/>
              <a:pathLst>
                <a:path w="8387" h="8571" extrusionOk="0">
                  <a:moveTo>
                    <a:pt x="435" y="0"/>
                  </a:moveTo>
                  <a:lnTo>
                    <a:pt x="50" y="6261"/>
                  </a:lnTo>
                  <a:cubicBezTo>
                    <a:pt x="0" y="7014"/>
                    <a:pt x="268" y="7750"/>
                    <a:pt x="737" y="8186"/>
                  </a:cubicBezTo>
                  <a:cubicBezTo>
                    <a:pt x="1021" y="8453"/>
                    <a:pt x="1356" y="8571"/>
                    <a:pt x="1724" y="8571"/>
                  </a:cubicBezTo>
                  <a:lnTo>
                    <a:pt x="6679" y="8571"/>
                  </a:lnTo>
                  <a:cubicBezTo>
                    <a:pt x="7030" y="8571"/>
                    <a:pt x="7365" y="8437"/>
                    <a:pt x="7666" y="8186"/>
                  </a:cubicBezTo>
                  <a:cubicBezTo>
                    <a:pt x="8135" y="7734"/>
                    <a:pt x="8386" y="7014"/>
                    <a:pt x="8353" y="6261"/>
                  </a:cubicBezTo>
                  <a:lnTo>
                    <a:pt x="8018" y="1155"/>
                  </a:lnTo>
                  <a:cubicBezTo>
                    <a:pt x="7834" y="4671"/>
                    <a:pt x="7181" y="7181"/>
                    <a:pt x="4335" y="7181"/>
                  </a:cubicBezTo>
                  <a:cubicBezTo>
                    <a:pt x="1172" y="7181"/>
                    <a:pt x="586" y="4152"/>
                    <a:pt x="43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56"/>
            <p:cNvSpPr/>
            <p:nvPr/>
          </p:nvSpPr>
          <p:spPr>
            <a:xfrm>
              <a:off x="5123325" y="1303100"/>
              <a:ext cx="215975" cy="91675"/>
            </a:xfrm>
            <a:custGeom>
              <a:avLst/>
              <a:gdLst/>
              <a:ahLst/>
              <a:cxnLst/>
              <a:rect l="l" t="t" r="r" b="b"/>
              <a:pathLst>
                <a:path w="8639" h="3667" extrusionOk="0">
                  <a:moveTo>
                    <a:pt x="1708" y="1"/>
                  </a:moveTo>
                  <a:cubicBezTo>
                    <a:pt x="771" y="1"/>
                    <a:pt x="1" y="938"/>
                    <a:pt x="1" y="2093"/>
                  </a:cubicBezTo>
                  <a:lnTo>
                    <a:pt x="1" y="2746"/>
                  </a:lnTo>
                  <a:cubicBezTo>
                    <a:pt x="1055" y="3298"/>
                    <a:pt x="2545" y="3666"/>
                    <a:pt x="4219" y="3666"/>
                  </a:cubicBezTo>
                  <a:cubicBezTo>
                    <a:pt x="5993" y="3666"/>
                    <a:pt x="7567" y="3265"/>
                    <a:pt x="8638" y="2645"/>
                  </a:cubicBezTo>
                  <a:lnTo>
                    <a:pt x="8638" y="2093"/>
                  </a:lnTo>
                  <a:cubicBezTo>
                    <a:pt x="8621" y="938"/>
                    <a:pt x="7868" y="1"/>
                    <a:pt x="689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56"/>
            <p:cNvSpPr/>
            <p:nvPr/>
          </p:nvSpPr>
          <p:spPr>
            <a:xfrm>
              <a:off x="5187350" y="1328200"/>
              <a:ext cx="14675" cy="4225"/>
            </a:xfrm>
            <a:custGeom>
              <a:avLst/>
              <a:gdLst/>
              <a:ahLst/>
              <a:cxnLst/>
              <a:rect l="l" t="t" r="r" b="b"/>
              <a:pathLst>
                <a:path w="587" h="169" extrusionOk="0">
                  <a:moveTo>
                    <a:pt x="302" y="1"/>
                  </a:moveTo>
                  <a:cubicBezTo>
                    <a:pt x="135" y="1"/>
                    <a:pt x="1" y="51"/>
                    <a:pt x="1" y="85"/>
                  </a:cubicBezTo>
                  <a:cubicBezTo>
                    <a:pt x="1" y="135"/>
                    <a:pt x="135" y="168"/>
                    <a:pt x="302" y="168"/>
                  </a:cubicBezTo>
                  <a:cubicBezTo>
                    <a:pt x="453" y="168"/>
                    <a:pt x="587" y="135"/>
                    <a:pt x="587" y="85"/>
                  </a:cubicBezTo>
                  <a:cubicBezTo>
                    <a:pt x="587" y="51"/>
                    <a:pt x="470"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56"/>
            <p:cNvSpPr/>
            <p:nvPr/>
          </p:nvSpPr>
          <p:spPr>
            <a:xfrm>
              <a:off x="5294900" y="1325700"/>
              <a:ext cx="14675" cy="4200"/>
            </a:xfrm>
            <a:custGeom>
              <a:avLst/>
              <a:gdLst/>
              <a:ahLst/>
              <a:cxnLst/>
              <a:rect l="l" t="t" r="r" b="b"/>
              <a:pathLst>
                <a:path w="587" h="168" extrusionOk="0">
                  <a:moveTo>
                    <a:pt x="285" y="1"/>
                  </a:moveTo>
                  <a:cubicBezTo>
                    <a:pt x="118" y="1"/>
                    <a:pt x="1" y="34"/>
                    <a:pt x="1" y="84"/>
                  </a:cubicBezTo>
                  <a:cubicBezTo>
                    <a:pt x="1" y="118"/>
                    <a:pt x="118" y="168"/>
                    <a:pt x="285" y="168"/>
                  </a:cubicBezTo>
                  <a:cubicBezTo>
                    <a:pt x="436" y="151"/>
                    <a:pt x="587" y="118"/>
                    <a:pt x="587" y="84"/>
                  </a:cubicBezTo>
                  <a:cubicBezTo>
                    <a:pt x="587" y="34"/>
                    <a:pt x="453"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56"/>
            <p:cNvSpPr/>
            <p:nvPr/>
          </p:nvSpPr>
          <p:spPr>
            <a:xfrm>
              <a:off x="5243850" y="1328200"/>
              <a:ext cx="14675" cy="4225"/>
            </a:xfrm>
            <a:custGeom>
              <a:avLst/>
              <a:gdLst/>
              <a:ahLst/>
              <a:cxnLst/>
              <a:rect l="l" t="t" r="r" b="b"/>
              <a:pathLst>
                <a:path w="587" h="169" extrusionOk="0">
                  <a:moveTo>
                    <a:pt x="302" y="1"/>
                  </a:moveTo>
                  <a:cubicBezTo>
                    <a:pt x="135" y="1"/>
                    <a:pt x="1" y="51"/>
                    <a:pt x="1" y="85"/>
                  </a:cubicBezTo>
                  <a:cubicBezTo>
                    <a:pt x="1" y="135"/>
                    <a:pt x="135" y="168"/>
                    <a:pt x="302" y="168"/>
                  </a:cubicBezTo>
                  <a:cubicBezTo>
                    <a:pt x="469" y="168"/>
                    <a:pt x="587" y="135"/>
                    <a:pt x="587" y="85"/>
                  </a:cubicBezTo>
                  <a:cubicBezTo>
                    <a:pt x="587" y="51"/>
                    <a:pt x="469"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56"/>
            <p:cNvSpPr/>
            <p:nvPr/>
          </p:nvSpPr>
          <p:spPr>
            <a:xfrm>
              <a:off x="5214150" y="1310625"/>
              <a:ext cx="14675" cy="4225"/>
            </a:xfrm>
            <a:custGeom>
              <a:avLst/>
              <a:gdLst/>
              <a:ahLst/>
              <a:cxnLst/>
              <a:rect l="l" t="t" r="r" b="b"/>
              <a:pathLst>
                <a:path w="587" h="169" extrusionOk="0">
                  <a:moveTo>
                    <a:pt x="302" y="1"/>
                  </a:moveTo>
                  <a:cubicBezTo>
                    <a:pt x="134" y="1"/>
                    <a:pt x="0" y="34"/>
                    <a:pt x="0" y="85"/>
                  </a:cubicBezTo>
                  <a:cubicBezTo>
                    <a:pt x="0" y="118"/>
                    <a:pt x="134" y="168"/>
                    <a:pt x="302" y="168"/>
                  </a:cubicBezTo>
                  <a:cubicBezTo>
                    <a:pt x="469" y="168"/>
                    <a:pt x="586" y="118"/>
                    <a:pt x="586" y="85"/>
                  </a:cubicBezTo>
                  <a:cubicBezTo>
                    <a:pt x="586" y="34"/>
                    <a:pt x="469"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56"/>
            <p:cNvSpPr/>
            <p:nvPr/>
          </p:nvSpPr>
          <p:spPr>
            <a:xfrm>
              <a:off x="5158900" y="1315650"/>
              <a:ext cx="14675" cy="4225"/>
            </a:xfrm>
            <a:custGeom>
              <a:avLst/>
              <a:gdLst/>
              <a:ahLst/>
              <a:cxnLst/>
              <a:rect l="l" t="t" r="r" b="b"/>
              <a:pathLst>
                <a:path w="587" h="169" extrusionOk="0">
                  <a:moveTo>
                    <a:pt x="285" y="1"/>
                  </a:moveTo>
                  <a:cubicBezTo>
                    <a:pt x="118" y="1"/>
                    <a:pt x="1" y="51"/>
                    <a:pt x="1" y="84"/>
                  </a:cubicBezTo>
                  <a:cubicBezTo>
                    <a:pt x="1" y="135"/>
                    <a:pt x="118" y="168"/>
                    <a:pt x="285" y="168"/>
                  </a:cubicBezTo>
                  <a:cubicBezTo>
                    <a:pt x="436" y="168"/>
                    <a:pt x="587" y="135"/>
                    <a:pt x="587" y="84"/>
                  </a:cubicBezTo>
                  <a:cubicBezTo>
                    <a:pt x="587" y="51"/>
                    <a:pt x="453"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56"/>
            <p:cNvSpPr/>
            <p:nvPr/>
          </p:nvSpPr>
          <p:spPr>
            <a:xfrm>
              <a:off x="5263525" y="1307700"/>
              <a:ext cx="14675" cy="4225"/>
            </a:xfrm>
            <a:custGeom>
              <a:avLst/>
              <a:gdLst/>
              <a:ahLst/>
              <a:cxnLst/>
              <a:rect l="l" t="t" r="r" b="b"/>
              <a:pathLst>
                <a:path w="587" h="169" extrusionOk="0">
                  <a:moveTo>
                    <a:pt x="285" y="1"/>
                  </a:moveTo>
                  <a:cubicBezTo>
                    <a:pt x="118" y="1"/>
                    <a:pt x="0" y="51"/>
                    <a:pt x="0" y="84"/>
                  </a:cubicBezTo>
                  <a:cubicBezTo>
                    <a:pt x="0" y="135"/>
                    <a:pt x="118" y="168"/>
                    <a:pt x="285" y="168"/>
                  </a:cubicBezTo>
                  <a:cubicBezTo>
                    <a:pt x="452" y="168"/>
                    <a:pt x="586" y="151"/>
                    <a:pt x="586" y="84"/>
                  </a:cubicBezTo>
                  <a:cubicBezTo>
                    <a:pt x="586" y="51"/>
                    <a:pt x="452"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0" name="Google Shape;13470;p56"/>
          <p:cNvGrpSpPr/>
          <p:nvPr/>
        </p:nvGrpSpPr>
        <p:grpSpPr>
          <a:xfrm rot="-596274">
            <a:off x="1018446" y="3551887"/>
            <a:ext cx="227085" cy="721093"/>
            <a:chOff x="4806150" y="1307700"/>
            <a:chExt cx="185825" cy="590075"/>
          </a:xfrm>
        </p:grpSpPr>
        <p:sp>
          <p:nvSpPr>
            <p:cNvPr id="13471" name="Google Shape;13471;p56"/>
            <p:cNvSpPr/>
            <p:nvPr/>
          </p:nvSpPr>
          <p:spPr>
            <a:xfrm>
              <a:off x="4807825" y="1436175"/>
              <a:ext cx="184150" cy="461175"/>
            </a:xfrm>
            <a:custGeom>
              <a:avLst/>
              <a:gdLst/>
              <a:ahLst/>
              <a:cxnLst/>
              <a:rect l="l" t="t" r="r" b="b"/>
              <a:pathLst>
                <a:path w="7366" h="18447" extrusionOk="0">
                  <a:moveTo>
                    <a:pt x="1523" y="0"/>
                  </a:moveTo>
                  <a:cubicBezTo>
                    <a:pt x="854" y="0"/>
                    <a:pt x="318" y="637"/>
                    <a:pt x="285" y="1457"/>
                  </a:cubicBezTo>
                  <a:lnTo>
                    <a:pt x="0" y="16923"/>
                  </a:lnTo>
                  <a:cubicBezTo>
                    <a:pt x="0" y="17224"/>
                    <a:pt x="67" y="17543"/>
                    <a:pt x="201" y="17794"/>
                  </a:cubicBezTo>
                  <a:cubicBezTo>
                    <a:pt x="435" y="18212"/>
                    <a:pt x="820" y="18446"/>
                    <a:pt x="1239" y="18446"/>
                  </a:cubicBezTo>
                  <a:lnTo>
                    <a:pt x="6110" y="18446"/>
                  </a:lnTo>
                  <a:cubicBezTo>
                    <a:pt x="6495" y="18446"/>
                    <a:pt x="6896" y="18195"/>
                    <a:pt x="7131" y="17794"/>
                  </a:cubicBezTo>
                  <a:cubicBezTo>
                    <a:pt x="7281" y="17543"/>
                    <a:pt x="7365" y="17224"/>
                    <a:pt x="7332" y="16923"/>
                  </a:cubicBezTo>
                  <a:lnTo>
                    <a:pt x="7047" y="1457"/>
                  </a:lnTo>
                  <a:cubicBezTo>
                    <a:pt x="7030" y="670"/>
                    <a:pt x="6478" y="0"/>
                    <a:pt x="5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56"/>
            <p:cNvSpPr/>
            <p:nvPr/>
          </p:nvSpPr>
          <p:spPr>
            <a:xfrm>
              <a:off x="4807825" y="1571850"/>
              <a:ext cx="182050" cy="325925"/>
            </a:xfrm>
            <a:custGeom>
              <a:avLst/>
              <a:gdLst/>
              <a:ahLst/>
              <a:cxnLst/>
              <a:rect l="l" t="t" r="r" b="b"/>
              <a:pathLst>
                <a:path w="7282" h="13037" extrusionOk="0">
                  <a:moveTo>
                    <a:pt x="5771" y="1"/>
                  </a:moveTo>
                  <a:cubicBezTo>
                    <a:pt x="3936" y="1"/>
                    <a:pt x="1743" y="1994"/>
                    <a:pt x="117" y="5136"/>
                  </a:cubicBezTo>
                  <a:lnTo>
                    <a:pt x="0" y="11513"/>
                  </a:lnTo>
                  <a:cubicBezTo>
                    <a:pt x="0" y="11831"/>
                    <a:pt x="50" y="12132"/>
                    <a:pt x="201" y="12383"/>
                  </a:cubicBezTo>
                  <a:cubicBezTo>
                    <a:pt x="435" y="12802"/>
                    <a:pt x="804" y="13036"/>
                    <a:pt x="1222" y="13036"/>
                  </a:cubicBezTo>
                  <a:lnTo>
                    <a:pt x="2377" y="13036"/>
                  </a:lnTo>
                  <a:cubicBezTo>
                    <a:pt x="3850" y="10509"/>
                    <a:pt x="5674" y="8851"/>
                    <a:pt x="7281" y="8634"/>
                  </a:cubicBezTo>
                  <a:lnTo>
                    <a:pt x="7131" y="449"/>
                  </a:lnTo>
                  <a:lnTo>
                    <a:pt x="6947" y="315"/>
                  </a:lnTo>
                  <a:cubicBezTo>
                    <a:pt x="6580" y="102"/>
                    <a:pt x="6184" y="1"/>
                    <a:pt x="5771"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56"/>
            <p:cNvSpPr/>
            <p:nvPr/>
          </p:nvSpPr>
          <p:spPr>
            <a:xfrm>
              <a:off x="4813250" y="1436600"/>
              <a:ext cx="171175" cy="84125"/>
            </a:xfrm>
            <a:custGeom>
              <a:avLst/>
              <a:gdLst/>
              <a:ahLst/>
              <a:cxnLst/>
              <a:rect l="l" t="t" r="r" b="b"/>
              <a:pathLst>
                <a:path w="6847" h="3365" extrusionOk="0">
                  <a:moveTo>
                    <a:pt x="1290" y="0"/>
                  </a:moveTo>
                  <a:cubicBezTo>
                    <a:pt x="620" y="0"/>
                    <a:pt x="68" y="653"/>
                    <a:pt x="51" y="1456"/>
                  </a:cubicBezTo>
                  <a:lnTo>
                    <a:pt x="1" y="3365"/>
                  </a:lnTo>
                  <a:cubicBezTo>
                    <a:pt x="1139" y="3097"/>
                    <a:pt x="2327" y="2963"/>
                    <a:pt x="3549" y="2963"/>
                  </a:cubicBezTo>
                  <a:cubicBezTo>
                    <a:pt x="4704" y="2963"/>
                    <a:pt x="5809" y="3097"/>
                    <a:pt x="6847" y="3331"/>
                  </a:cubicBezTo>
                  <a:lnTo>
                    <a:pt x="6813" y="1456"/>
                  </a:lnTo>
                  <a:cubicBezTo>
                    <a:pt x="6780" y="653"/>
                    <a:pt x="6244" y="0"/>
                    <a:pt x="5575"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56"/>
            <p:cNvSpPr/>
            <p:nvPr/>
          </p:nvSpPr>
          <p:spPr>
            <a:xfrm>
              <a:off x="4807825" y="1448725"/>
              <a:ext cx="184150" cy="449050"/>
            </a:xfrm>
            <a:custGeom>
              <a:avLst/>
              <a:gdLst/>
              <a:ahLst/>
              <a:cxnLst/>
              <a:rect l="l" t="t" r="r" b="b"/>
              <a:pathLst>
                <a:path w="7366" h="17962" extrusionOk="0">
                  <a:moveTo>
                    <a:pt x="619" y="1"/>
                  </a:moveTo>
                  <a:cubicBezTo>
                    <a:pt x="419" y="252"/>
                    <a:pt x="285" y="603"/>
                    <a:pt x="285" y="971"/>
                  </a:cubicBezTo>
                  <a:lnTo>
                    <a:pt x="0" y="16438"/>
                  </a:lnTo>
                  <a:cubicBezTo>
                    <a:pt x="4" y="16272"/>
                    <a:pt x="7" y="16204"/>
                    <a:pt x="12" y="16204"/>
                  </a:cubicBezTo>
                  <a:cubicBezTo>
                    <a:pt x="31" y="16204"/>
                    <a:pt x="70" y="17089"/>
                    <a:pt x="201" y="17325"/>
                  </a:cubicBezTo>
                  <a:cubicBezTo>
                    <a:pt x="435" y="17744"/>
                    <a:pt x="804" y="17961"/>
                    <a:pt x="1222" y="17961"/>
                  </a:cubicBezTo>
                  <a:lnTo>
                    <a:pt x="6110" y="17961"/>
                  </a:lnTo>
                  <a:cubicBezTo>
                    <a:pt x="6495" y="17961"/>
                    <a:pt x="6896" y="17710"/>
                    <a:pt x="7131" y="17325"/>
                  </a:cubicBezTo>
                  <a:cubicBezTo>
                    <a:pt x="7281" y="17074"/>
                    <a:pt x="7365" y="16756"/>
                    <a:pt x="7332" y="16438"/>
                  </a:cubicBezTo>
                  <a:lnTo>
                    <a:pt x="7030" y="971"/>
                  </a:lnTo>
                  <a:cubicBezTo>
                    <a:pt x="7030" y="603"/>
                    <a:pt x="6896" y="252"/>
                    <a:pt x="6696" y="1"/>
                  </a:cubicBezTo>
                  <a:lnTo>
                    <a:pt x="6696" y="1"/>
                  </a:lnTo>
                  <a:cubicBezTo>
                    <a:pt x="6762" y="168"/>
                    <a:pt x="6779" y="369"/>
                    <a:pt x="6796" y="586"/>
                  </a:cubicBezTo>
                  <a:lnTo>
                    <a:pt x="7064" y="15852"/>
                  </a:lnTo>
                  <a:cubicBezTo>
                    <a:pt x="7064" y="16170"/>
                    <a:pt x="7014" y="16488"/>
                    <a:pt x="6863" y="16756"/>
                  </a:cubicBezTo>
                  <a:cubicBezTo>
                    <a:pt x="6645" y="17174"/>
                    <a:pt x="6294" y="17425"/>
                    <a:pt x="5926" y="17425"/>
                  </a:cubicBezTo>
                  <a:lnTo>
                    <a:pt x="1406" y="17425"/>
                  </a:lnTo>
                  <a:cubicBezTo>
                    <a:pt x="1021" y="17425"/>
                    <a:pt x="670" y="17174"/>
                    <a:pt x="452" y="16756"/>
                  </a:cubicBezTo>
                  <a:cubicBezTo>
                    <a:pt x="335" y="16488"/>
                    <a:pt x="251" y="16170"/>
                    <a:pt x="251" y="15852"/>
                  </a:cubicBezTo>
                  <a:lnTo>
                    <a:pt x="519" y="586"/>
                  </a:lnTo>
                  <a:cubicBezTo>
                    <a:pt x="519" y="369"/>
                    <a:pt x="569" y="185"/>
                    <a:pt x="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56"/>
            <p:cNvSpPr/>
            <p:nvPr/>
          </p:nvSpPr>
          <p:spPr>
            <a:xfrm>
              <a:off x="4809500" y="1445375"/>
              <a:ext cx="180375" cy="39050"/>
            </a:xfrm>
            <a:custGeom>
              <a:avLst/>
              <a:gdLst/>
              <a:ahLst/>
              <a:cxnLst/>
              <a:rect l="l" t="t" r="r" b="b"/>
              <a:pathLst>
                <a:path w="7215" h="1562" extrusionOk="0">
                  <a:moveTo>
                    <a:pt x="167" y="1"/>
                  </a:moveTo>
                  <a:lnTo>
                    <a:pt x="0" y="1223"/>
                  </a:lnTo>
                  <a:cubicBezTo>
                    <a:pt x="1147" y="1449"/>
                    <a:pt x="2327" y="1562"/>
                    <a:pt x="3532" y="1562"/>
                  </a:cubicBezTo>
                  <a:cubicBezTo>
                    <a:pt x="4737" y="1562"/>
                    <a:pt x="5967" y="1449"/>
                    <a:pt x="7214" y="1223"/>
                  </a:cubicBezTo>
                  <a:lnTo>
                    <a:pt x="70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56"/>
            <p:cNvSpPr/>
            <p:nvPr/>
          </p:nvSpPr>
          <p:spPr>
            <a:xfrm>
              <a:off x="4806150" y="1307700"/>
              <a:ext cx="185825" cy="144400"/>
            </a:xfrm>
            <a:custGeom>
              <a:avLst/>
              <a:gdLst/>
              <a:ahLst/>
              <a:cxnLst/>
              <a:rect l="l" t="t" r="r" b="b"/>
              <a:pathLst>
                <a:path w="7433" h="5776" extrusionOk="0">
                  <a:moveTo>
                    <a:pt x="2277" y="1"/>
                  </a:moveTo>
                  <a:cubicBezTo>
                    <a:pt x="1021" y="1"/>
                    <a:pt x="0" y="1457"/>
                    <a:pt x="0" y="3215"/>
                  </a:cubicBezTo>
                  <a:cubicBezTo>
                    <a:pt x="0" y="4989"/>
                    <a:pt x="251" y="5776"/>
                    <a:pt x="251" y="5776"/>
                  </a:cubicBezTo>
                  <a:lnTo>
                    <a:pt x="7181" y="5776"/>
                  </a:lnTo>
                  <a:cubicBezTo>
                    <a:pt x="7181" y="5776"/>
                    <a:pt x="7432" y="4821"/>
                    <a:pt x="7432" y="3215"/>
                  </a:cubicBezTo>
                  <a:cubicBezTo>
                    <a:pt x="7432" y="1424"/>
                    <a:pt x="6411" y="1"/>
                    <a:pt x="5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56"/>
            <p:cNvSpPr/>
            <p:nvPr/>
          </p:nvSpPr>
          <p:spPr>
            <a:xfrm>
              <a:off x="4812000" y="1311050"/>
              <a:ext cx="174100" cy="102150"/>
            </a:xfrm>
            <a:custGeom>
              <a:avLst/>
              <a:gdLst/>
              <a:ahLst/>
              <a:cxnLst/>
              <a:rect l="l" t="t" r="r" b="b"/>
              <a:pathLst>
                <a:path w="6964" h="4086" extrusionOk="0">
                  <a:moveTo>
                    <a:pt x="2160" y="1"/>
                  </a:moveTo>
                  <a:cubicBezTo>
                    <a:pt x="955" y="1"/>
                    <a:pt x="0" y="1340"/>
                    <a:pt x="0" y="3014"/>
                  </a:cubicBezTo>
                  <a:lnTo>
                    <a:pt x="0" y="3348"/>
                  </a:lnTo>
                  <a:cubicBezTo>
                    <a:pt x="821" y="3800"/>
                    <a:pt x="1942" y="4085"/>
                    <a:pt x="3198" y="4085"/>
                  </a:cubicBezTo>
                  <a:cubicBezTo>
                    <a:pt x="3227" y="4085"/>
                    <a:pt x="3256" y="4085"/>
                    <a:pt x="3285" y="4085"/>
                  </a:cubicBezTo>
                  <a:cubicBezTo>
                    <a:pt x="4822" y="4085"/>
                    <a:pt x="6159" y="3653"/>
                    <a:pt x="6964" y="2963"/>
                  </a:cubicBezTo>
                  <a:cubicBezTo>
                    <a:pt x="6947" y="1323"/>
                    <a:pt x="6010" y="1"/>
                    <a:pt x="4838"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56"/>
            <p:cNvSpPr/>
            <p:nvPr/>
          </p:nvSpPr>
          <p:spPr>
            <a:xfrm>
              <a:off x="4809900" y="1463800"/>
              <a:ext cx="177875" cy="20475"/>
            </a:xfrm>
            <a:custGeom>
              <a:avLst/>
              <a:gdLst/>
              <a:ahLst/>
              <a:cxnLst/>
              <a:rect l="l" t="t" r="r" b="b"/>
              <a:pathLst>
                <a:path w="7115" h="819" extrusionOk="0">
                  <a:moveTo>
                    <a:pt x="3549" y="0"/>
                  </a:moveTo>
                  <a:cubicBezTo>
                    <a:pt x="2127" y="0"/>
                    <a:pt x="871" y="184"/>
                    <a:pt x="1" y="486"/>
                  </a:cubicBezTo>
                  <a:cubicBezTo>
                    <a:pt x="1128" y="709"/>
                    <a:pt x="2276" y="818"/>
                    <a:pt x="3449" y="818"/>
                  </a:cubicBezTo>
                  <a:cubicBezTo>
                    <a:pt x="4644" y="818"/>
                    <a:pt x="5864" y="705"/>
                    <a:pt x="7115" y="486"/>
                  </a:cubicBezTo>
                  <a:cubicBezTo>
                    <a:pt x="6228" y="184"/>
                    <a:pt x="4972" y="0"/>
                    <a:pt x="35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56"/>
            <p:cNvSpPr/>
            <p:nvPr/>
          </p:nvSpPr>
          <p:spPr>
            <a:xfrm>
              <a:off x="4854675" y="1506050"/>
              <a:ext cx="6300" cy="380425"/>
            </a:xfrm>
            <a:custGeom>
              <a:avLst/>
              <a:gdLst/>
              <a:ahLst/>
              <a:cxnLst/>
              <a:rect l="l" t="t" r="r" b="b"/>
              <a:pathLst>
                <a:path w="252" h="15217" extrusionOk="0">
                  <a:moveTo>
                    <a:pt x="1" y="1"/>
                  </a:moveTo>
                  <a:lnTo>
                    <a:pt x="1" y="15216"/>
                  </a:lnTo>
                  <a:lnTo>
                    <a:pt x="252" y="15216"/>
                  </a:lnTo>
                  <a:lnTo>
                    <a:pt x="2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56"/>
            <p:cNvSpPr/>
            <p:nvPr/>
          </p:nvSpPr>
          <p:spPr>
            <a:xfrm>
              <a:off x="4937550" y="1506050"/>
              <a:ext cx="6300" cy="380425"/>
            </a:xfrm>
            <a:custGeom>
              <a:avLst/>
              <a:gdLst/>
              <a:ahLst/>
              <a:cxnLst/>
              <a:rect l="l" t="t" r="r" b="b"/>
              <a:pathLst>
                <a:path w="252" h="15217" extrusionOk="0">
                  <a:moveTo>
                    <a:pt x="0" y="1"/>
                  </a:moveTo>
                  <a:lnTo>
                    <a:pt x="0" y="15216"/>
                  </a:lnTo>
                  <a:lnTo>
                    <a:pt x="251" y="15216"/>
                  </a:lnTo>
                  <a:lnTo>
                    <a:pt x="2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56"/>
            <p:cNvSpPr/>
            <p:nvPr/>
          </p:nvSpPr>
          <p:spPr>
            <a:xfrm>
              <a:off x="4943400" y="1327375"/>
              <a:ext cx="16750" cy="4300"/>
            </a:xfrm>
            <a:custGeom>
              <a:avLst/>
              <a:gdLst/>
              <a:ahLst/>
              <a:cxnLst/>
              <a:rect l="l" t="t" r="r" b="b"/>
              <a:pathLst>
                <a:path w="670" h="172" extrusionOk="0">
                  <a:moveTo>
                    <a:pt x="335" y="0"/>
                  </a:moveTo>
                  <a:cubicBezTo>
                    <a:pt x="134" y="0"/>
                    <a:pt x="0" y="34"/>
                    <a:pt x="0" y="84"/>
                  </a:cubicBezTo>
                  <a:cubicBezTo>
                    <a:pt x="0" y="118"/>
                    <a:pt x="134" y="168"/>
                    <a:pt x="335" y="168"/>
                  </a:cubicBezTo>
                  <a:cubicBezTo>
                    <a:pt x="360" y="170"/>
                    <a:pt x="384" y="171"/>
                    <a:pt x="407" y="171"/>
                  </a:cubicBezTo>
                  <a:cubicBezTo>
                    <a:pt x="557" y="171"/>
                    <a:pt x="670" y="128"/>
                    <a:pt x="670" y="84"/>
                  </a:cubicBezTo>
                  <a:cubicBezTo>
                    <a:pt x="670" y="34"/>
                    <a:pt x="519"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56"/>
            <p:cNvSpPr/>
            <p:nvPr/>
          </p:nvSpPr>
          <p:spPr>
            <a:xfrm>
              <a:off x="4840025" y="1327375"/>
              <a:ext cx="16775" cy="4300"/>
            </a:xfrm>
            <a:custGeom>
              <a:avLst/>
              <a:gdLst/>
              <a:ahLst/>
              <a:cxnLst/>
              <a:rect l="l" t="t" r="r" b="b"/>
              <a:pathLst>
                <a:path w="671" h="172" extrusionOk="0">
                  <a:moveTo>
                    <a:pt x="336" y="0"/>
                  </a:moveTo>
                  <a:cubicBezTo>
                    <a:pt x="152" y="0"/>
                    <a:pt x="1" y="34"/>
                    <a:pt x="1" y="84"/>
                  </a:cubicBezTo>
                  <a:cubicBezTo>
                    <a:pt x="1" y="118"/>
                    <a:pt x="152" y="168"/>
                    <a:pt x="336" y="168"/>
                  </a:cubicBezTo>
                  <a:cubicBezTo>
                    <a:pt x="363" y="170"/>
                    <a:pt x="388" y="171"/>
                    <a:pt x="413" y="171"/>
                  </a:cubicBezTo>
                  <a:cubicBezTo>
                    <a:pt x="570" y="171"/>
                    <a:pt x="671" y="128"/>
                    <a:pt x="671" y="84"/>
                  </a:cubicBezTo>
                  <a:cubicBezTo>
                    <a:pt x="671" y="34"/>
                    <a:pt x="537" y="0"/>
                    <a:pt x="3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56"/>
            <p:cNvSpPr/>
            <p:nvPr/>
          </p:nvSpPr>
          <p:spPr>
            <a:xfrm>
              <a:off x="4886475" y="1327375"/>
              <a:ext cx="17200" cy="4300"/>
            </a:xfrm>
            <a:custGeom>
              <a:avLst/>
              <a:gdLst/>
              <a:ahLst/>
              <a:cxnLst/>
              <a:rect l="l" t="t" r="r" b="b"/>
              <a:pathLst>
                <a:path w="688" h="172" extrusionOk="0">
                  <a:moveTo>
                    <a:pt x="352" y="0"/>
                  </a:moveTo>
                  <a:cubicBezTo>
                    <a:pt x="152" y="0"/>
                    <a:pt x="1" y="34"/>
                    <a:pt x="1" y="84"/>
                  </a:cubicBezTo>
                  <a:cubicBezTo>
                    <a:pt x="1" y="118"/>
                    <a:pt x="152" y="168"/>
                    <a:pt x="352" y="168"/>
                  </a:cubicBezTo>
                  <a:cubicBezTo>
                    <a:pt x="377" y="170"/>
                    <a:pt x="401" y="171"/>
                    <a:pt x="424" y="171"/>
                  </a:cubicBezTo>
                  <a:cubicBezTo>
                    <a:pt x="574" y="171"/>
                    <a:pt x="687" y="128"/>
                    <a:pt x="687" y="84"/>
                  </a:cubicBezTo>
                  <a:cubicBezTo>
                    <a:pt x="687" y="34"/>
                    <a:pt x="537"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56"/>
            <p:cNvSpPr/>
            <p:nvPr/>
          </p:nvSpPr>
          <p:spPr>
            <a:xfrm>
              <a:off x="4911175" y="1316075"/>
              <a:ext cx="16775" cy="4200"/>
            </a:xfrm>
            <a:custGeom>
              <a:avLst/>
              <a:gdLst/>
              <a:ahLst/>
              <a:cxnLst/>
              <a:rect l="l" t="t" r="r" b="b"/>
              <a:pathLst>
                <a:path w="671" h="168" extrusionOk="0">
                  <a:moveTo>
                    <a:pt x="335" y="1"/>
                  </a:moveTo>
                  <a:cubicBezTo>
                    <a:pt x="151" y="1"/>
                    <a:pt x="1" y="34"/>
                    <a:pt x="1" y="84"/>
                  </a:cubicBezTo>
                  <a:cubicBezTo>
                    <a:pt x="1" y="134"/>
                    <a:pt x="151" y="168"/>
                    <a:pt x="335" y="168"/>
                  </a:cubicBezTo>
                  <a:cubicBezTo>
                    <a:pt x="519" y="168"/>
                    <a:pt x="670" y="134"/>
                    <a:pt x="670" y="84"/>
                  </a:cubicBezTo>
                  <a:cubicBezTo>
                    <a:pt x="670" y="34"/>
                    <a:pt x="519" y="1"/>
                    <a:pt x="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56"/>
            <p:cNvSpPr/>
            <p:nvPr/>
          </p:nvSpPr>
          <p:spPr>
            <a:xfrm>
              <a:off x="4917875" y="1341175"/>
              <a:ext cx="17175" cy="4225"/>
            </a:xfrm>
            <a:custGeom>
              <a:avLst/>
              <a:gdLst/>
              <a:ahLst/>
              <a:cxnLst/>
              <a:rect l="l" t="t" r="r" b="b"/>
              <a:pathLst>
                <a:path w="687" h="169" extrusionOk="0">
                  <a:moveTo>
                    <a:pt x="352" y="1"/>
                  </a:moveTo>
                  <a:cubicBezTo>
                    <a:pt x="151" y="1"/>
                    <a:pt x="0" y="51"/>
                    <a:pt x="0" y="85"/>
                  </a:cubicBezTo>
                  <a:cubicBezTo>
                    <a:pt x="0" y="135"/>
                    <a:pt x="151" y="168"/>
                    <a:pt x="352" y="168"/>
                  </a:cubicBezTo>
                  <a:cubicBezTo>
                    <a:pt x="519" y="168"/>
                    <a:pt x="687" y="135"/>
                    <a:pt x="687" y="85"/>
                  </a:cubicBezTo>
                  <a:cubicBezTo>
                    <a:pt x="687" y="51"/>
                    <a:pt x="536" y="1"/>
                    <a:pt x="3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56"/>
            <p:cNvSpPr/>
            <p:nvPr/>
          </p:nvSpPr>
          <p:spPr>
            <a:xfrm>
              <a:off x="4865150" y="1316075"/>
              <a:ext cx="16750" cy="4200"/>
            </a:xfrm>
            <a:custGeom>
              <a:avLst/>
              <a:gdLst/>
              <a:ahLst/>
              <a:cxnLst/>
              <a:rect l="l" t="t" r="r" b="b"/>
              <a:pathLst>
                <a:path w="670" h="168" extrusionOk="0">
                  <a:moveTo>
                    <a:pt x="335" y="1"/>
                  </a:moveTo>
                  <a:cubicBezTo>
                    <a:pt x="151" y="1"/>
                    <a:pt x="0" y="34"/>
                    <a:pt x="0" y="84"/>
                  </a:cubicBezTo>
                  <a:cubicBezTo>
                    <a:pt x="0" y="134"/>
                    <a:pt x="151" y="168"/>
                    <a:pt x="335" y="168"/>
                  </a:cubicBezTo>
                  <a:cubicBezTo>
                    <a:pt x="519" y="168"/>
                    <a:pt x="670" y="134"/>
                    <a:pt x="670" y="84"/>
                  </a:cubicBezTo>
                  <a:cubicBezTo>
                    <a:pt x="670" y="34"/>
                    <a:pt x="519" y="1"/>
                    <a:pt x="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56"/>
            <p:cNvSpPr/>
            <p:nvPr/>
          </p:nvSpPr>
          <p:spPr>
            <a:xfrm>
              <a:off x="4860550" y="1339100"/>
              <a:ext cx="16750" cy="4200"/>
            </a:xfrm>
            <a:custGeom>
              <a:avLst/>
              <a:gdLst/>
              <a:ahLst/>
              <a:cxnLst/>
              <a:rect l="l" t="t" r="r" b="b"/>
              <a:pathLst>
                <a:path w="670" h="168" extrusionOk="0">
                  <a:moveTo>
                    <a:pt x="335" y="0"/>
                  </a:moveTo>
                  <a:cubicBezTo>
                    <a:pt x="151" y="0"/>
                    <a:pt x="0" y="34"/>
                    <a:pt x="0" y="84"/>
                  </a:cubicBezTo>
                  <a:cubicBezTo>
                    <a:pt x="0" y="134"/>
                    <a:pt x="151" y="168"/>
                    <a:pt x="335" y="168"/>
                  </a:cubicBezTo>
                  <a:cubicBezTo>
                    <a:pt x="519" y="168"/>
                    <a:pt x="670" y="134"/>
                    <a:pt x="670" y="84"/>
                  </a:cubicBezTo>
                  <a:cubicBezTo>
                    <a:pt x="670" y="34"/>
                    <a:pt x="519"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13491"/>
        <p:cNvGrpSpPr/>
        <p:nvPr/>
      </p:nvGrpSpPr>
      <p:grpSpPr>
        <a:xfrm>
          <a:off x="0" y="0"/>
          <a:ext cx="0" cy="0"/>
          <a:chOff x="0" y="0"/>
          <a:chExt cx="0" cy="0"/>
        </a:xfrm>
      </p:grpSpPr>
      <p:sp>
        <p:nvSpPr>
          <p:cNvPr id="13492" name="Google Shape;13492;p57"/>
          <p:cNvSpPr txBox="1">
            <a:spLocks noGrp="1"/>
          </p:cNvSpPr>
          <p:nvPr>
            <p:ph type="title"/>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TIMELINE</a:t>
            </a:r>
            <a:endParaRPr>
              <a:solidFill>
                <a:schemeClr val="accent4"/>
              </a:solidFill>
            </a:endParaRPr>
          </a:p>
        </p:txBody>
      </p:sp>
      <p:sp>
        <p:nvSpPr>
          <p:cNvPr id="13493" name="Google Shape;13493;p57"/>
          <p:cNvSpPr txBox="1">
            <a:spLocks noGrp="1"/>
          </p:cNvSpPr>
          <p:nvPr>
            <p:ph type="title" idx="4294967295"/>
          </p:nvPr>
        </p:nvSpPr>
        <p:spPr>
          <a:xfrm>
            <a:off x="2883150" y="3475463"/>
            <a:ext cx="1635900" cy="24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5"/>
                </a:solidFill>
              </a:rPr>
              <a:t>Venus</a:t>
            </a:r>
            <a:endParaRPr sz="2200">
              <a:solidFill>
                <a:schemeClr val="accent5"/>
              </a:solidFill>
            </a:endParaRPr>
          </a:p>
        </p:txBody>
      </p:sp>
      <p:sp>
        <p:nvSpPr>
          <p:cNvPr id="13494" name="Google Shape;13494;p57"/>
          <p:cNvSpPr txBox="1">
            <a:spLocks noGrp="1"/>
          </p:cNvSpPr>
          <p:nvPr>
            <p:ph type="subTitle" idx="4294967295"/>
          </p:nvPr>
        </p:nvSpPr>
        <p:spPr>
          <a:xfrm>
            <a:off x="2883139" y="3787705"/>
            <a:ext cx="1635900" cy="484800"/>
          </a:xfrm>
          <a:prstGeom prst="rect">
            <a:avLst/>
          </a:prstGeom>
        </p:spPr>
        <p:txBody>
          <a:bodyPr spcFirstLastPara="1" wrap="square" lIns="91425" tIns="0" rIns="91425" bIns="0" anchor="t" anchorCtr="0">
            <a:noAutofit/>
          </a:bodyPr>
          <a:lstStyle/>
          <a:p>
            <a:pPr marL="0" lvl="0" indent="0" algn="ctr" rtl="0">
              <a:lnSpc>
                <a:spcPct val="100000"/>
              </a:lnSpc>
              <a:spcBef>
                <a:spcPts val="0"/>
              </a:spcBef>
              <a:spcAft>
                <a:spcPts val="0"/>
              </a:spcAft>
              <a:buNone/>
            </a:pPr>
            <a:r>
              <a:rPr lang="en" sz="1400"/>
              <a:t>Venus is a really hot planet</a:t>
            </a:r>
            <a:endParaRPr sz="1400"/>
          </a:p>
        </p:txBody>
      </p:sp>
      <p:sp>
        <p:nvSpPr>
          <p:cNvPr id="13495" name="Google Shape;13495;p57"/>
          <p:cNvSpPr txBox="1">
            <a:spLocks noGrp="1"/>
          </p:cNvSpPr>
          <p:nvPr>
            <p:ph type="title" idx="4294967295"/>
          </p:nvPr>
        </p:nvSpPr>
        <p:spPr>
          <a:xfrm>
            <a:off x="1018628" y="3475475"/>
            <a:ext cx="1635900" cy="24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5"/>
                </a:solidFill>
              </a:rPr>
              <a:t>Mars</a:t>
            </a:r>
            <a:endParaRPr sz="2200">
              <a:solidFill>
                <a:schemeClr val="accent5"/>
              </a:solidFill>
            </a:endParaRPr>
          </a:p>
        </p:txBody>
      </p:sp>
      <p:sp>
        <p:nvSpPr>
          <p:cNvPr id="13496" name="Google Shape;13496;p57"/>
          <p:cNvSpPr txBox="1">
            <a:spLocks noGrp="1"/>
          </p:cNvSpPr>
          <p:nvPr>
            <p:ph type="subTitle" idx="4294967295"/>
          </p:nvPr>
        </p:nvSpPr>
        <p:spPr>
          <a:xfrm>
            <a:off x="1018640" y="3787718"/>
            <a:ext cx="1635900" cy="484800"/>
          </a:xfrm>
          <a:prstGeom prst="rect">
            <a:avLst/>
          </a:prstGeom>
        </p:spPr>
        <p:txBody>
          <a:bodyPr spcFirstLastPara="1" wrap="square" lIns="91425" tIns="0" rIns="91425" bIns="0" anchor="t" anchorCtr="0">
            <a:noAutofit/>
          </a:bodyPr>
          <a:lstStyle/>
          <a:p>
            <a:pPr marL="0" lvl="0" indent="0" algn="ctr" rtl="0">
              <a:lnSpc>
                <a:spcPct val="100000"/>
              </a:lnSpc>
              <a:spcBef>
                <a:spcPts val="0"/>
              </a:spcBef>
              <a:spcAft>
                <a:spcPts val="0"/>
              </a:spcAft>
              <a:buNone/>
            </a:pPr>
            <a:r>
              <a:rPr lang="en" sz="1400"/>
              <a:t>Mars is actually a cold place</a:t>
            </a:r>
            <a:endParaRPr sz="1400"/>
          </a:p>
        </p:txBody>
      </p:sp>
      <p:sp>
        <p:nvSpPr>
          <p:cNvPr id="13497" name="Google Shape;13497;p57"/>
          <p:cNvSpPr txBox="1">
            <a:spLocks noGrp="1"/>
          </p:cNvSpPr>
          <p:nvPr>
            <p:ph type="subTitle" idx="4294967295"/>
          </p:nvPr>
        </p:nvSpPr>
        <p:spPr>
          <a:xfrm>
            <a:off x="6612138" y="3785365"/>
            <a:ext cx="1635900" cy="484800"/>
          </a:xfrm>
          <a:prstGeom prst="rect">
            <a:avLst/>
          </a:prstGeom>
        </p:spPr>
        <p:txBody>
          <a:bodyPr spcFirstLastPara="1" wrap="square" lIns="91425" tIns="0" rIns="91425" bIns="0" anchor="t" anchorCtr="0">
            <a:noAutofit/>
          </a:bodyPr>
          <a:lstStyle/>
          <a:p>
            <a:pPr marL="0" lvl="0" indent="0" algn="ctr" rtl="0">
              <a:lnSpc>
                <a:spcPct val="100000"/>
              </a:lnSpc>
              <a:spcBef>
                <a:spcPts val="0"/>
              </a:spcBef>
              <a:spcAft>
                <a:spcPts val="0"/>
              </a:spcAft>
              <a:buNone/>
            </a:pPr>
            <a:r>
              <a:rPr lang="en" sz="1400"/>
              <a:t>Jupiter is the biggest planet</a:t>
            </a:r>
            <a:endParaRPr sz="1400"/>
          </a:p>
        </p:txBody>
      </p:sp>
      <p:sp>
        <p:nvSpPr>
          <p:cNvPr id="13498" name="Google Shape;13498;p57"/>
          <p:cNvSpPr txBox="1">
            <a:spLocks noGrp="1"/>
          </p:cNvSpPr>
          <p:nvPr>
            <p:ph type="title" idx="4294967295"/>
          </p:nvPr>
        </p:nvSpPr>
        <p:spPr>
          <a:xfrm>
            <a:off x="6612138" y="3475486"/>
            <a:ext cx="1635900" cy="24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5"/>
                </a:solidFill>
              </a:rPr>
              <a:t>Jupiter</a:t>
            </a:r>
            <a:endParaRPr sz="2200">
              <a:solidFill>
                <a:schemeClr val="accent5"/>
              </a:solidFill>
            </a:endParaRPr>
          </a:p>
        </p:txBody>
      </p:sp>
      <p:sp>
        <p:nvSpPr>
          <p:cNvPr id="13499" name="Google Shape;13499;p57"/>
          <p:cNvSpPr txBox="1">
            <a:spLocks noGrp="1"/>
          </p:cNvSpPr>
          <p:nvPr>
            <p:ph type="subTitle" idx="4294967295"/>
          </p:nvPr>
        </p:nvSpPr>
        <p:spPr>
          <a:xfrm>
            <a:off x="4747639" y="3785364"/>
            <a:ext cx="1635900" cy="484800"/>
          </a:xfrm>
          <a:prstGeom prst="rect">
            <a:avLst/>
          </a:prstGeom>
        </p:spPr>
        <p:txBody>
          <a:bodyPr spcFirstLastPara="1" wrap="square" lIns="91425" tIns="0" rIns="91425" bIns="0" anchor="t" anchorCtr="0">
            <a:noAutofit/>
          </a:bodyPr>
          <a:lstStyle/>
          <a:p>
            <a:pPr marL="0" lvl="0" indent="0" algn="ctr" rtl="0">
              <a:lnSpc>
                <a:spcPct val="100000"/>
              </a:lnSpc>
              <a:spcBef>
                <a:spcPts val="0"/>
              </a:spcBef>
              <a:spcAft>
                <a:spcPts val="0"/>
              </a:spcAft>
              <a:buNone/>
            </a:pPr>
            <a:r>
              <a:rPr lang="en" sz="1400"/>
              <a:t>Saturn is the ringed planet</a:t>
            </a:r>
            <a:endParaRPr sz="1400"/>
          </a:p>
        </p:txBody>
      </p:sp>
      <p:sp>
        <p:nvSpPr>
          <p:cNvPr id="13500" name="Google Shape;13500;p57"/>
          <p:cNvSpPr txBox="1">
            <a:spLocks noGrp="1"/>
          </p:cNvSpPr>
          <p:nvPr>
            <p:ph type="title" idx="4294967295"/>
          </p:nvPr>
        </p:nvSpPr>
        <p:spPr>
          <a:xfrm>
            <a:off x="4747638" y="3475485"/>
            <a:ext cx="1635900" cy="24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5"/>
                </a:solidFill>
              </a:rPr>
              <a:t>Saturn</a:t>
            </a:r>
            <a:endParaRPr sz="2200">
              <a:solidFill>
                <a:schemeClr val="accent5"/>
              </a:solidFill>
            </a:endParaRPr>
          </a:p>
        </p:txBody>
      </p:sp>
      <p:sp>
        <p:nvSpPr>
          <p:cNvPr id="13501" name="Google Shape;13501;p57"/>
          <p:cNvSpPr/>
          <p:nvPr/>
        </p:nvSpPr>
        <p:spPr>
          <a:xfrm>
            <a:off x="1498488" y="1584338"/>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1</a:t>
            </a:r>
            <a:endParaRPr/>
          </a:p>
        </p:txBody>
      </p:sp>
      <p:sp>
        <p:nvSpPr>
          <p:cNvPr id="13502" name="Google Shape;13502;p57"/>
          <p:cNvSpPr/>
          <p:nvPr/>
        </p:nvSpPr>
        <p:spPr>
          <a:xfrm>
            <a:off x="3362988" y="1584338"/>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2</a:t>
            </a:r>
            <a:endParaRPr/>
          </a:p>
        </p:txBody>
      </p:sp>
      <p:sp>
        <p:nvSpPr>
          <p:cNvPr id="13503" name="Google Shape;13503;p57"/>
          <p:cNvSpPr/>
          <p:nvPr/>
        </p:nvSpPr>
        <p:spPr>
          <a:xfrm>
            <a:off x="5227488" y="1584338"/>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3</a:t>
            </a:r>
            <a:endParaRPr/>
          </a:p>
        </p:txBody>
      </p:sp>
      <p:sp>
        <p:nvSpPr>
          <p:cNvPr id="13504" name="Google Shape;13504;p57"/>
          <p:cNvSpPr/>
          <p:nvPr/>
        </p:nvSpPr>
        <p:spPr>
          <a:xfrm>
            <a:off x="7091988" y="1584338"/>
            <a:ext cx="676200" cy="676200"/>
          </a:xfrm>
          <a:prstGeom prst="ellipse">
            <a:avLst/>
          </a:prstGeom>
          <a:solidFill>
            <a:schemeClr val="lt2"/>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3000" b="1">
                <a:solidFill>
                  <a:schemeClr val="lt1"/>
                </a:solidFill>
                <a:latin typeface="Grandstander"/>
                <a:ea typeface="Grandstander"/>
                <a:cs typeface="Grandstander"/>
                <a:sym typeface="Grandstander"/>
              </a:rPr>
              <a:t>4</a:t>
            </a:r>
            <a:endParaRPr/>
          </a:p>
        </p:txBody>
      </p:sp>
      <p:cxnSp>
        <p:nvCxnSpPr>
          <p:cNvPr id="13505" name="Google Shape;13505;p57"/>
          <p:cNvCxnSpPr>
            <a:stCxn id="13501" idx="6"/>
            <a:endCxn id="13502" idx="2"/>
          </p:cNvCxnSpPr>
          <p:nvPr/>
        </p:nvCxnSpPr>
        <p:spPr>
          <a:xfrm>
            <a:off x="2174688" y="1922438"/>
            <a:ext cx="1188300" cy="0"/>
          </a:xfrm>
          <a:prstGeom prst="straightConnector1">
            <a:avLst/>
          </a:prstGeom>
          <a:noFill/>
          <a:ln w="9525" cap="flat" cmpd="sng">
            <a:solidFill>
              <a:schemeClr val="accent4"/>
            </a:solidFill>
            <a:prstDash val="solid"/>
            <a:round/>
            <a:headEnd type="none" w="med" len="med"/>
            <a:tailEnd type="none" w="med" len="med"/>
          </a:ln>
        </p:spPr>
      </p:cxnSp>
      <p:cxnSp>
        <p:nvCxnSpPr>
          <p:cNvPr id="13506" name="Google Shape;13506;p57"/>
          <p:cNvCxnSpPr>
            <a:stCxn id="13502" idx="6"/>
            <a:endCxn id="13503" idx="2"/>
          </p:cNvCxnSpPr>
          <p:nvPr/>
        </p:nvCxnSpPr>
        <p:spPr>
          <a:xfrm>
            <a:off x="4039188" y="1922438"/>
            <a:ext cx="1188300" cy="0"/>
          </a:xfrm>
          <a:prstGeom prst="straightConnector1">
            <a:avLst/>
          </a:prstGeom>
          <a:noFill/>
          <a:ln w="9525" cap="flat" cmpd="sng">
            <a:solidFill>
              <a:schemeClr val="accent4"/>
            </a:solidFill>
            <a:prstDash val="solid"/>
            <a:round/>
            <a:headEnd type="none" w="med" len="med"/>
            <a:tailEnd type="none" w="med" len="med"/>
          </a:ln>
        </p:spPr>
      </p:cxnSp>
      <p:cxnSp>
        <p:nvCxnSpPr>
          <p:cNvPr id="13507" name="Google Shape;13507;p57"/>
          <p:cNvCxnSpPr>
            <a:endCxn id="13504" idx="2"/>
          </p:cNvCxnSpPr>
          <p:nvPr/>
        </p:nvCxnSpPr>
        <p:spPr>
          <a:xfrm>
            <a:off x="5903688" y="1922438"/>
            <a:ext cx="1188300" cy="0"/>
          </a:xfrm>
          <a:prstGeom prst="straightConnector1">
            <a:avLst/>
          </a:prstGeom>
          <a:noFill/>
          <a:ln w="9525" cap="flat" cmpd="sng">
            <a:solidFill>
              <a:schemeClr val="accent4"/>
            </a:solidFill>
            <a:prstDash val="solid"/>
            <a:round/>
            <a:headEnd type="none" w="med" len="med"/>
            <a:tailEnd type="none" w="med" len="med"/>
          </a:ln>
        </p:spPr>
      </p:cxnSp>
      <p:cxnSp>
        <p:nvCxnSpPr>
          <p:cNvPr id="13508" name="Google Shape;13508;p57"/>
          <p:cNvCxnSpPr>
            <a:stCxn id="13501" idx="4"/>
            <a:endCxn id="13495" idx="0"/>
          </p:cNvCxnSpPr>
          <p:nvPr/>
        </p:nvCxnSpPr>
        <p:spPr>
          <a:xfrm>
            <a:off x="1836588" y="2260538"/>
            <a:ext cx="0" cy="1215000"/>
          </a:xfrm>
          <a:prstGeom prst="straightConnector1">
            <a:avLst/>
          </a:prstGeom>
          <a:noFill/>
          <a:ln w="9525" cap="flat" cmpd="sng">
            <a:solidFill>
              <a:schemeClr val="accent4"/>
            </a:solidFill>
            <a:prstDash val="solid"/>
            <a:round/>
            <a:headEnd type="none" w="med" len="med"/>
            <a:tailEnd type="none" w="med" len="med"/>
          </a:ln>
        </p:spPr>
      </p:cxnSp>
      <p:grpSp>
        <p:nvGrpSpPr>
          <p:cNvPr id="13509" name="Google Shape;13509;p57"/>
          <p:cNvGrpSpPr/>
          <p:nvPr/>
        </p:nvGrpSpPr>
        <p:grpSpPr>
          <a:xfrm rot="701285">
            <a:off x="987401" y="2319770"/>
            <a:ext cx="1698370" cy="1076560"/>
            <a:chOff x="2889787" y="115070"/>
            <a:chExt cx="2268040" cy="1437661"/>
          </a:xfrm>
        </p:grpSpPr>
        <p:sp>
          <p:nvSpPr>
            <p:cNvPr id="13510" name="Google Shape;13510;p57"/>
            <p:cNvSpPr/>
            <p:nvPr/>
          </p:nvSpPr>
          <p:spPr>
            <a:xfrm rot="-820589">
              <a:off x="2974391" y="349479"/>
              <a:ext cx="2098832" cy="967342"/>
            </a:xfrm>
            <a:custGeom>
              <a:avLst/>
              <a:gdLst/>
              <a:ahLst/>
              <a:cxnLst/>
              <a:rect l="l" t="t" r="r" b="b"/>
              <a:pathLst>
                <a:path w="48191" h="22211" extrusionOk="0">
                  <a:moveTo>
                    <a:pt x="25953" y="0"/>
                  </a:moveTo>
                  <a:cubicBezTo>
                    <a:pt x="24999" y="0"/>
                    <a:pt x="24004" y="17"/>
                    <a:pt x="22965" y="49"/>
                  </a:cubicBezTo>
                  <a:cubicBezTo>
                    <a:pt x="9089" y="467"/>
                    <a:pt x="0" y="3263"/>
                    <a:pt x="921" y="12586"/>
                  </a:cubicBezTo>
                  <a:cubicBezTo>
                    <a:pt x="1557" y="19097"/>
                    <a:pt x="14897" y="22211"/>
                    <a:pt x="24991" y="22211"/>
                  </a:cubicBezTo>
                  <a:cubicBezTo>
                    <a:pt x="36390" y="22211"/>
                    <a:pt x="48190" y="14461"/>
                    <a:pt x="44759" y="7263"/>
                  </a:cubicBezTo>
                  <a:cubicBezTo>
                    <a:pt x="42311" y="2152"/>
                    <a:pt x="36876" y="0"/>
                    <a:pt x="25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57"/>
            <p:cNvSpPr/>
            <p:nvPr/>
          </p:nvSpPr>
          <p:spPr>
            <a:xfrm rot="-820589">
              <a:off x="3049112" y="401531"/>
              <a:ext cx="1937732" cy="849402"/>
            </a:xfrm>
            <a:custGeom>
              <a:avLst/>
              <a:gdLst/>
              <a:ahLst/>
              <a:cxnLst/>
              <a:rect l="l" t="t" r="r" b="b"/>
              <a:pathLst>
                <a:path w="44492" h="19503" extrusionOk="0">
                  <a:moveTo>
                    <a:pt x="24368" y="1"/>
                  </a:moveTo>
                  <a:cubicBezTo>
                    <a:pt x="23367" y="1"/>
                    <a:pt x="22314" y="18"/>
                    <a:pt x="21208" y="53"/>
                  </a:cubicBezTo>
                  <a:cubicBezTo>
                    <a:pt x="8370" y="454"/>
                    <a:pt x="1" y="2697"/>
                    <a:pt x="871" y="11301"/>
                  </a:cubicBezTo>
                  <a:cubicBezTo>
                    <a:pt x="1474" y="17293"/>
                    <a:pt x="13475" y="19503"/>
                    <a:pt x="22799" y="19503"/>
                  </a:cubicBezTo>
                  <a:cubicBezTo>
                    <a:pt x="33344" y="19503"/>
                    <a:pt x="44492" y="13025"/>
                    <a:pt x="41328" y="6380"/>
                  </a:cubicBezTo>
                  <a:cubicBezTo>
                    <a:pt x="39111" y="1702"/>
                    <a:pt x="34179" y="1"/>
                    <a:pt x="243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57"/>
            <p:cNvSpPr/>
            <p:nvPr/>
          </p:nvSpPr>
          <p:spPr>
            <a:xfrm rot="-820589">
              <a:off x="3064104" y="789541"/>
              <a:ext cx="1938473" cy="541704"/>
            </a:xfrm>
            <a:custGeom>
              <a:avLst/>
              <a:gdLst/>
              <a:ahLst/>
              <a:cxnLst/>
              <a:rect l="l" t="t" r="r" b="b"/>
              <a:pathLst>
                <a:path w="44509" h="12438" extrusionOk="0">
                  <a:moveTo>
                    <a:pt x="101" y="0"/>
                  </a:moveTo>
                  <a:lnTo>
                    <a:pt x="101" y="0"/>
                  </a:lnTo>
                  <a:cubicBezTo>
                    <a:pt x="0" y="804"/>
                    <a:pt x="0" y="1657"/>
                    <a:pt x="84" y="2578"/>
                  </a:cubicBezTo>
                  <a:cubicBezTo>
                    <a:pt x="737" y="9089"/>
                    <a:pt x="14077" y="12437"/>
                    <a:pt x="24154" y="12437"/>
                  </a:cubicBezTo>
                  <a:cubicBezTo>
                    <a:pt x="34030" y="12437"/>
                    <a:pt x="44157" y="6428"/>
                    <a:pt x="44508" y="218"/>
                  </a:cubicBezTo>
                  <a:lnTo>
                    <a:pt x="44508" y="218"/>
                  </a:lnTo>
                  <a:cubicBezTo>
                    <a:pt x="43654" y="6194"/>
                    <a:pt x="33812" y="11684"/>
                    <a:pt x="24204" y="11684"/>
                  </a:cubicBezTo>
                  <a:cubicBezTo>
                    <a:pt x="14128" y="11684"/>
                    <a:pt x="770" y="8570"/>
                    <a:pt x="151" y="2059"/>
                  </a:cubicBezTo>
                  <a:cubicBezTo>
                    <a:pt x="84" y="1323"/>
                    <a:pt x="67" y="653"/>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57"/>
            <p:cNvSpPr/>
            <p:nvPr/>
          </p:nvSpPr>
          <p:spPr>
            <a:xfrm rot="-820589">
              <a:off x="2949271" y="359950"/>
              <a:ext cx="1948664" cy="511479"/>
            </a:xfrm>
            <a:custGeom>
              <a:avLst/>
              <a:gdLst/>
              <a:ahLst/>
              <a:cxnLst/>
              <a:rect l="l" t="t" r="r" b="b"/>
              <a:pathLst>
                <a:path w="44743" h="11744" extrusionOk="0">
                  <a:moveTo>
                    <a:pt x="25024" y="1"/>
                  </a:moveTo>
                  <a:cubicBezTo>
                    <a:pt x="24140" y="1"/>
                    <a:pt x="23220" y="15"/>
                    <a:pt x="22263" y="44"/>
                  </a:cubicBezTo>
                  <a:cubicBezTo>
                    <a:pt x="8889" y="462"/>
                    <a:pt x="1" y="3207"/>
                    <a:pt x="185" y="11744"/>
                  </a:cubicBezTo>
                  <a:cubicBezTo>
                    <a:pt x="369" y="3626"/>
                    <a:pt x="9190" y="964"/>
                    <a:pt x="22296" y="579"/>
                  </a:cubicBezTo>
                  <a:cubicBezTo>
                    <a:pt x="23287" y="548"/>
                    <a:pt x="24238" y="533"/>
                    <a:pt x="25151" y="533"/>
                  </a:cubicBezTo>
                  <a:cubicBezTo>
                    <a:pt x="36163" y="533"/>
                    <a:pt x="41632" y="2796"/>
                    <a:pt x="44090" y="7927"/>
                  </a:cubicBezTo>
                  <a:cubicBezTo>
                    <a:pt x="44475" y="8714"/>
                    <a:pt x="44659" y="9484"/>
                    <a:pt x="44693" y="10254"/>
                  </a:cubicBezTo>
                  <a:cubicBezTo>
                    <a:pt x="44743" y="9317"/>
                    <a:pt x="44542" y="8346"/>
                    <a:pt x="44090" y="7408"/>
                  </a:cubicBezTo>
                  <a:cubicBezTo>
                    <a:pt x="41625" y="2262"/>
                    <a:pt x="36116" y="1"/>
                    <a:pt x="250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14" name="Google Shape;13514;p57"/>
          <p:cNvCxnSpPr>
            <a:stCxn id="13502" idx="4"/>
            <a:endCxn id="13493" idx="0"/>
          </p:cNvCxnSpPr>
          <p:nvPr/>
        </p:nvCxnSpPr>
        <p:spPr>
          <a:xfrm>
            <a:off x="3701088" y="2260538"/>
            <a:ext cx="0" cy="1215000"/>
          </a:xfrm>
          <a:prstGeom prst="straightConnector1">
            <a:avLst/>
          </a:prstGeom>
          <a:noFill/>
          <a:ln w="9525" cap="flat" cmpd="sng">
            <a:solidFill>
              <a:schemeClr val="accent4"/>
            </a:solidFill>
            <a:prstDash val="solid"/>
            <a:round/>
            <a:headEnd type="none" w="med" len="med"/>
            <a:tailEnd type="none" w="med" len="med"/>
          </a:ln>
        </p:spPr>
      </p:cxnSp>
      <p:cxnSp>
        <p:nvCxnSpPr>
          <p:cNvPr id="13515" name="Google Shape;13515;p57"/>
          <p:cNvCxnSpPr>
            <a:endCxn id="13500" idx="0"/>
          </p:cNvCxnSpPr>
          <p:nvPr/>
        </p:nvCxnSpPr>
        <p:spPr>
          <a:xfrm>
            <a:off x="5565588" y="2260485"/>
            <a:ext cx="0" cy="1215000"/>
          </a:xfrm>
          <a:prstGeom prst="straightConnector1">
            <a:avLst/>
          </a:prstGeom>
          <a:noFill/>
          <a:ln w="9525" cap="flat" cmpd="sng">
            <a:solidFill>
              <a:schemeClr val="accent4"/>
            </a:solidFill>
            <a:prstDash val="solid"/>
            <a:round/>
            <a:headEnd type="none" w="med" len="med"/>
            <a:tailEnd type="none" w="med" len="med"/>
          </a:ln>
        </p:spPr>
      </p:cxnSp>
      <p:cxnSp>
        <p:nvCxnSpPr>
          <p:cNvPr id="13516" name="Google Shape;13516;p57"/>
          <p:cNvCxnSpPr>
            <a:stCxn id="13504" idx="4"/>
            <a:endCxn id="13498" idx="0"/>
          </p:cNvCxnSpPr>
          <p:nvPr/>
        </p:nvCxnSpPr>
        <p:spPr>
          <a:xfrm>
            <a:off x="7430088" y="2260538"/>
            <a:ext cx="0" cy="1215000"/>
          </a:xfrm>
          <a:prstGeom prst="straightConnector1">
            <a:avLst/>
          </a:prstGeom>
          <a:noFill/>
          <a:ln w="9525" cap="flat" cmpd="sng">
            <a:solidFill>
              <a:schemeClr val="accent4"/>
            </a:solidFill>
            <a:prstDash val="solid"/>
            <a:round/>
            <a:headEnd type="none" w="med" len="med"/>
            <a:tailEnd type="none" w="med" len="med"/>
          </a:ln>
        </p:spPr>
      </p:cxnSp>
      <p:grpSp>
        <p:nvGrpSpPr>
          <p:cNvPr id="13517" name="Google Shape;13517;p57"/>
          <p:cNvGrpSpPr/>
          <p:nvPr/>
        </p:nvGrpSpPr>
        <p:grpSpPr>
          <a:xfrm>
            <a:off x="3150425" y="2647950"/>
            <a:ext cx="1101325" cy="470050"/>
            <a:chOff x="5155225" y="540575"/>
            <a:chExt cx="1101325" cy="470050"/>
          </a:xfrm>
        </p:grpSpPr>
        <p:sp>
          <p:nvSpPr>
            <p:cNvPr id="13518" name="Google Shape;13518;p57"/>
            <p:cNvSpPr/>
            <p:nvPr/>
          </p:nvSpPr>
          <p:spPr>
            <a:xfrm>
              <a:off x="5155225" y="540575"/>
              <a:ext cx="749400" cy="469725"/>
            </a:xfrm>
            <a:custGeom>
              <a:avLst/>
              <a:gdLst/>
              <a:ahLst/>
              <a:cxnLst/>
              <a:rect l="l" t="t" r="r" b="b"/>
              <a:pathLst>
                <a:path w="29976" h="18789" extrusionOk="0">
                  <a:moveTo>
                    <a:pt x="8930" y="0"/>
                  </a:moveTo>
                  <a:cubicBezTo>
                    <a:pt x="6699" y="0"/>
                    <a:pt x="4530" y="73"/>
                    <a:pt x="2541" y="222"/>
                  </a:cubicBezTo>
                  <a:cubicBezTo>
                    <a:pt x="1" y="421"/>
                    <a:pt x="1562" y="18788"/>
                    <a:pt x="4071" y="18788"/>
                  </a:cubicBezTo>
                  <a:cubicBezTo>
                    <a:pt x="4091" y="18788"/>
                    <a:pt x="4111" y="18787"/>
                    <a:pt x="4132" y="18785"/>
                  </a:cubicBezTo>
                  <a:lnTo>
                    <a:pt x="28235" y="18785"/>
                  </a:lnTo>
                  <a:cubicBezTo>
                    <a:pt x="29976" y="18785"/>
                    <a:pt x="29909" y="2548"/>
                    <a:pt x="28235" y="2063"/>
                  </a:cubicBezTo>
                  <a:cubicBezTo>
                    <a:pt x="23681" y="727"/>
                    <a:pt x="15994" y="0"/>
                    <a:pt x="89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57"/>
            <p:cNvSpPr/>
            <p:nvPr/>
          </p:nvSpPr>
          <p:spPr>
            <a:xfrm>
              <a:off x="5164425" y="540575"/>
              <a:ext cx="712600" cy="469725"/>
            </a:xfrm>
            <a:custGeom>
              <a:avLst/>
              <a:gdLst/>
              <a:ahLst/>
              <a:cxnLst/>
              <a:rect l="l" t="t" r="r" b="b"/>
              <a:pathLst>
                <a:path w="28504" h="18789" extrusionOk="0">
                  <a:moveTo>
                    <a:pt x="8484" y="0"/>
                  </a:moveTo>
                  <a:cubicBezTo>
                    <a:pt x="6363" y="0"/>
                    <a:pt x="4300" y="73"/>
                    <a:pt x="2408" y="222"/>
                  </a:cubicBezTo>
                  <a:cubicBezTo>
                    <a:pt x="0" y="421"/>
                    <a:pt x="1463" y="18788"/>
                    <a:pt x="3856" y="18788"/>
                  </a:cubicBezTo>
                  <a:cubicBezTo>
                    <a:pt x="3875" y="18788"/>
                    <a:pt x="3895" y="18787"/>
                    <a:pt x="3914" y="18785"/>
                  </a:cubicBezTo>
                  <a:lnTo>
                    <a:pt x="26846" y="18785"/>
                  </a:lnTo>
                  <a:cubicBezTo>
                    <a:pt x="28503" y="18785"/>
                    <a:pt x="28453" y="2548"/>
                    <a:pt x="26846" y="2063"/>
                  </a:cubicBezTo>
                  <a:cubicBezTo>
                    <a:pt x="22508" y="727"/>
                    <a:pt x="15202" y="0"/>
                    <a:pt x="8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57"/>
            <p:cNvSpPr/>
            <p:nvPr/>
          </p:nvSpPr>
          <p:spPr>
            <a:xfrm>
              <a:off x="5245100" y="951600"/>
              <a:ext cx="618950" cy="58225"/>
            </a:xfrm>
            <a:custGeom>
              <a:avLst/>
              <a:gdLst/>
              <a:ahLst/>
              <a:cxnLst/>
              <a:rect l="l" t="t" r="r" b="b"/>
              <a:pathLst>
                <a:path w="24758" h="2329" extrusionOk="0">
                  <a:moveTo>
                    <a:pt x="24757" y="0"/>
                  </a:moveTo>
                  <a:cubicBezTo>
                    <a:pt x="24690" y="101"/>
                    <a:pt x="24607" y="151"/>
                    <a:pt x="24506" y="151"/>
                  </a:cubicBezTo>
                  <a:lnTo>
                    <a:pt x="1" y="1858"/>
                  </a:lnTo>
                  <a:cubicBezTo>
                    <a:pt x="225" y="2162"/>
                    <a:pt x="433" y="2328"/>
                    <a:pt x="670" y="2328"/>
                  </a:cubicBezTo>
                  <a:cubicBezTo>
                    <a:pt x="681" y="2328"/>
                    <a:pt x="692" y="2328"/>
                    <a:pt x="704" y="2327"/>
                  </a:cubicBezTo>
                  <a:lnTo>
                    <a:pt x="23853" y="2327"/>
                  </a:lnTo>
                  <a:cubicBezTo>
                    <a:pt x="24255" y="2327"/>
                    <a:pt x="24540" y="1406"/>
                    <a:pt x="2475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57"/>
            <p:cNvSpPr/>
            <p:nvPr/>
          </p:nvSpPr>
          <p:spPr>
            <a:xfrm>
              <a:off x="5190700" y="540575"/>
              <a:ext cx="662050" cy="215750"/>
            </a:xfrm>
            <a:custGeom>
              <a:avLst/>
              <a:gdLst/>
              <a:ahLst/>
              <a:cxnLst/>
              <a:rect l="l" t="t" r="r" b="b"/>
              <a:pathLst>
                <a:path w="26482" h="8630" extrusionOk="0">
                  <a:moveTo>
                    <a:pt x="7433" y="0"/>
                  </a:moveTo>
                  <a:cubicBezTo>
                    <a:pt x="5312" y="0"/>
                    <a:pt x="3249" y="73"/>
                    <a:pt x="1357" y="222"/>
                  </a:cubicBezTo>
                  <a:cubicBezTo>
                    <a:pt x="319" y="305"/>
                    <a:pt x="1" y="3854"/>
                    <a:pt x="168" y="7804"/>
                  </a:cubicBezTo>
                  <a:cubicBezTo>
                    <a:pt x="2347" y="8334"/>
                    <a:pt x="4975" y="8630"/>
                    <a:pt x="7842" y="8630"/>
                  </a:cubicBezTo>
                  <a:cubicBezTo>
                    <a:pt x="8963" y="8630"/>
                    <a:pt x="10119" y="8584"/>
                    <a:pt x="11299" y="8490"/>
                  </a:cubicBezTo>
                  <a:cubicBezTo>
                    <a:pt x="18079" y="7972"/>
                    <a:pt x="23853" y="5980"/>
                    <a:pt x="26481" y="3569"/>
                  </a:cubicBezTo>
                  <a:cubicBezTo>
                    <a:pt x="26314" y="2699"/>
                    <a:pt x="26096" y="2147"/>
                    <a:pt x="25795" y="2063"/>
                  </a:cubicBezTo>
                  <a:cubicBezTo>
                    <a:pt x="21457" y="727"/>
                    <a:pt x="14151" y="0"/>
                    <a:pt x="7433"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57"/>
            <p:cNvSpPr/>
            <p:nvPr/>
          </p:nvSpPr>
          <p:spPr>
            <a:xfrm>
              <a:off x="5817150" y="602175"/>
              <a:ext cx="439400" cy="408025"/>
            </a:xfrm>
            <a:custGeom>
              <a:avLst/>
              <a:gdLst/>
              <a:ahLst/>
              <a:cxnLst/>
              <a:rect l="l" t="t" r="r" b="b"/>
              <a:pathLst>
                <a:path w="17576" h="16321" extrusionOk="0">
                  <a:moveTo>
                    <a:pt x="14814" y="1"/>
                  </a:moveTo>
                  <a:lnTo>
                    <a:pt x="0" y="15835"/>
                  </a:lnTo>
                  <a:lnTo>
                    <a:pt x="319" y="16321"/>
                  </a:lnTo>
                  <a:lnTo>
                    <a:pt x="16270" y="16321"/>
                  </a:lnTo>
                  <a:cubicBezTo>
                    <a:pt x="16270" y="16321"/>
                    <a:pt x="17576" y="7081"/>
                    <a:pt x="148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57"/>
            <p:cNvSpPr/>
            <p:nvPr/>
          </p:nvSpPr>
          <p:spPr>
            <a:xfrm>
              <a:off x="5817150" y="851575"/>
              <a:ext cx="285425" cy="158625"/>
            </a:xfrm>
            <a:custGeom>
              <a:avLst/>
              <a:gdLst/>
              <a:ahLst/>
              <a:cxnLst/>
              <a:rect l="l" t="t" r="r" b="b"/>
              <a:pathLst>
                <a:path w="11417" h="6345" extrusionOk="0">
                  <a:moveTo>
                    <a:pt x="5474" y="1"/>
                  </a:moveTo>
                  <a:lnTo>
                    <a:pt x="0" y="5842"/>
                  </a:lnTo>
                  <a:lnTo>
                    <a:pt x="319" y="6345"/>
                  </a:lnTo>
                  <a:lnTo>
                    <a:pt x="11416" y="6345"/>
                  </a:lnTo>
                  <a:cubicBezTo>
                    <a:pt x="9274" y="5022"/>
                    <a:pt x="7148" y="2813"/>
                    <a:pt x="5474"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57"/>
            <p:cNvSpPr/>
            <p:nvPr/>
          </p:nvSpPr>
          <p:spPr>
            <a:xfrm>
              <a:off x="6144400" y="601750"/>
              <a:ext cx="112100" cy="408025"/>
            </a:xfrm>
            <a:custGeom>
              <a:avLst/>
              <a:gdLst/>
              <a:ahLst/>
              <a:cxnLst/>
              <a:rect l="l" t="t" r="r" b="b"/>
              <a:pathLst>
                <a:path w="4484" h="16321" extrusionOk="0">
                  <a:moveTo>
                    <a:pt x="1724" y="1"/>
                  </a:moveTo>
                  <a:lnTo>
                    <a:pt x="0" y="1842"/>
                  </a:lnTo>
                  <a:cubicBezTo>
                    <a:pt x="1540" y="7483"/>
                    <a:pt x="1188" y="13827"/>
                    <a:pt x="954" y="16321"/>
                  </a:cubicBezTo>
                  <a:lnTo>
                    <a:pt x="3147" y="16321"/>
                  </a:lnTo>
                  <a:cubicBezTo>
                    <a:pt x="3147" y="16321"/>
                    <a:pt x="3147" y="16321"/>
                    <a:pt x="3147" y="16321"/>
                  </a:cubicBezTo>
                  <a:cubicBezTo>
                    <a:pt x="3183" y="16321"/>
                    <a:pt x="4483" y="7092"/>
                    <a:pt x="17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57"/>
            <p:cNvSpPr/>
            <p:nvPr/>
          </p:nvSpPr>
          <p:spPr>
            <a:xfrm>
              <a:off x="5714200" y="566600"/>
              <a:ext cx="98800" cy="444025"/>
            </a:xfrm>
            <a:custGeom>
              <a:avLst/>
              <a:gdLst/>
              <a:ahLst/>
              <a:cxnLst/>
              <a:rect l="l" t="t" r="r" b="b"/>
              <a:pathLst>
                <a:path w="3952" h="17761" extrusionOk="0">
                  <a:moveTo>
                    <a:pt x="1" y="1"/>
                  </a:moveTo>
                  <a:lnTo>
                    <a:pt x="2244" y="469"/>
                  </a:lnTo>
                  <a:cubicBezTo>
                    <a:pt x="3650" y="5541"/>
                    <a:pt x="3349" y="11467"/>
                    <a:pt x="2244" y="17760"/>
                  </a:cubicBezTo>
                  <a:lnTo>
                    <a:pt x="2696" y="17760"/>
                  </a:lnTo>
                  <a:lnTo>
                    <a:pt x="2696" y="17744"/>
                  </a:lnTo>
                  <a:cubicBezTo>
                    <a:pt x="3767" y="11383"/>
                    <a:pt x="3951" y="5407"/>
                    <a:pt x="2579" y="252"/>
                  </a:cubicBezTo>
                  <a:lnTo>
                    <a:pt x="1156" y="135"/>
                  </a:lnTo>
                  <a:cubicBezTo>
                    <a:pt x="771" y="84"/>
                    <a:pt x="386" y="5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57"/>
            <p:cNvSpPr/>
            <p:nvPr/>
          </p:nvSpPr>
          <p:spPr>
            <a:xfrm>
              <a:off x="5656875" y="554900"/>
              <a:ext cx="149000" cy="455300"/>
            </a:xfrm>
            <a:custGeom>
              <a:avLst/>
              <a:gdLst/>
              <a:ahLst/>
              <a:cxnLst/>
              <a:rect l="l" t="t" r="r" b="b"/>
              <a:pathLst>
                <a:path w="5960" h="18212" extrusionOk="0">
                  <a:moveTo>
                    <a:pt x="1" y="0"/>
                  </a:moveTo>
                  <a:lnTo>
                    <a:pt x="2177" y="887"/>
                  </a:lnTo>
                  <a:cubicBezTo>
                    <a:pt x="3566" y="5992"/>
                    <a:pt x="3265" y="11901"/>
                    <a:pt x="2177" y="18212"/>
                  </a:cubicBezTo>
                  <a:lnTo>
                    <a:pt x="4554" y="18212"/>
                  </a:lnTo>
                  <a:cubicBezTo>
                    <a:pt x="5725" y="12035"/>
                    <a:pt x="5960" y="6143"/>
                    <a:pt x="4554" y="653"/>
                  </a:cubicBezTo>
                  <a:cubicBezTo>
                    <a:pt x="3147" y="402"/>
                    <a:pt x="1608" y="16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57"/>
            <p:cNvSpPr/>
            <p:nvPr/>
          </p:nvSpPr>
          <p:spPr>
            <a:xfrm>
              <a:off x="5656875" y="555300"/>
              <a:ext cx="135200" cy="145250"/>
            </a:xfrm>
            <a:custGeom>
              <a:avLst/>
              <a:gdLst/>
              <a:ahLst/>
              <a:cxnLst/>
              <a:rect l="l" t="t" r="r" b="b"/>
              <a:pathLst>
                <a:path w="5408" h="5810" extrusionOk="0">
                  <a:moveTo>
                    <a:pt x="1" y="1"/>
                  </a:moveTo>
                  <a:lnTo>
                    <a:pt x="2177" y="871"/>
                  </a:lnTo>
                  <a:cubicBezTo>
                    <a:pt x="2428" y="1792"/>
                    <a:pt x="2629" y="2763"/>
                    <a:pt x="2779" y="3734"/>
                  </a:cubicBezTo>
                  <a:lnTo>
                    <a:pt x="5407" y="5809"/>
                  </a:lnTo>
                  <a:cubicBezTo>
                    <a:pt x="5273" y="4052"/>
                    <a:pt x="4972" y="2344"/>
                    <a:pt x="4554" y="637"/>
                  </a:cubicBezTo>
                  <a:cubicBezTo>
                    <a:pt x="3147" y="386"/>
                    <a:pt x="1608" y="168"/>
                    <a:pt x="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57"/>
            <p:cNvSpPr/>
            <p:nvPr/>
          </p:nvSpPr>
          <p:spPr>
            <a:xfrm>
              <a:off x="5718800" y="604675"/>
              <a:ext cx="57375" cy="110500"/>
            </a:xfrm>
            <a:custGeom>
              <a:avLst/>
              <a:gdLst/>
              <a:ahLst/>
              <a:cxnLst/>
              <a:rect l="l" t="t" r="r" b="b"/>
              <a:pathLst>
                <a:path w="2295" h="4420" extrusionOk="0">
                  <a:moveTo>
                    <a:pt x="788" y="1"/>
                  </a:moveTo>
                  <a:cubicBezTo>
                    <a:pt x="486" y="1"/>
                    <a:pt x="235" y="135"/>
                    <a:pt x="1" y="319"/>
                  </a:cubicBezTo>
                  <a:lnTo>
                    <a:pt x="537" y="4386"/>
                  </a:lnTo>
                  <a:cubicBezTo>
                    <a:pt x="604" y="4403"/>
                    <a:pt x="687" y="4420"/>
                    <a:pt x="788" y="4420"/>
                  </a:cubicBezTo>
                  <a:cubicBezTo>
                    <a:pt x="1625" y="4420"/>
                    <a:pt x="2294" y="3432"/>
                    <a:pt x="2294" y="2227"/>
                  </a:cubicBezTo>
                  <a:cubicBezTo>
                    <a:pt x="2294" y="1005"/>
                    <a:pt x="1625" y="1"/>
                    <a:pt x="788"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57"/>
            <p:cNvSpPr/>
            <p:nvPr/>
          </p:nvSpPr>
          <p:spPr>
            <a:xfrm>
              <a:off x="6070325" y="877100"/>
              <a:ext cx="75350" cy="110100"/>
            </a:xfrm>
            <a:custGeom>
              <a:avLst/>
              <a:gdLst/>
              <a:ahLst/>
              <a:cxnLst/>
              <a:rect l="l" t="t" r="r" b="b"/>
              <a:pathLst>
                <a:path w="3014" h="4404" extrusionOk="0">
                  <a:moveTo>
                    <a:pt x="1507" y="1"/>
                  </a:moveTo>
                  <a:cubicBezTo>
                    <a:pt x="687" y="1"/>
                    <a:pt x="0" y="988"/>
                    <a:pt x="0" y="2210"/>
                  </a:cubicBezTo>
                  <a:cubicBezTo>
                    <a:pt x="0" y="3415"/>
                    <a:pt x="687" y="4403"/>
                    <a:pt x="1507" y="4403"/>
                  </a:cubicBezTo>
                  <a:cubicBezTo>
                    <a:pt x="2344" y="4403"/>
                    <a:pt x="3013" y="3415"/>
                    <a:pt x="3013" y="2210"/>
                  </a:cubicBezTo>
                  <a:cubicBezTo>
                    <a:pt x="3013" y="988"/>
                    <a:pt x="2344" y="1"/>
                    <a:pt x="150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57"/>
            <p:cNvSpPr/>
            <p:nvPr/>
          </p:nvSpPr>
          <p:spPr>
            <a:xfrm>
              <a:off x="5736375" y="811000"/>
              <a:ext cx="52350" cy="78275"/>
            </a:xfrm>
            <a:custGeom>
              <a:avLst/>
              <a:gdLst/>
              <a:ahLst/>
              <a:cxnLst/>
              <a:rect l="l" t="t" r="r" b="b"/>
              <a:pathLst>
                <a:path w="2094" h="3131" extrusionOk="0">
                  <a:moveTo>
                    <a:pt x="1039" y="0"/>
                  </a:moveTo>
                  <a:cubicBezTo>
                    <a:pt x="470" y="0"/>
                    <a:pt x="1" y="703"/>
                    <a:pt x="1" y="1574"/>
                  </a:cubicBezTo>
                  <a:cubicBezTo>
                    <a:pt x="1" y="2444"/>
                    <a:pt x="453" y="3130"/>
                    <a:pt x="1039" y="3130"/>
                  </a:cubicBezTo>
                  <a:cubicBezTo>
                    <a:pt x="1625" y="3130"/>
                    <a:pt x="2093" y="2427"/>
                    <a:pt x="2093" y="1574"/>
                  </a:cubicBezTo>
                  <a:cubicBezTo>
                    <a:pt x="2093" y="686"/>
                    <a:pt x="1625" y="0"/>
                    <a:pt x="103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57"/>
            <p:cNvSpPr/>
            <p:nvPr/>
          </p:nvSpPr>
          <p:spPr>
            <a:xfrm>
              <a:off x="5736800" y="746550"/>
              <a:ext cx="21800" cy="33500"/>
            </a:xfrm>
            <a:custGeom>
              <a:avLst/>
              <a:gdLst/>
              <a:ahLst/>
              <a:cxnLst/>
              <a:rect l="l" t="t" r="r" b="b"/>
              <a:pathLst>
                <a:path w="872" h="1340" extrusionOk="0">
                  <a:moveTo>
                    <a:pt x="436" y="0"/>
                  </a:moveTo>
                  <a:cubicBezTo>
                    <a:pt x="202" y="0"/>
                    <a:pt x="1" y="302"/>
                    <a:pt x="1" y="670"/>
                  </a:cubicBezTo>
                  <a:cubicBezTo>
                    <a:pt x="1" y="1021"/>
                    <a:pt x="185" y="1339"/>
                    <a:pt x="436" y="1339"/>
                  </a:cubicBezTo>
                  <a:cubicBezTo>
                    <a:pt x="687" y="1339"/>
                    <a:pt x="871" y="1021"/>
                    <a:pt x="871" y="670"/>
                  </a:cubicBezTo>
                  <a:cubicBezTo>
                    <a:pt x="871" y="318"/>
                    <a:pt x="687" y="0"/>
                    <a:pt x="436"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57"/>
            <p:cNvSpPr/>
            <p:nvPr/>
          </p:nvSpPr>
          <p:spPr>
            <a:xfrm>
              <a:off x="5726350" y="949075"/>
              <a:ext cx="21775" cy="33500"/>
            </a:xfrm>
            <a:custGeom>
              <a:avLst/>
              <a:gdLst/>
              <a:ahLst/>
              <a:cxnLst/>
              <a:rect l="l" t="t" r="r" b="b"/>
              <a:pathLst>
                <a:path w="871" h="1340" extrusionOk="0">
                  <a:moveTo>
                    <a:pt x="435" y="1"/>
                  </a:moveTo>
                  <a:cubicBezTo>
                    <a:pt x="184" y="1"/>
                    <a:pt x="0" y="285"/>
                    <a:pt x="0" y="670"/>
                  </a:cubicBezTo>
                  <a:cubicBezTo>
                    <a:pt x="0" y="1022"/>
                    <a:pt x="184" y="1340"/>
                    <a:pt x="435" y="1340"/>
                  </a:cubicBezTo>
                  <a:cubicBezTo>
                    <a:pt x="687" y="1340"/>
                    <a:pt x="871" y="1039"/>
                    <a:pt x="871" y="670"/>
                  </a:cubicBezTo>
                  <a:cubicBezTo>
                    <a:pt x="871" y="319"/>
                    <a:pt x="687" y="1"/>
                    <a:pt x="43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57"/>
            <p:cNvSpPr/>
            <p:nvPr/>
          </p:nvSpPr>
          <p:spPr>
            <a:xfrm>
              <a:off x="5984525" y="908075"/>
              <a:ext cx="28500" cy="51500"/>
            </a:xfrm>
            <a:custGeom>
              <a:avLst/>
              <a:gdLst/>
              <a:ahLst/>
              <a:cxnLst/>
              <a:rect l="l" t="t" r="r" b="b"/>
              <a:pathLst>
                <a:path w="1140" h="2060" extrusionOk="0">
                  <a:moveTo>
                    <a:pt x="570" y="0"/>
                  </a:moveTo>
                  <a:cubicBezTo>
                    <a:pt x="252" y="0"/>
                    <a:pt x="1" y="469"/>
                    <a:pt x="1" y="1038"/>
                  </a:cubicBezTo>
                  <a:cubicBezTo>
                    <a:pt x="1" y="1591"/>
                    <a:pt x="252" y="2059"/>
                    <a:pt x="570" y="2059"/>
                  </a:cubicBezTo>
                  <a:cubicBezTo>
                    <a:pt x="888" y="2059"/>
                    <a:pt x="1139" y="1591"/>
                    <a:pt x="1139" y="1038"/>
                  </a:cubicBezTo>
                  <a:cubicBezTo>
                    <a:pt x="1139" y="469"/>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57"/>
            <p:cNvSpPr/>
            <p:nvPr/>
          </p:nvSpPr>
          <p:spPr>
            <a:xfrm>
              <a:off x="6096275" y="723950"/>
              <a:ext cx="48975" cy="70325"/>
            </a:xfrm>
            <a:custGeom>
              <a:avLst/>
              <a:gdLst/>
              <a:ahLst/>
              <a:cxnLst/>
              <a:rect l="l" t="t" r="r" b="b"/>
              <a:pathLst>
                <a:path w="1959" h="2813" extrusionOk="0">
                  <a:moveTo>
                    <a:pt x="971" y="0"/>
                  </a:moveTo>
                  <a:cubicBezTo>
                    <a:pt x="435" y="0"/>
                    <a:pt x="0" y="637"/>
                    <a:pt x="0" y="1407"/>
                  </a:cubicBezTo>
                  <a:cubicBezTo>
                    <a:pt x="0" y="2176"/>
                    <a:pt x="435" y="2813"/>
                    <a:pt x="971" y="2813"/>
                  </a:cubicBezTo>
                  <a:cubicBezTo>
                    <a:pt x="1507" y="2813"/>
                    <a:pt x="1959" y="2176"/>
                    <a:pt x="1959" y="1407"/>
                  </a:cubicBezTo>
                  <a:cubicBezTo>
                    <a:pt x="1959" y="637"/>
                    <a:pt x="1523" y="0"/>
                    <a:pt x="971"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57"/>
            <p:cNvSpPr/>
            <p:nvPr/>
          </p:nvSpPr>
          <p:spPr>
            <a:xfrm>
              <a:off x="5971975" y="856600"/>
              <a:ext cx="20950" cy="29325"/>
            </a:xfrm>
            <a:custGeom>
              <a:avLst/>
              <a:gdLst/>
              <a:ahLst/>
              <a:cxnLst/>
              <a:rect l="l" t="t" r="r" b="b"/>
              <a:pathLst>
                <a:path w="838" h="1173" extrusionOk="0">
                  <a:moveTo>
                    <a:pt x="419" y="1"/>
                  </a:moveTo>
                  <a:cubicBezTo>
                    <a:pt x="202" y="1"/>
                    <a:pt x="1" y="268"/>
                    <a:pt x="1" y="586"/>
                  </a:cubicBezTo>
                  <a:cubicBezTo>
                    <a:pt x="1" y="921"/>
                    <a:pt x="202" y="1172"/>
                    <a:pt x="419" y="1172"/>
                  </a:cubicBezTo>
                  <a:cubicBezTo>
                    <a:pt x="654" y="1172"/>
                    <a:pt x="838" y="888"/>
                    <a:pt x="838" y="586"/>
                  </a:cubicBezTo>
                  <a:cubicBezTo>
                    <a:pt x="838" y="252"/>
                    <a:pt x="654"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57"/>
            <p:cNvSpPr/>
            <p:nvPr/>
          </p:nvSpPr>
          <p:spPr>
            <a:xfrm>
              <a:off x="5875725" y="970425"/>
              <a:ext cx="20950" cy="29325"/>
            </a:xfrm>
            <a:custGeom>
              <a:avLst/>
              <a:gdLst/>
              <a:ahLst/>
              <a:cxnLst/>
              <a:rect l="l" t="t" r="r" b="b"/>
              <a:pathLst>
                <a:path w="838" h="1173" extrusionOk="0">
                  <a:moveTo>
                    <a:pt x="419" y="0"/>
                  </a:moveTo>
                  <a:cubicBezTo>
                    <a:pt x="185" y="0"/>
                    <a:pt x="1" y="268"/>
                    <a:pt x="1" y="586"/>
                  </a:cubicBezTo>
                  <a:cubicBezTo>
                    <a:pt x="1" y="904"/>
                    <a:pt x="185" y="1172"/>
                    <a:pt x="419" y="1172"/>
                  </a:cubicBezTo>
                  <a:cubicBezTo>
                    <a:pt x="654" y="1172"/>
                    <a:pt x="838" y="904"/>
                    <a:pt x="838" y="586"/>
                  </a:cubicBezTo>
                  <a:cubicBezTo>
                    <a:pt x="838" y="268"/>
                    <a:pt x="654" y="0"/>
                    <a:pt x="41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57"/>
            <p:cNvSpPr/>
            <p:nvPr/>
          </p:nvSpPr>
          <p:spPr>
            <a:xfrm>
              <a:off x="5886200" y="875425"/>
              <a:ext cx="51075" cy="74100"/>
            </a:xfrm>
            <a:custGeom>
              <a:avLst/>
              <a:gdLst/>
              <a:ahLst/>
              <a:cxnLst/>
              <a:rect l="l" t="t" r="r" b="b"/>
              <a:pathLst>
                <a:path w="2043" h="2964" extrusionOk="0">
                  <a:moveTo>
                    <a:pt x="1842" y="1"/>
                  </a:moveTo>
                  <a:lnTo>
                    <a:pt x="0" y="1959"/>
                  </a:lnTo>
                  <a:cubicBezTo>
                    <a:pt x="168" y="2545"/>
                    <a:pt x="536" y="2964"/>
                    <a:pt x="954" y="2964"/>
                  </a:cubicBezTo>
                  <a:cubicBezTo>
                    <a:pt x="1557" y="2964"/>
                    <a:pt x="2042" y="2110"/>
                    <a:pt x="2042" y="1055"/>
                  </a:cubicBezTo>
                  <a:cubicBezTo>
                    <a:pt x="2042" y="670"/>
                    <a:pt x="1976" y="302"/>
                    <a:pt x="184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57"/>
            <p:cNvSpPr/>
            <p:nvPr/>
          </p:nvSpPr>
          <p:spPr>
            <a:xfrm>
              <a:off x="5982025" y="750300"/>
              <a:ext cx="73675" cy="90850"/>
            </a:xfrm>
            <a:custGeom>
              <a:avLst/>
              <a:gdLst/>
              <a:ahLst/>
              <a:cxnLst/>
              <a:rect l="l" t="t" r="r" b="b"/>
              <a:pathLst>
                <a:path w="2947" h="3634" extrusionOk="0">
                  <a:moveTo>
                    <a:pt x="2679" y="1"/>
                  </a:moveTo>
                  <a:lnTo>
                    <a:pt x="0" y="2847"/>
                  </a:lnTo>
                  <a:cubicBezTo>
                    <a:pt x="319" y="3349"/>
                    <a:pt x="754" y="3633"/>
                    <a:pt x="1256" y="3633"/>
                  </a:cubicBezTo>
                  <a:cubicBezTo>
                    <a:pt x="2177" y="3633"/>
                    <a:pt x="2946" y="2579"/>
                    <a:pt x="2946" y="1273"/>
                  </a:cubicBezTo>
                  <a:cubicBezTo>
                    <a:pt x="2946" y="821"/>
                    <a:pt x="2846" y="369"/>
                    <a:pt x="267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57"/>
            <p:cNvSpPr/>
            <p:nvPr/>
          </p:nvSpPr>
          <p:spPr>
            <a:xfrm>
              <a:off x="6143975" y="638575"/>
              <a:ext cx="43550" cy="371625"/>
            </a:xfrm>
            <a:custGeom>
              <a:avLst/>
              <a:gdLst/>
              <a:ahLst/>
              <a:cxnLst/>
              <a:rect l="l" t="t" r="r" b="b"/>
              <a:pathLst>
                <a:path w="1742" h="14865" extrusionOk="0">
                  <a:moveTo>
                    <a:pt x="369" y="1"/>
                  </a:moveTo>
                  <a:lnTo>
                    <a:pt x="0" y="386"/>
                  </a:lnTo>
                  <a:cubicBezTo>
                    <a:pt x="1557" y="6043"/>
                    <a:pt x="1205" y="12371"/>
                    <a:pt x="971" y="14865"/>
                  </a:cubicBezTo>
                  <a:lnTo>
                    <a:pt x="1440" y="14865"/>
                  </a:lnTo>
                  <a:cubicBezTo>
                    <a:pt x="1641" y="11534"/>
                    <a:pt x="1741" y="5558"/>
                    <a:pt x="36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57"/>
            <p:cNvSpPr/>
            <p:nvPr/>
          </p:nvSpPr>
          <p:spPr>
            <a:xfrm>
              <a:off x="5649350" y="555725"/>
              <a:ext cx="97525" cy="454900"/>
            </a:xfrm>
            <a:custGeom>
              <a:avLst/>
              <a:gdLst/>
              <a:ahLst/>
              <a:cxnLst/>
              <a:rect l="l" t="t" r="r" b="b"/>
              <a:pathLst>
                <a:path w="3901" h="18196" extrusionOk="0">
                  <a:moveTo>
                    <a:pt x="0" y="1"/>
                  </a:moveTo>
                  <a:lnTo>
                    <a:pt x="2344" y="904"/>
                  </a:lnTo>
                  <a:cubicBezTo>
                    <a:pt x="3750" y="5976"/>
                    <a:pt x="3147" y="11902"/>
                    <a:pt x="2059" y="18195"/>
                  </a:cubicBezTo>
                  <a:lnTo>
                    <a:pt x="2528" y="18195"/>
                  </a:lnTo>
                  <a:lnTo>
                    <a:pt x="2528" y="18179"/>
                  </a:lnTo>
                  <a:cubicBezTo>
                    <a:pt x="3599" y="11818"/>
                    <a:pt x="3900" y="5842"/>
                    <a:pt x="2494" y="687"/>
                  </a:cubicBezTo>
                  <a:lnTo>
                    <a:pt x="1155" y="118"/>
                  </a:lnTo>
                  <a:cubicBezTo>
                    <a:pt x="770" y="84"/>
                    <a:pt x="385" y="3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57"/>
            <p:cNvSpPr/>
            <p:nvPr/>
          </p:nvSpPr>
          <p:spPr>
            <a:xfrm>
              <a:off x="5215400" y="554525"/>
              <a:ext cx="370775" cy="30100"/>
            </a:xfrm>
            <a:custGeom>
              <a:avLst/>
              <a:gdLst/>
              <a:ahLst/>
              <a:cxnLst/>
              <a:rect l="l" t="t" r="r" b="b"/>
              <a:pathLst>
                <a:path w="14831" h="1204" extrusionOk="0">
                  <a:moveTo>
                    <a:pt x="6617" y="0"/>
                  </a:moveTo>
                  <a:cubicBezTo>
                    <a:pt x="4511" y="0"/>
                    <a:pt x="2464" y="70"/>
                    <a:pt x="586" y="216"/>
                  </a:cubicBezTo>
                  <a:cubicBezTo>
                    <a:pt x="352" y="233"/>
                    <a:pt x="168" y="417"/>
                    <a:pt x="0" y="718"/>
                  </a:cubicBezTo>
                  <a:cubicBezTo>
                    <a:pt x="1624" y="1003"/>
                    <a:pt x="3984" y="1204"/>
                    <a:pt x="6646" y="1204"/>
                  </a:cubicBezTo>
                  <a:cubicBezTo>
                    <a:pt x="10295" y="1204"/>
                    <a:pt x="13425" y="835"/>
                    <a:pt x="14831" y="333"/>
                  </a:cubicBezTo>
                  <a:cubicBezTo>
                    <a:pt x="12152" y="116"/>
                    <a:pt x="9335" y="0"/>
                    <a:pt x="661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2" name="Google Shape;13542;p57"/>
          <p:cNvGrpSpPr/>
          <p:nvPr/>
        </p:nvGrpSpPr>
        <p:grpSpPr>
          <a:xfrm>
            <a:off x="5303825" y="2585538"/>
            <a:ext cx="523525" cy="564950"/>
            <a:chOff x="5707925" y="1941250"/>
            <a:chExt cx="523525" cy="564950"/>
          </a:xfrm>
        </p:grpSpPr>
        <p:sp>
          <p:nvSpPr>
            <p:cNvPr id="13543" name="Google Shape;13543;p57"/>
            <p:cNvSpPr/>
            <p:nvPr/>
          </p:nvSpPr>
          <p:spPr>
            <a:xfrm>
              <a:off x="5709175" y="2002350"/>
              <a:ext cx="518100" cy="503850"/>
            </a:xfrm>
            <a:custGeom>
              <a:avLst/>
              <a:gdLst/>
              <a:ahLst/>
              <a:cxnLst/>
              <a:rect l="l" t="t" r="r" b="b"/>
              <a:pathLst>
                <a:path w="20724" h="20154" extrusionOk="0">
                  <a:moveTo>
                    <a:pt x="1541" y="1"/>
                  </a:moveTo>
                  <a:cubicBezTo>
                    <a:pt x="520" y="6529"/>
                    <a:pt x="1" y="12856"/>
                    <a:pt x="1173" y="18530"/>
                  </a:cubicBezTo>
                  <a:cubicBezTo>
                    <a:pt x="1357" y="19468"/>
                    <a:pt x="2177" y="20154"/>
                    <a:pt x="3131" y="20154"/>
                  </a:cubicBezTo>
                  <a:lnTo>
                    <a:pt x="17593" y="20154"/>
                  </a:lnTo>
                  <a:cubicBezTo>
                    <a:pt x="18547" y="20154"/>
                    <a:pt x="19384" y="19484"/>
                    <a:pt x="19552" y="18547"/>
                  </a:cubicBezTo>
                  <a:cubicBezTo>
                    <a:pt x="20723" y="12638"/>
                    <a:pt x="20556" y="6445"/>
                    <a:pt x="19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57"/>
            <p:cNvSpPr/>
            <p:nvPr/>
          </p:nvSpPr>
          <p:spPr>
            <a:xfrm>
              <a:off x="5733050" y="2002350"/>
              <a:ext cx="474125" cy="104225"/>
            </a:xfrm>
            <a:custGeom>
              <a:avLst/>
              <a:gdLst/>
              <a:ahLst/>
              <a:cxnLst/>
              <a:rect l="l" t="t" r="r" b="b"/>
              <a:pathLst>
                <a:path w="18965" h="4169" extrusionOk="0">
                  <a:moveTo>
                    <a:pt x="586" y="1"/>
                  </a:moveTo>
                  <a:cubicBezTo>
                    <a:pt x="352" y="1407"/>
                    <a:pt x="167" y="2796"/>
                    <a:pt x="0" y="4169"/>
                  </a:cubicBezTo>
                  <a:cubicBezTo>
                    <a:pt x="2561" y="2177"/>
                    <a:pt x="5909" y="972"/>
                    <a:pt x="9558" y="972"/>
                  </a:cubicBezTo>
                  <a:cubicBezTo>
                    <a:pt x="13157" y="972"/>
                    <a:pt x="16454" y="2143"/>
                    <a:pt x="18965" y="4051"/>
                  </a:cubicBezTo>
                  <a:cubicBezTo>
                    <a:pt x="18797" y="2712"/>
                    <a:pt x="18563" y="1357"/>
                    <a:pt x="18262"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57"/>
            <p:cNvSpPr/>
            <p:nvPr/>
          </p:nvSpPr>
          <p:spPr>
            <a:xfrm>
              <a:off x="5746850" y="1989375"/>
              <a:ext cx="446100" cy="25550"/>
            </a:xfrm>
            <a:custGeom>
              <a:avLst/>
              <a:gdLst/>
              <a:ahLst/>
              <a:cxnLst/>
              <a:rect l="l" t="t" r="r" b="b"/>
              <a:pathLst>
                <a:path w="17844" h="1022" extrusionOk="0">
                  <a:moveTo>
                    <a:pt x="0" y="1"/>
                  </a:moveTo>
                  <a:lnTo>
                    <a:pt x="0" y="1022"/>
                  </a:lnTo>
                  <a:lnTo>
                    <a:pt x="17844" y="1022"/>
                  </a:lnTo>
                  <a:lnTo>
                    <a:pt x="17844" y="1"/>
                  </a:lnTo>
                  <a:close/>
                </a:path>
              </a:pathLst>
            </a:custGeom>
            <a:solidFill>
              <a:srgbClr val="EDC5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57"/>
            <p:cNvSpPr/>
            <p:nvPr/>
          </p:nvSpPr>
          <p:spPr>
            <a:xfrm>
              <a:off x="5747275" y="2110350"/>
              <a:ext cx="446100" cy="65700"/>
            </a:xfrm>
            <a:custGeom>
              <a:avLst/>
              <a:gdLst/>
              <a:ahLst/>
              <a:cxnLst/>
              <a:rect l="l" t="t" r="r" b="b"/>
              <a:pathLst>
                <a:path w="17844" h="2628" extrusionOk="0">
                  <a:moveTo>
                    <a:pt x="6373" y="0"/>
                  </a:moveTo>
                  <a:cubicBezTo>
                    <a:pt x="3578" y="0"/>
                    <a:pt x="1080" y="29"/>
                    <a:pt x="0" y="116"/>
                  </a:cubicBezTo>
                  <a:lnTo>
                    <a:pt x="9072" y="2627"/>
                  </a:lnTo>
                  <a:lnTo>
                    <a:pt x="17843" y="100"/>
                  </a:lnTo>
                  <a:cubicBezTo>
                    <a:pt x="17843" y="100"/>
                    <a:pt x="11591" y="0"/>
                    <a:pt x="637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57"/>
            <p:cNvSpPr/>
            <p:nvPr/>
          </p:nvSpPr>
          <p:spPr>
            <a:xfrm>
              <a:off x="5733875" y="2112825"/>
              <a:ext cx="472050" cy="379150"/>
            </a:xfrm>
            <a:custGeom>
              <a:avLst/>
              <a:gdLst/>
              <a:ahLst/>
              <a:cxnLst/>
              <a:rect l="l" t="t" r="r" b="b"/>
              <a:pathLst>
                <a:path w="18882" h="15166" extrusionOk="0">
                  <a:moveTo>
                    <a:pt x="18363" y="1"/>
                  </a:moveTo>
                  <a:lnTo>
                    <a:pt x="18363" y="1"/>
                  </a:lnTo>
                  <a:cubicBezTo>
                    <a:pt x="15618" y="252"/>
                    <a:pt x="12588" y="402"/>
                    <a:pt x="9357" y="402"/>
                  </a:cubicBezTo>
                  <a:cubicBezTo>
                    <a:pt x="6227" y="402"/>
                    <a:pt x="3248" y="269"/>
                    <a:pt x="570" y="17"/>
                  </a:cubicBezTo>
                  <a:lnTo>
                    <a:pt x="570" y="17"/>
                  </a:lnTo>
                  <a:cubicBezTo>
                    <a:pt x="67" y="4771"/>
                    <a:pt x="1" y="9374"/>
                    <a:pt x="821" y="13576"/>
                  </a:cubicBezTo>
                  <a:cubicBezTo>
                    <a:pt x="1022" y="14496"/>
                    <a:pt x="1775" y="15166"/>
                    <a:pt x="2662" y="15166"/>
                  </a:cubicBezTo>
                  <a:lnTo>
                    <a:pt x="16120" y="15166"/>
                  </a:lnTo>
                  <a:cubicBezTo>
                    <a:pt x="17024" y="15166"/>
                    <a:pt x="17794" y="14496"/>
                    <a:pt x="17961" y="13576"/>
                  </a:cubicBezTo>
                  <a:cubicBezTo>
                    <a:pt x="18781" y="9207"/>
                    <a:pt x="18882" y="4671"/>
                    <a:pt x="18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57"/>
            <p:cNvSpPr/>
            <p:nvPr/>
          </p:nvSpPr>
          <p:spPr>
            <a:xfrm>
              <a:off x="5746000" y="2402000"/>
              <a:ext cx="442775" cy="89975"/>
            </a:xfrm>
            <a:custGeom>
              <a:avLst/>
              <a:gdLst/>
              <a:ahLst/>
              <a:cxnLst/>
              <a:rect l="l" t="t" r="r" b="b"/>
              <a:pathLst>
                <a:path w="17711" h="3599" extrusionOk="0">
                  <a:moveTo>
                    <a:pt x="1" y="0"/>
                  </a:moveTo>
                  <a:cubicBezTo>
                    <a:pt x="85" y="670"/>
                    <a:pt x="202" y="1339"/>
                    <a:pt x="319" y="2009"/>
                  </a:cubicBezTo>
                  <a:cubicBezTo>
                    <a:pt x="503" y="2929"/>
                    <a:pt x="1256" y="3599"/>
                    <a:pt x="2160" y="3599"/>
                  </a:cubicBezTo>
                  <a:lnTo>
                    <a:pt x="15618" y="3599"/>
                  </a:lnTo>
                  <a:cubicBezTo>
                    <a:pt x="16505" y="3599"/>
                    <a:pt x="17292" y="2929"/>
                    <a:pt x="17459" y="2009"/>
                  </a:cubicBezTo>
                  <a:cubicBezTo>
                    <a:pt x="17560" y="1490"/>
                    <a:pt x="17643" y="988"/>
                    <a:pt x="17710" y="469"/>
                  </a:cubicBezTo>
                  <a:lnTo>
                    <a:pt x="17710" y="469"/>
                  </a:lnTo>
                  <a:cubicBezTo>
                    <a:pt x="15451" y="2042"/>
                    <a:pt x="12454" y="2980"/>
                    <a:pt x="9190" y="2980"/>
                  </a:cubicBezTo>
                  <a:cubicBezTo>
                    <a:pt x="5608" y="2980"/>
                    <a:pt x="2378" y="1841"/>
                    <a:pt x="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57"/>
            <p:cNvSpPr/>
            <p:nvPr/>
          </p:nvSpPr>
          <p:spPr>
            <a:xfrm>
              <a:off x="5759400" y="2176850"/>
              <a:ext cx="421000" cy="231450"/>
            </a:xfrm>
            <a:custGeom>
              <a:avLst/>
              <a:gdLst/>
              <a:ahLst/>
              <a:cxnLst/>
              <a:rect l="l" t="t" r="r" b="b"/>
              <a:pathLst>
                <a:path w="16840" h="9258" extrusionOk="0">
                  <a:moveTo>
                    <a:pt x="252" y="1"/>
                  </a:moveTo>
                  <a:cubicBezTo>
                    <a:pt x="17" y="3198"/>
                    <a:pt x="1" y="6311"/>
                    <a:pt x="302" y="9257"/>
                  </a:cubicBezTo>
                  <a:lnTo>
                    <a:pt x="16421" y="9257"/>
                  </a:lnTo>
                  <a:cubicBezTo>
                    <a:pt x="16773" y="6244"/>
                    <a:pt x="16840" y="3148"/>
                    <a:pt x="16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57"/>
            <p:cNvSpPr/>
            <p:nvPr/>
          </p:nvSpPr>
          <p:spPr>
            <a:xfrm>
              <a:off x="5709600" y="1978500"/>
              <a:ext cx="483350" cy="527700"/>
            </a:xfrm>
            <a:custGeom>
              <a:avLst/>
              <a:gdLst/>
              <a:ahLst/>
              <a:cxnLst/>
              <a:rect l="l" t="t" r="r" b="b"/>
              <a:pathLst>
                <a:path w="19334" h="21108" extrusionOk="0">
                  <a:moveTo>
                    <a:pt x="1423" y="1"/>
                  </a:moveTo>
                  <a:lnTo>
                    <a:pt x="1457" y="570"/>
                  </a:lnTo>
                  <a:lnTo>
                    <a:pt x="1457" y="1323"/>
                  </a:lnTo>
                  <a:cubicBezTo>
                    <a:pt x="453" y="7734"/>
                    <a:pt x="1" y="13894"/>
                    <a:pt x="1122" y="19484"/>
                  </a:cubicBezTo>
                  <a:cubicBezTo>
                    <a:pt x="1323" y="20422"/>
                    <a:pt x="2126" y="21108"/>
                    <a:pt x="3097" y="21108"/>
                  </a:cubicBezTo>
                  <a:lnTo>
                    <a:pt x="5089" y="21108"/>
                  </a:lnTo>
                  <a:cubicBezTo>
                    <a:pt x="4118" y="21108"/>
                    <a:pt x="3298" y="20422"/>
                    <a:pt x="3114" y="19484"/>
                  </a:cubicBezTo>
                  <a:cubicBezTo>
                    <a:pt x="2026" y="14161"/>
                    <a:pt x="2511" y="7617"/>
                    <a:pt x="3432" y="1440"/>
                  </a:cubicBezTo>
                  <a:cubicBezTo>
                    <a:pt x="5377" y="1141"/>
                    <a:pt x="7656" y="990"/>
                    <a:pt x="10280" y="990"/>
                  </a:cubicBezTo>
                  <a:cubicBezTo>
                    <a:pt x="12940" y="990"/>
                    <a:pt x="15955" y="1145"/>
                    <a:pt x="19334" y="1457"/>
                  </a:cubicBezTo>
                  <a:lnTo>
                    <a:pt x="19334" y="436"/>
                  </a:lnTo>
                  <a:lnTo>
                    <a:pt x="1423"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57"/>
            <p:cNvSpPr/>
            <p:nvPr/>
          </p:nvSpPr>
          <p:spPr>
            <a:xfrm>
              <a:off x="5707925" y="1941250"/>
              <a:ext cx="523525" cy="50250"/>
            </a:xfrm>
            <a:custGeom>
              <a:avLst/>
              <a:gdLst/>
              <a:ahLst/>
              <a:cxnLst/>
              <a:rect l="l" t="t" r="r" b="b"/>
              <a:pathLst>
                <a:path w="20941" h="2010" extrusionOk="0">
                  <a:moveTo>
                    <a:pt x="670" y="1"/>
                  </a:moveTo>
                  <a:cubicBezTo>
                    <a:pt x="302" y="1"/>
                    <a:pt x="1" y="302"/>
                    <a:pt x="1" y="670"/>
                  </a:cubicBezTo>
                  <a:lnTo>
                    <a:pt x="1" y="1340"/>
                  </a:lnTo>
                  <a:cubicBezTo>
                    <a:pt x="1" y="1725"/>
                    <a:pt x="285" y="2010"/>
                    <a:pt x="670" y="2010"/>
                  </a:cubicBezTo>
                  <a:lnTo>
                    <a:pt x="20271" y="2010"/>
                  </a:lnTo>
                  <a:cubicBezTo>
                    <a:pt x="20656" y="2010"/>
                    <a:pt x="20941" y="1725"/>
                    <a:pt x="20941" y="1340"/>
                  </a:cubicBezTo>
                  <a:lnTo>
                    <a:pt x="20941" y="670"/>
                  </a:lnTo>
                  <a:cubicBezTo>
                    <a:pt x="20941" y="319"/>
                    <a:pt x="20656" y="1"/>
                    <a:pt x="20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57"/>
            <p:cNvSpPr/>
            <p:nvPr/>
          </p:nvSpPr>
          <p:spPr>
            <a:xfrm>
              <a:off x="5713800" y="1947950"/>
              <a:ext cx="320975" cy="18025"/>
            </a:xfrm>
            <a:custGeom>
              <a:avLst/>
              <a:gdLst/>
              <a:ahLst/>
              <a:cxnLst/>
              <a:rect l="l" t="t" r="r" b="b"/>
              <a:pathLst>
                <a:path w="12839" h="721" extrusionOk="0">
                  <a:moveTo>
                    <a:pt x="770" y="1"/>
                  </a:moveTo>
                  <a:cubicBezTo>
                    <a:pt x="452" y="1"/>
                    <a:pt x="184" y="151"/>
                    <a:pt x="0" y="369"/>
                  </a:cubicBezTo>
                  <a:cubicBezTo>
                    <a:pt x="184" y="570"/>
                    <a:pt x="452" y="721"/>
                    <a:pt x="770" y="721"/>
                  </a:cubicBezTo>
                  <a:lnTo>
                    <a:pt x="12839" y="721"/>
                  </a:lnTo>
                  <a:lnTo>
                    <a:pt x="12839" y="1"/>
                  </a:lnTo>
                  <a:close/>
                </a:path>
              </a:pathLst>
            </a:custGeom>
            <a:solidFill>
              <a:srgbClr val="FFEF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57"/>
            <p:cNvSpPr/>
            <p:nvPr/>
          </p:nvSpPr>
          <p:spPr>
            <a:xfrm>
              <a:off x="6092075" y="1947950"/>
              <a:ext cx="133950" cy="18025"/>
            </a:xfrm>
            <a:custGeom>
              <a:avLst/>
              <a:gdLst/>
              <a:ahLst/>
              <a:cxnLst/>
              <a:rect l="l" t="t" r="r" b="b"/>
              <a:pathLst>
                <a:path w="5358" h="721" extrusionOk="0">
                  <a:moveTo>
                    <a:pt x="1" y="1"/>
                  </a:moveTo>
                  <a:lnTo>
                    <a:pt x="1" y="721"/>
                  </a:lnTo>
                  <a:lnTo>
                    <a:pt x="4570" y="721"/>
                  </a:lnTo>
                  <a:cubicBezTo>
                    <a:pt x="4888" y="721"/>
                    <a:pt x="5156" y="570"/>
                    <a:pt x="5357" y="369"/>
                  </a:cubicBezTo>
                  <a:cubicBezTo>
                    <a:pt x="5139" y="151"/>
                    <a:pt x="4872" y="1"/>
                    <a:pt x="4570" y="1"/>
                  </a:cubicBezTo>
                  <a:close/>
                </a:path>
              </a:pathLst>
            </a:custGeom>
            <a:solidFill>
              <a:srgbClr val="FFEF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57"/>
            <p:cNvSpPr/>
            <p:nvPr/>
          </p:nvSpPr>
          <p:spPr>
            <a:xfrm>
              <a:off x="5803350" y="2201125"/>
              <a:ext cx="46475" cy="66200"/>
            </a:xfrm>
            <a:custGeom>
              <a:avLst/>
              <a:gdLst/>
              <a:ahLst/>
              <a:cxnLst/>
              <a:rect l="l" t="t" r="r" b="b"/>
              <a:pathLst>
                <a:path w="1859" h="2648" extrusionOk="0">
                  <a:moveTo>
                    <a:pt x="84" y="1"/>
                  </a:moveTo>
                  <a:cubicBezTo>
                    <a:pt x="50" y="1"/>
                    <a:pt x="17" y="1"/>
                    <a:pt x="17" y="68"/>
                  </a:cubicBezTo>
                  <a:lnTo>
                    <a:pt x="17" y="84"/>
                  </a:lnTo>
                  <a:lnTo>
                    <a:pt x="17" y="201"/>
                  </a:lnTo>
                  <a:cubicBezTo>
                    <a:pt x="17" y="369"/>
                    <a:pt x="0" y="653"/>
                    <a:pt x="0" y="704"/>
                  </a:cubicBezTo>
                  <a:cubicBezTo>
                    <a:pt x="0" y="737"/>
                    <a:pt x="17" y="787"/>
                    <a:pt x="84" y="787"/>
                  </a:cubicBezTo>
                  <a:cubicBezTo>
                    <a:pt x="134" y="787"/>
                    <a:pt x="502" y="754"/>
                    <a:pt x="753" y="754"/>
                  </a:cubicBezTo>
                  <a:cubicBezTo>
                    <a:pt x="753" y="871"/>
                    <a:pt x="770" y="1122"/>
                    <a:pt x="770" y="1256"/>
                  </a:cubicBezTo>
                  <a:cubicBezTo>
                    <a:pt x="770" y="1474"/>
                    <a:pt x="720" y="2411"/>
                    <a:pt x="720" y="2511"/>
                  </a:cubicBezTo>
                  <a:cubicBezTo>
                    <a:pt x="720" y="2612"/>
                    <a:pt x="720" y="2645"/>
                    <a:pt x="787" y="2645"/>
                  </a:cubicBezTo>
                  <a:lnTo>
                    <a:pt x="1038" y="2645"/>
                  </a:lnTo>
                  <a:cubicBezTo>
                    <a:pt x="1055" y="2645"/>
                    <a:pt x="1068" y="2647"/>
                    <a:pt x="1078" y="2647"/>
                  </a:cubicBezTo>
                  <a:cubicBezTo>
                    <a:pt x="1097" y="2647"/>
                    <a:pt x="1105" y="2640"/>
                    <a:pt x="1105" y="2595"/>
                  </a:cubicBezTo>
                  <a:lnTo>
                    <a:pt x="1105" y="2578"/>
                  </a:lnTo>
                  <a:cubicBezTo>
                    <a:pt x="1105" y="2545"/>
                    <a:pt x="1088" y="1909"/>
                    <a:pt x="1088" y="1490"/>
                  </a:cubicBezTo>
                  <a:lnTo>
                    <a:pt x="1088" y="1172"/>
                  </a:lnTo>
                  <a:lnTo>
                    <a:pt x="1088" y="804"/>
                  </a:lnTo>
                  <a:lnTo>
                    <a:pt x="1724" y="804"/>
                  </a:lnTo>
                  <a:cubicBezTo>
                    <a:pt x="1808" y="804"/>
                    <a:pt x="1858" y="754"/>
                    <a:pt x="1858" y="704"/>
                  </a:cubicBezTo>
                  <a:cubicBezTo>
                    <a:pt x="1841" y="637"/>
                    <a:pt x="1841" y="503"/>
                    <a:pt x="1841" y="402"/>
                  </a:cubicBezTo>
                  <a:cubicBezTo>
                    <a:pt x="1841" y="235"/>
                    <a:pt x="1858" y="151"/>
                    <a:pt x="1858" y="118"/>
                  </a:cubicBezTo>
                  <a:cubicBezTo>
                    <a:pt x="1858" y="84"/>
                    <a:pt x="1841" y="34"/>
                    <a:pt x="1707" y="34"/>
                  </a:cubicBezTo>
                  <a:lnTo>
                    <a:pt x="1557" y="34"/>
                  </a:lnTo>
                  <a:cubicBezTo>
                    <a:pt x="1356" y="34"/>
                    <a:pt x="1021" y="1"/>
                    <a:pt x="9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57"/>
            <p:cNvSpPr/>
            <p:nvPr/>
          </p:nvSpPr>
          <p:spPr>
            <a:xfrm>
              <a:off x="5855650" y="2200700"/>
              <a:ext cx="43125" cy="69075"/>
            </a:xfrm>
            <a:custGeom>
              <a:avLst/>
              <a:gdLst/>
              <a:ahLst/>
              <a:cxnLst/>
              <a:rect l="l" t="t" r="r" b="b"/>
              <a:pathLst>
                <a:path w="1725" h="2763" extrusionOk="0">
                  <a:moveTo>
                    <a:pt x="921" y="1022"/>
                  </a:moveTo>
                  <a:cubicBezTo>
                    <a:pt x="1021" y="1022"/>
                    <a:pt x="1088" y="1223"/>
                    <a:pt x="1088" y="1407"/>
                  </a:cubicBezTo>
                  <a:cubicBezTo>
                    <a:pt x="1088" y="1591"/>
                    <a:pt x="1021" y="1775"/>
                    <a:pt x="888" y="1792"/>
                  </a:cubicBezTo>
                  <a:cubicBezTo>
                    <a:pt x="754" y="1792"/>
                    <a:pt x="720" y="1591"/>
                    <a:pt x="720" y="1440"/>
                  </a:cubicBezTo>
                  <a:cubicBezTo>
                    <a:pt x="720" y="1273"/>
                    <a:pt x="770" y="1022"/>
                    <a:pt x="921" y="1022"/>
                  </a:cubicBezTo>
                  <a:close/>
                  <a:moveTo>
                    <a:pt x="879" y="1"/>
                  </a:moveTo>
                  <a:cubicBezTo>
                    <a:pt x="871" y="1"/>
                    <a:pt x="862" y="1"/>
                    <a:pt x="854" y="1"/>
                  </a:cubicBezTo>
                  <a:cubicBezTo>
                    <a:pt x="519" y="1"/>
                    <a:pt x="0" y="252"/>
                    <a:pt x="0" y="1340"/>
                  </a:cubicBezTo>
                  <a:cubicBezTo>
                    <a:pt x="0" y="1742"/>
                    <a:pt x="84" y="2763"/>
                    <a:pt x="888" y="2763"/>
                  </a:cubicBezTo>
                  <a:cubicBezTo>
                    <a:pt x="1507" y="2763"/>
                    <a:pt x="1725" y="1926"/>
                    <a:pt x="1725" y="1390"/>
                  </a:cubicBezTo>
                  <a:cubicBezTo>
                    <a:pt x="1725" y="827"/>
                    <a:pt x="1692" y="1"/>
                    <a:pt x="8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57"/>
            <p:cNvSpPr/>
            <p:nvPr/>
          </p:nvSpPr>
          <p:spPr>
            <a:xfrm>
              <a:off x="5908375" y="2201975"/>
              <a:ext cx="52325" cy="69475"/>
            </a:xfrm>
            <a:custGeom>
              <a:avLst/>
              <a:gdLst/>
              <a:ahLst/>
              <a:cxnLst/>
              <a:rect l="l" t="t" r="r" b="b"/>
              <a:pathLst>
                <a:path w="2093" h="2779" extrusionOk="0">
                  <a:moveTo>
                    <a:pt x="168" y="921"/>
                  </a:moveTo>
                  <a:cubicBezTo>
                    <a:pt x="178" y="970"/>
                    <a:pt x="194" y="1020"/>
                    <a:pt x="212" y="1070"/>
                  </a:cubicBezTo>
                  <a:lnTo>
                    <a:pt x="212" y="1070"/>
                  </a:lnTo>
                  <a:cubicBezTo>
                    <a:pt x="201" y="1060"/>
                    <a:pt x="186" y="1055"/>
                    <a:pt x="168" y="1055"/>
                  </a:cubicBezTo>
                  <a:lnTo>
                    <a:pt x="168" y="921"/>
                  </a:lnTo>
                  <a:close/>
                  <a:moveTo>
                    <a:pt x="84" y="0"/>
                  </a:moveTo>
                  <a:cubicBezTo>
                    <a:pt x="67" y="0"/>
                    <a:pt x="34" y="0"/>
                    <a:pt x="34" y="50"/>
                  </a:cubicBezTo>
                  <a:lnTo>
                    <a:pt x="34" y="84"/>
                  </a:lnTo>
                  <a:cubicBezTo>
                    <a:pt x="34" y="167"/>
                    <a:pt x="34" y="469"/>
                    <a:pt x="17" y="603"/>
                  </a:cubicBezTo>
                  <a:cubicBezTo>
                    <a:pt x="17" y="720"/>
                    <a:pt x="1" y="1222"/>
                    <a:pt x="1" y="1423"/>
                  </a:cubicBezTo>
                  <a:cubicBezTo>
                    <a:pt x="1" y="1624"/>
                    <a:pt x="17" y="2477"/>
                    <a:pt x="17" y="2561"/>
                  </a:cubicBezTo>
                  <a:lnTo>
                    <a:pt x="17" y="2628"/>
                  </a:lnTo>
                  <a:cubicBezTo>
                    <a:pt x="17" y="2645"/>
                    <a:pt x="17" y="2645"/>
                    <a:pt x="34" y="2645"/>
                  </a:cubicBezTo>
                  <a:cubicBezTo>
                    <a:pt x="67" y="2645"/>
                    <a:pt x="108" y="2637"/>
                    <a:pt x="137" y="2637"/>
                  </a:cubicBezTo>
                  <a:cubicBezTo>
                    <a:pt x="151" y="2637"/>
                    <a:pt x="162" y="2639"/>
                    <a:pt x="168" y="2645"/>
                  </a:cubicBezTo>
                  <a:cubicBezTo>
                    <a:pt x="201" y="2645"/>
                    <a:pt x="235" y="2628"/>
                    <a:pt x="235" y="2595"/>
                  </a:cubicBezTo>
                  <a:lnTo>
                    <a:pt x="235" y="2561"/>
                  </a:lnTo>
                  <a:lnTo>
                    <a:pt x="235" y="2193"/>
                  </a:lnTo>
                  <a:lnTo>
                    <a:pt x="235" y="1975"/>
                  </a:lnTo>
                  <a:cubicBezTo>
                    <a:pt x="252" y="1808"/>
                    <a:pt x="252" y="1356"/>
                    <a:pt x="252" y="1222"/>
                  </a:cubicBezTo>
                  <a:cubicBezTo>
                    <a:pt x="252" y="1208"/>
                    <a:pt x="252" y="1188"/>
                    <a:pt x="250" y="1167"/>
                  </a:cubicBezTo>
                  <a:lnTo>
                    <a:pt x="250" y="1167"/>
                  </a:lnTo>
                  <a:cubicBezTo>
                    <a:pt x="250" y="1169"/>
                    <a:pt x="251" y="1170"/>
                    <a:pt x="252" y="1172"/>
                  </a:cubicBezTo>
                  <a:cubicBezTo>
                    <a:pt x="319" y="1289"/>
                    <a:pt x="352" y="1456"/>
                    <a:pt x="369" y="1523"/>
                  </a:cubicBezTo>
                  <a:cubicBezTo>
                    <a:pt x="419" y="1640"/>
                    <a:pt x="586" y="2042"/>
                    <a:pt x="620" y="2143"/>
                  </a:cubicBezTo>
                  <a:cubicBezTo>
                    <a:pt x="687" y="2260"/>
                    <a:pt x="821" y="2628"/>
                    <a:pt x="837" y="2695"/>
                  </a:cubicBezTo>
                  <a:cubicBezTo>
                    <a:pt x="854" y="2762"/>
                    <a:pt x="854" y="2779"/>
                    <a:pt x="904" y="2779"/>
                  </a:cubicBezTo>
                  <a:cubicBezTo>
                    <a:pt x="921" y="2779"/>
                    <a:pt x="971" y="2712"/>
                    <a:pt x="1005" y="2645"/>
                  </a:cubicBezTo>
                  <a:cubicBezTo>
                    <a:pt x="1022" y="2578"/>
                    <a:pt x="1239" y="2193"/>
                    <a:pt x="1289" y="2059"/>
                  </a:cubicBezTo>
                  <a:cubicBezTo>
                    <a:pt x="1356" y="1942"/>
                    <a:pt x="1574" y="1523"/>
                    <a:pt x="1624" y="1373"/>
                  </a:cubicBezTo>
                  <a:cubicBezTo>
                    <a:pt x="1674" y="1306"/>
                    <a:pt x="1708" y="1188"/>
                    <a:pt x="1775" y="1105"/>
                  </a:cubicBezTo>
                  <a:cubicBezTo>
                    <a:pt x="1792" y="1055"/>
                    <a:pt x="1808" y="988"/>
                    <a:pt x="1858" y="937"/>
                  </a:cubicBezTo>
                  <a:lnTo>
                    <a:pt x="1858" y="1155"/>
                  </a:lnTo>
                  <a:lnTo>
                    <a:pt x="1858" y="1540"/>
                  </a:lnTo>
                  <a:cubicBezTo>
                    <a:pt x="1858" y="1724"/>
                    <a:pt x="1842" y="2477"/>
                    <a:pt x="1842" y="2544"/>
                  </a:cubicBezTo>
                  <a:lnTo>
                    <a:pt x="1842" y="2611"/>
                  </a:lnTo>
                  <a:cubicBezTo>
                    <a:pt x="1842" y="2611"/>
                    <a:pt x="1842" y="2628"/>
                    <a:pt x="1858" y="2628"/>
                  </a:cubicBezTo>
                  <a:lnTo>
                    <a:pt x="1992" y="2628"/>
                  </a:lnTo>
                  <a:cubicBezTo>
                    <a:pt x="2009" y="2628"/>
                    <a:pt x="2026" y="2611"/>
                    <a:pt x="2026" y="2595"/>
                  </a:cubicBezTo>
                  <a:lnTo>
                    <a:pt x="2026" y="2561"/>
                  </a:lnTo>
                  <a:lnTo>
                    <a:pt x="2026" y="1958"/>
                  </a:lnTo>
                  <a:cubicBezTo>
                    <a:pt x="2043" y="1808"/>
                    <a:pt x="2043" y="1272"/>
                    <a:pt x="2043" y="1105"/>
                  </a:cubicBezTo>
                  <a:cubicBezTo>
                    <a:pt x="2043" y="937"/>
                    <a:pt x="2043" y="586"/>
                    <a:pt x="2076" y="385"/>
                  </a:cubicBezTo>
                  <a:cubicBezTo>
                    <a:pt x="2076" y="285"/>
                    <a:pt x="2093" y="167"/>
                    <a:pt x="2093" y="84"/>
                  </a:cubicBezTo>
                  <a:cubicBezTo>
                    <a:pt x="2093" y="34"/>
                    <a:pt x="2093" y="0"/>
                    <a:pt x="2076" y="0"/>
                  </a:cubicBezTo>
                  <a:cubicBezTo>
                    <a:pt x="2009" y="0"/>
                    <a:pt x="1925" y="285"/>
                    <a:pt x="1875" y="419"/>
                  </a:cubicBezTo>
                  <a:cubicBezTo>
                    <a:pt x="1842" y="536"/>
                    <a:pt x="1691" y="837"/>
                    <a:pt x="1607" y="1038"/>
                  </a:cubicBezTo>
                  <a:cubicBezTo>
                    <a:pt x="1524" y="1255"/>
                    <a:pt x="1239" y="1774"/>
                    <a:pt x="1155" y="1942"/>
                  </a:cubicBezTo>
                  <a:lnTo>
                    <a:pt x="1038" y="2143"/>
                  </a:lnTo>
                  <a:lnTo>
                    <a:pt x="1005" y="2226"/>
                  </a:lnTo>
                  <a:lnTo>
                    <a:pt x="921" y="1975"/>
                  </a:lnTo>
                  <a:cubicBezTo>
                    <a:pt x="871" y="1841"/>
                    <a:pt x="837" y="1691"/>
                    <a:pt x="787" y="1607"/>
                  </a:cubicBezTo>
                  <a:cubicBezTo>
                    <a:pt x="737" y="1440"/>
                    <a:pt x="436" y="703"/>
                    <a:pt x="402" y="552"/>
                  </a:cubicBezTo>
                  <a:cubicBezTo>
                    <a:pt x="335" y="385"/>
                    <a:pt x="285" y="218"/>
                    <a:pt x="268" y="100"/>
                  </a:cubicBezTo>
                  <a:cubicBezTo>
                    <a:pt x="252" y="34"/>
                    <a:pt x="235"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57"/>
            <p:cNvSpPr/>
            <p:nvPr/>
          </p:nvSpPr>
          <p:spPr>
            <a:xfrm>
              <a:off x="5969900" y="2198775"/>
              <a:ext cx="51900" cy="68900"/>
            </a:xfrm>
            <a:custGeom>
              <a:avLst/>
              <a:gdLst/>
              <a:ahLst/>
              <a:cxnLst/>
              <a:rect l="l" t="t" r="r" b="b"/>
              <a:pathLst>
                <a:path w="2076" h="2756" extrusionOk="0">
                  <a:moveTo>
                    <a:pt x="820" y="647"/>
                  </a:moveTo>
                  <a:cubicBezTo>
                    <a:pt x="837" y="647"/>
                    <a:pt x="837" y="664"/>
                    <a:pt x="870" y="731"/>
                  </a:cubicBezTo>
                  <a:cubicBezTo>
                    <a:pt x="870" y="747"/>
                    <a:pt x="904" y="831"/>
                    <a:pt x="954" y="965"/>
                  </a:cubicBezTo>
                  <a:cubicBezTo>
                    <a:pt x="988" y="1065"/>
                    <a:pt x="1122" y="1333"/>
                    <a:pt x="1138" y="1383"/>
                  </a:cubicBezTo>
                  <a:cubicBezTo>
                    <a:pt x="1155" y="1383"/>
                    <a:pt x="1155" y="1400"/>
                    <a:pt x="1155" y="1400"/>
                  </a:cubicBezTo>
                  <a:cubicBezTo>
                    <a:pt x="1155" y="1417"/>
                    <a:pt x="1138" y="1417"/>
                    <a:pt x="1055" y="1434"/>
                  </a:cubicBezTo>
                  <a:cubicBezTo>
                    <a:pt x="988" y="1467"/>
                    <a:pt x="653" y="1467"/>
                    <a:pt x="619" y="1467"/>
                  </a:cubicBezTo>
                  <a:cubicBezTo>
                    <a:pt x="569" y="1467"/>
                    <a:pt x="569" y="1467"/>
                    <a:pt x="569" y="1434"/>
                  </a:cubicBezTo>
                  <a:cubicBezTo>
                    <a:pt x="569" y="1417"/>
                    <a:pt x="586" y="1400"/>
                    <a:pt x="586" y="1383"/>
                  </a:cubicBezTo>
                  <a:cubicBezTo>
                    <a:pt x="619" y="1316"/>
                    <a:pt x="653" y="1216"/>
                    <a:pt x="670" y="1132"/>
                  </a:cubicBezTo>
                  <a:cubicBezTo>
                    <a:pt x="703" y="1032"/>
                    <a:pt x="753" y="848"/>
                    <a:pt x="787" y="798"/>
                  </a:cubicBezTo>
                  <a:cubicBezTo>
                    <a:pt x="804" y="714"/>
                    <a:pt x="804" y="647"/>
                    <a:pt x="820" y="647"/>
                  </a:cubicBezTo>
                  <a:close/>
                  <a:moveTo>
                    <a:pt x="819" y="1"/>
                  </a:moveTo>
                  <a:cubicBezTo>
                    <a:pt x="808" y="1"/>
                    <a:pt x="797" y="13"/>
                    <a:pt x="787" y="44"/>
                  </a:cubicBezTo>
                  <a:cubicBezTo>
                    <a:pt x="753" y="78"/>
                    <a:pt x="737" y="162"/>
                    <a:pt x="737" y="295"/>
                  </a:cubicBezTo>
                  <a:lnTo>
                    <a:pt x="653" y="580"/>
                  </a:lnTo>
                  <a:cubicBezTo>
                    <a:pt x="603" y="731"/>
                    <a:pt x="552" y="915"/>
                    <a:pt x="502" y="1082"/>
                  </a:cubicBezTo>
                  <a:cubicBezTo>
                    <a:pt x="435" y="1250"/>
                    <a:pt x="419" y="1316"/>
                    <a:pt x="402" y="1434"/>
                  </a:cubicBezTo>
                  <a:cubicBezTo>
                    <a:pt x="352" y="1551"/>
                    <a:pt x="268" y="1752"/>
                    <a:pt x="251" y="1919"/>
                  </a:cubicBezTo>
                  <a:cubicBezTo>
                    <a:pt x="218" y="2070"/>
                    <a:pt x="101" y="2421"/>
                    <a:pt x="84" y="2522"/>
                  </a:cubicBezTo>
                  <a:cubicBezTo>
                    <a:pt x="50" y="2639"/>
                    <a:pt x="50" y="2639"/>
                    <a:pt x="17" y="2672"/>
                  </a:cubicBezTo>
                  <a:cubicBezTo>
                    <a:pt x="0" y="2706"/>
                    <a:pt x="0" y="2706"/>
                    <a:pt x="0" y="2739"/>
                  </a:cubicBezTo>
                  <a:cubicBezTo>
                    <a:pt x="0" y="2756"/>
                    <a:pt x="0" y="2756"/>
                    <a:pt x="17" y="2756"/>
                  </a:cubicBezTo>
                  <a:lnTo>
                    <a:pt x="251" y="2756"/>
                  </a:lnTo>
                  <a:cubicBezTo>
                    <a:pt x="268" y="2756"/>
                    <a:pt x="268" y="2756"/>
                    <a:pt x="301" y="2689"/>
                  </a:cubicBezTo>
                  <a:lnTo>
                    <a:pt x="318" y="2589"/>
                  </a:lnTo>
                  <a:lnTo>
                    <a:pt x="368" y="2421"/>
                  </a:lnTo>
                  <a:cubicBezTo>
                    <a:pt x="385" y="2338"/>
                    <a:pt x="452" y="2103"/>
                    <a:pt x="452" y="2070"/>
                  </a:cubicBezTo>
                  <a:cubicBezTo>
                    <a:pt x="452" y="2020"/>
                    <a:pt x="452" y="1986"/>
                    <a:pt x="485" y="1986"/>
                  </a:cubicBezTo>
                  <a:lnTo>
                    <a:pt x="820" y="1986"/>
                  </a:lnTo>
                  <a:cubicBezTo>
                    <a:pt x="870" y="1978"/>
                    <a:pt x="954" y="1978"/>
                    <a:pt x="1034" y="1978"/>
                  </a:cubicBezTo>
                  <a:cubicBezTo>
                    <a:pt x="1113" y="1978"/>
                    <a:pt x="1189" y="1978"/>
                    <a:pt x="1222" y="1969"/>
                  </a:cubicBezTo>
                  <a:cubicBezTo>
                    <a:pt x="1289" y="1936"/>
                    <a:pt x="1339" y="1936"/>
                    <a:pt x="1373" y="1936"/>
                  </a:cubicBezTo>
                  <a:cubicBezTo>
                    <a:pt x="1389" y="1936"/>
                    <a:pt x="1406" y="1953"/>
                    <a:pt x="1423" y="2020"/>
                  </a:cubicBezTo>
                  <a:cubicBezTo>
                    <a:pt x="1456" y="2086"/>
                    <a:pt x="1490" y="2170"/>
                    <a:pt x="1507" y="2237"/>
                  </a:cubicBezTo>
                  <a:cubicBezTo>
                    <a:pt x="1540" y="2271"/>
                    <a:pt x="1640" y="2538"/>
                    <a:pt x="1657" y="2605"/>
                  </a:cubicBezTo>
                  <a:cubicBezTo>
                    <a:pt x="1707" y="2672"/>
                    <a:pt x="1724" y="2739"/>
                    <a:pt x="1741" y="2739"/>
                  </a:cubicBezTo>
                  <a:lnTo>
                    <a:pt x="2009" y="2739"/>
                  </a:lnTo>
                  <a:cubicBezTo>
                    <a:pt x="2025" y="2739"/>
                    <a:pt x="2076" y="2739"/>
                    <a:pt x="2076" y="2706"/>
                  </a:cubicBezTo>
                  <a:cubicBezTo>
                    <a:pt x="2076" y="2706"/>
                    <a:pt x="2076" y="2689"/>
                    <a:pt x="2059" y="2672"/>
                  </a:cubicBezTo>
                  <a:cubicBezTo>
                    <a:pt x="2009" y="2605"/>
                    <a:pt x="1925" y="2438"/>
                    <a:pt x="1892" y="2338"/>
                  </a:cubicBezTo>
                  <a:cubicBezTo>
                    <a:pt x="1841" y="2237"/>
                    <a:pt x="1657" y="1852"/>
                    <a:pt x="1573" y="1685"/>
                  </a:cubicBezTo>
                  <a:cubicBezTo>
                    <a:pt x="1490" y="1501"/>
                    <a:pt x="1306" y="1116"/>
                    <a:pt x="1255" y="982"/>
                  </a:cubicBezTo>
                  <a:cubicBezTo>
                    <a:pt x="1205" y="831"/>
                    <a:pt x="1155" y="714"/>
                    <a:pt x="1088" y="580"/>
                  </a:cubicBezTo>
                  <a:cubicBezTo>
                    <a:pt x="1038" y="463"/>
                    <a:pt x="904" y="178"/>
                    <a:pt x="887" y="128"/>
                  </a:cubicBezTo>
                  <a:cubicBezTo>
                    <a:pt x="887" y="78"/>
                    <a:pt x="870" y="44"/>
                    <a:pt x="837" y="11"/>
                  </a:cubicBezTo>
                  <a:cubicBezTo>
                    <a:pt x="831" y="5"/>
                    <a:pt x="825" y="1"/>
                    <a:pt x="8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57"/>
            <p:cNvSpPr/>
            <p:nvPr/>
          </p:nvSpPr>
          <p:spPr>
            <a:xfrm>
              <a:off x="6024300" y="2201125"/>
              <a:ext cx="47300" cy="66200"/>
            </a:xfrm>
            <a:custGeom>
              <a:avLst/>
              <a:gdLst/>
              <a:ahLst/>
              <a:cxnLst/>
              <a:rect l="l" t="t" r="r" b="b"/>
              <a:pathLst>
                <a:path w="1892" h="2648" extrusionOk="0">
                  <a:moveTo>
                    <a:pt x="84" y="1"/>
                  </a:moveTo>
                  <a:cubicBezTo>
                    <a:pt x="67" y="1"/>
                    <a:pt x="34" y="1"/>
                    <a:pt x="34" y="68"/>
                  </a:cubicBezTo>
                  <a:lnTo>
                    <a:pt x="34" y="84"/>
                  </a:lnTo>
                  <a:lnTo>
                    <a:pt x="34" y="201"/>
                  </a:lnTo>
                  <a:cubicBezTo>
                    <a:pt x="34" y="369"/>
                    <a:pt x="0" y="653"/>
                    <a:pt x="0" y="704"/>
                  </a:cubicBezTo>
                  <a:cubicBezTo>
                    <a:pt x="0" y="737"/>
                    <a:pt x="34" y="787"/>
                    <a:pt x="84" y="787"/>
                  </a:cubicBezTo>
                  <a:cubicBezTo>
                    <a:pt x="151" y="787"/>
                    <a:pt x="502" y="754"/>
                    <a:pt x="753" y="754"/>
                  </a:cubicBezTo>
                  <a:cubicBezTo>
                    <a:pt x="753" y="871"/>
                    <a:pt x="787" y="1122"/>
                    <a:pt x="787" y="1256"/>
                  </a:cubicBezTo>
                  <a:cubicBezTo>
                    <a:pt x="787" y="1474"/>
                    <a:pt x="737" y="2411"/>
                    <a:pt x="737" y="2511"/>
                  </a:cubicBezTo>
                  <a:cubicBezTo>
                    <a:pt x="737" y="2612"/>
                    <a:pt x="737" y="2645"/>
                    <a:pt x="804" y="2645"/>
                  </a:cubicBezTo>
                  <a:lnTo>
                    <a:pt x="1055" y="2645"/>
                  </a:lnTo>
                  <a:cubicBezTo>
                    <a:pt x="1066" y="2645"/>
                    <a:pt x="1077" y="2647"/>
                    <a:pt x="1087" y="2647"/>
                  </a:cubicBezTo>
                  <a:cubicBezTo>
                    <a:pt x="1107" y="2647"/>
                    <a:pt x="1122" y="2640"/>
                    <a:pt x="1122" y="2595"/>
                  </a:cubicBezTo>
                  <a:lnTo>
                    <a:pt x="1122" y="2578"/>
                  </a:lnTo>
                  <a:cubicBezTo>
                    <a:pt x="1122" y="2545"/>
                    <a:pt x="1088" y="1909"/>
                    <a:pt x="1088" y="1490"/>
                  </a:cubicBezTo>
                  <a:lnTo>
                    <a:pt x="1088" y="1172"/>
                  </a:lnTo>
                  <a:lnTo>
                    <a:pt x="1088" y="804"/>
                  </a:lnTo>
                  <a:lnTo>
                    <a:pt x="1758" y="804"/>
                  </a:lnTo>
                  <a:cubicBezTo>
                    <a:pt x="1841" y="804"/>
                    <a:pt x="1892" y="754"/>
                    <a:pt x="1892" y="704"/>
                  </a:cubicBezTo>
                  <a:cubicBezTo>
                    <a:pt x="1875" y="637"/>
                    <a:pt x="1875" y="503"/>
                    <a:pt x="1875" y="402"/>
                  </a:cubicBezTo>
                  <a:cubicBezTo>
                    <a:pt x="1875" y="235"/>
                    <a:pt x="1892" y="151"/>
                    <a:pt x="1892" y="118"/>
                  </a:cubicBezTo>
                  <a:cubicBezTo>
                    <a:pt x="1892" y="84"/>
                    <a:pt x="1875" y="34"/>
                    <a:pt x="1741" y="34"/>
                  </a:cubicBezTo>
                  <a:lnTo>
                    <a:pt x="1590" y="34"/>
                  </a:lnTo>
                  <a:cubicBezTo>
                    <a:pt x="1389" y="34"/>
                    <a:pt x="1055" y="1"/>
                    <a:pt x="9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57"/>
            <p:cNvSpPr/>
            <p:nvPr/>
          </p:nvSpPr>
          <p:spPr>
            <a:xfrm>
              <a:off x="6077425" y="2200700"/>
              <a:ext cx="43125" cy="69075"/>
            </a:xfrm>
            <a:custGeom>
              <a:avLst/>
              <a:gdLst/>
              <a:ahLst/>
              <a:cxnLst/>
              <a:rect l="l" t="t" r="r" b="b"/>
              <a:pathLst>
                <a:path w="1725" h="2763" extrusionOk="0">
                  <a:moveTo>
                    <a:pt x="888" y="1022"/>
                  </a:moveTo>
                  <a:cubicBezTo>
                    <a:pt x="1005" y="1022"/>
                    <a:pt x="1055" y="1223"/>
                    <a:pt x="1055" y="1407"/>
                  </a:cubicBezTo>
                  <a:cubicBezTo>
                    <a:pt x="1055" y="1591"/>
                    <a:pt x="1022" y="1775"/>
                    <a:pt x="871" y="1792"/>
                  </a:cubicBezTo>
                  <a:cubicBezTo>
                    <a:pt x="721" y="1792"/>
                    <a:pt x="704" y="1591"/>
                    <a:pt x="704" y="1440"/>
                  </a:cubicBezTo>
                  <a:cubicBezTo>
                    <a:pt x="704" y="1273"/>
                    <a:pt x="754" y="1022"/>
                    <a:pt x="888" y="1022"/>
                  </a:cubicBezTo>
                  <a:close/>
                  <a:moveTo>
                    <a:pt x="879" y="1"/>
                  </a:moveTo>
                  <a:cubicBezTo>
                    <a:pt x="871" y="1"/>
                    <a:pt x="863" y="1"/>
                    <a:pt x="855" y="1"/>
                  </a:cubicBezTo>
                  <a:cubicBezTo>
                    <a:pt x="520" y="1"/>
                    <a:pt x="1" y="252"/>
                    <a:pt x="1" y="1340"/>
                  </a:cubicBezTo>
                  <a:cubicBezTo>
                    <a:pt x="1" y="1742"/>
                    <a:pt x="85" y="2763"/>
                    <a:pt x="888" y="2763"/>
                  </a:cubicBezTo>
                  <a:cubicBezTo>
                    <a:pt x="1507" y="2763"/>
                    <a:pt x="1725" y="1926"/>
                    <a:pt x="1725" y="1390"/>
                  </a:cubicBezTo>
                  <a:cubicBezTo>
                    <a:pt x="1725" y="827"/>
                    <a:pt x="1692" y="1"/>
                    <a:pt x="8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57"/>
            <p:cNvSpPr/>
            <p:nvPr/>
          </p:nvSpPr>
          <p:spPr>
            <a:xfrm>
              <a:off x="5842250" y="2294875"/>
              <a:ext cx="39375" cy="66550"/>
            </a:xfrm>
            <a:custGeom>
              <a:avLst/>
              <a:gdLst/>
              <a:ahLst/>
              <a:cxnLst/>
              <a:rect l="l" t="t" r="r" b="b"/>
              <a:pathLst>
                <a:path w="1575" h="2662" extrusionOk="0">
                  <a:moveTo>
                    <a:pt x="871" y="0"/>
                  </a:moveTo>
                  <a:cubicBezTo>
                    <a:pt x="503" y="0"/>
                    <a:pt x="1" y="251"/>
                    <a:pt x="1" y="753"/>
                  </a:cubicBezTo>
                  <a:cubicBezTo>
                    <a:pt x="1" y="1172"/>
                    <a:pt x="285" y="1356"/>
                    <a:pt x="570" y="1523"/>
                  </a:cubicBezTo>
                  <a:cubicBezTo>
                    <a:pt x="871" y="1691"/>
                    <a:pt x="1156" y="1825"/>
                    <a:pt x="1156" y="2025"/>
                  </a:cubicBezTo>
                  <a:cubicBezTo>
                    <a:pt x="1156" y="2444"/>
                    <a:pt x="721" y="2477"/>
                    <a:pt x="587" y="2477"/>
                  </a:cubicBezTo>
                  <a:cubicBezTo>
                    <a:pt x="469" y="2477"/>
                    <a:pt x="235" y="2360"/>
                    <a:pt x="168" y="2310"/>
                  </a:cubicBezTo>
                  <a:cubicBezTo>
                    <a:pt x="118" y="2243"/>
                    <a:pt x="118" y="2243"/>
                    <a:pt x="85" y="2243"/>
                  </a:cubicBezTo>
                  <a:cubicBezTo>
                    <a:pt x="68" y="2243"/>
                    <a:pt x="34" y="2327"/>
                    <a:pt x="1" y="2343"/>
                  </a:cubicBezTo>
                  <a:cubicBezTo>
                    <a:pt x="1" y="2360"/>
                    <a:pt x="1" y="2394"/>
                    <a:pt x="34" y="2410"/>
                  </a:cubicBezTo>
                  <a:cubicBezTo>
                    <a:pt x="51" y="2427"/>
                    <a:pt x="319" y="2661"/>
                    <a:pt x="637" y="2661"/>
                  </a:cubicBezTo>
                  <a:cubicBezTo>
                    <a:pt x="972" y="2661"/>
                    <a:pt x="1574" y="2578"/>
                    <a:pt x="1574" y="1925"/>
                  </a:cubicBezTo>
                  <a:cubicBezTo>
                    <a:pt x="1574" y="1272"/>
                    <a:pt x="972" y="1155"/>
                    <a:pt x="788" y="1071"/>
                  </a:cubicBezTo>
                  <a:cubicBezTo>
                    <a:pt x="587" y="988"/>
                    <a:pt x="386" y="837"/>
                    <a:pt x="386" y="603"/>
                  </a:cubicBezTo>
                  <a:cubicBezTo>
                    <a:pt x="386" y="385"/>
                    <a:pt x="553" y="184"/>
                    <a:pt x="905" y="184"/>
                  </a:cubicBezTo>
                  <a:cubicBezTo>
                    <a:pt x="1122" y="184"/>
                    <a:pt x="1340" y="352"/>
                    <a:pt x="1373" y="418"/>
                  </a:cubicBezTo>
                  <a:lnTo>
                    <a:pt x="1390" y="435"/>
                  </a:lnTo>
                  <a:cubicBezTo>
                    <a:pt x="1407" y="469"/>
                    <a:pt x="1407" y="469"/>
                    <a:pt x="1424" y="469"/>
                  </a:cubicBezTo>
                  <a:cubicBezTo>
                    <a:pt x="1474" y="469"/>
                    <a:pt x="1507" y="385"/>
                    <a:pt x="1541" y="352"/>
                  </a:cubicBezTo>
                  <a:cubicBezTo>
                    <a:pt x="1557" y="352"/>
                    <a:pt x="1557" y="352"/>
                    <a:pt x="1557" y="335"/>
                  </a:cubicBezTo>
                  <a:cubicBezTo>
                    <a:pt x="1557" y="318"/>
                    <a:pt x="1541" y="301"/>
                    <a:pt x="1507" y="268"/>
                  </a:cubicBezTo>
                  <a:cubicBezTo>
                    <a:pt x="1474" y="234"/>
                    <a:pt x="1239" y="0"/>
                    <a:pt x="8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57"/>
            <p:cNvSpPr/>
            <p:nvPr/>
          </p:nvSpPr>
          <p:spPr>
            <a:xfrm>
              <a:off x="5887875" y="2292075"/>
              <a:ext cx="51900" cy="68925"/>
            </a:xfrm>
            <a:custGeom>
              <a:avLst/>
              <a:gdLst/>
              <a:ahLst/>
              <a:cxnLst/>
              <a:rect l="l" t="t" r="r" b="b"/>
              <a:pathLst>
                <a:path w="2076" h="2757" extrusionOk="0">
                  <a:moveTo>
                    <a:pt x="821" y="631"/>
                  </a:moveTo>
                  <a:cubicBezTo>
                    <a:pt x="837" y="631"/>
                    <a:pt x="837" y="648"/>
                    <a:pt x="854" y="715"/>
                  </a:cubicBezTo>
                  <a:cubicBezTo>
                    <a:pt x="854" y="748"/>
                    <a:pt x="904" y="832"/>
                    <a:pt x="938" y="949"/>
                  </a:cubicBezTo>
                  <a:cubicBezTo>
                    <a:pt x="988" y="1049"/>
                    <a:pt x="1105" y="1334"/>
                    <a:pt x="1139" y="1367"/>
                  </a:cubicBezTo>
                  <a:cubicBezTo>
                    <a:pt x="1155" y="1367"/>
                    <a:pt x="1155" y="1384"/>
                    <a:pt x="1155" y="1384"/>
                  </a:cubicBezTo>
                  <a:cubicBezTo>
                    <a:pt x="1155" y="1418"/>
                    <a:pt x="1139" y="1418"/>
                    <a:pt x="1055" y="1434"/>
                  </a:cubicBezTo>
                  <a:cubicBezTo>
                    <a:pt x="988" y="1451"/>
                    <a:pt x="653" y="1451"/>
                    <a:pt x="603" y="1451"/>
                  </a:cubicBezTo>
                  <a:cubicBezTo>
                    <a:pt x="569" y="1451"/>
                    <a:pt x="569" y="1451"/>
                    <a:pt x="569" y="1434"/>
                  </a:cubicBezTo>
                  <a:cubicBezTo>
                    <a:pt x="569" y="1418"/>
                    <a:pt x="586" y="1384"/>
                    <a:pt x="586" y="1367"/>
                  </a:cubicBezTo>
                  <a:cubicBezTo>
                    <a:pt x="603" y="1300"/>
                    <a:pt x="653" y="1200"/>
                    <a:pt x="670" y="1116"/>
                  </a:cubicBezTo>
                  <a:cubicBezTo>
                    <a:pt x="687" y="1033"/>
                    <a:pt x="754" y="849"/>
                    <a:pt x="770" y="782"/>
                  </a:cubicBezTo>
                  <a:cubicBezTo>
                    <a:pt x="804" y="698"/>
                    <a:pt x="804" y="631"/>
                    <a:pt x="821" y="631"/>
                  </a:cubicBezTo>
                  <a:close/>
                  <a:moveTo>
                    <a:pt x="815" y="1"/>
                  </a:moveTo>
                  <a:cubicBezTo>
                    <a:pt x="804" y="1"/>
                    <a:pt x="790" y="9"/>
                    <a:pt x="770" y="28"/>
                  </a:cubicBezTo>
                  <a:cubicBezTo>
                    <a:pt x="754" y="79"/>
                    <a:pt x="737" y="162"/>
                    <a:pt x="737" y="279"/>
                  </a:cubicBezTo>
                  <a:lnTo>
                    <a:pt x="653" y="581"/>
                  </a:lnTo>
                  <a:cubicBezTo>
                    <a:pt x="603" y="715"/>
                    <a:pt x="536" y="915"/>
                    <a:pt x="502" y="1083"/>
                  </a:cubicBezTo>
                  <a:cubicBezTo>
                    <a:pt x="436" y="1250"/>
                    <a:pt x="419" y="1300"/>
                    <a:pt x="402" y="1434"/>
                  </a:cubicBezTo>
                  <a:cubicBezTo>
                    <a:pt x="352" y="1535"/>
                    <a:pt x="268" y="1752"/>
                    <a:pt x="251" y="1920"/>
                  </a:cubicBezTo>
                  <a:cubicBezTo>
                    <a:pt x="201" y="2054"/>
                    <a:pt x="101" y="2422"/>
                    <a:pt x="84" y="2522"/>
                  </a:cubicBezTo>
                  <a:cubicBezTo>
                    <a:pt x="51" y="2623"/>
                    <a:pt x="51" y="2623"/>
                    <a:pt x="17" y="2673"/>
                  </a:cubicBezTo>
                  <a:cubicBezTo>
                    <a:pt x="0" y="2706"/>
                    <a:pt x="0" y="2706"/>
                    <a:pt x="0" y="2723"/>
                  </a:cubicBezTo>
                  <a:cubicBezTo>
                    <a:pt x="0" y="2757"/>
                    <a:pt x="0" y="2757"/>
                    <a:pt x="17" y="2757"/>
                  </a:cubicBezTo>
                  <a:lnTo>
                    <a:pt x="251" y="2757"/>
                  </a:lnTo>
                  <a:cubicBezTo>
                    <a:pt x="268" y="2757"/>
                    <a:pt x="268" y="2757"/>
                    <a:pt x="302" y="2690"/>
                  </a:cubicBezTo>
                  <a:lnTo>
                    <a:pt x="318" y="2589"/>
                  </a:lnTo>
                  <a:lnTo>
                    <a:pt x="352" y="2422"/>
                  </a:lnTo>
                  <a:cubicBezTo>
                    <a:pt x="385" y="2338"/>
                    <a:pt x="436" y="2104"/>
                    <a:pt x="436" y="2054"/>
                  </a:cubicBezTo>
                  <a:cubicBezTo>
                    <a:pt x="436" y="2020"/>
                    <a:pt x="436" y="1970"/>
                    <a:pt x="486" y="1970"/>
                  </a:cubicBezTo>
                  <a:lnTo>
                    <a:pt x="821" y="1970"/>
                  </a:lnTo>
                  <a:cubicBezTo>
                    <a:pt x="871" y="1962"/>
                    <a:pt x="954" y="1962"/>
                    <a:pt x="1034" y="1962"/>
                  </a:cubicBezTo>
                  <a:cubicBezTo>
                    <a:pt x="1113" y="1962"/>
                    <a:pt x="1189" y="1962"/>
                    <a:pt x="1222" y="1953"/>
                  </a:cubicBezTo>
                  <a:cubicBezTo>
                    <a:pt x="1272" y="1937"/>
                    <a:pt x="1339" y="1937"/>
                    <a:pt x="1356" y="1937"/>
                  </a:cubicBezTo>
                  <a:cubicBezTo>
                    <a:pt x="1390" y="1937"/>
                    <a:pt x="1406" y="1953"/>
                    <a:pt x="1423" y="2020"/>
                  </a:cubicBezTo>
                  <a:cubicBezTo>
                    <a:pt x="1440" y="2087"/>
                    <a:pt x="1490" y="2154"/>
                    <a:pt x="1507" y="2221"/>
                  </a:cubicBezTo>
                  <a:cubicBezTo>
                    <a:pt x="1524" y="2271"/>
                    <a:pt x="1641" y="2539"/>
                    <a:pt x="1657" y="2606"/>
                  </a:cubicBezTo>
                  <a:cubicBezTo>
                    <a:pt x="1691" y="2673"/>
                    <a:pt x="1724" y="2723"/>
                    <a:pt x="1741" y="2723"/>
                  </a:cubicBezTo>
                  <a:lnTo>
                    <a:pt x="2009" y="2723"/>
                  </a:lnTo>
                  <a:cubicBezTo>
                    <a:pt x="2026" y="2723"/>
                    <a:pt x="2076" y="2723"/>
                    <a:pt x="2076" y="2706"/>
                  </a:cubicBezTo>
                  <a:cubicBezTo>
                    <a:pt x="2076" y="2706"/>
                    <a:pt x="2076" y="2690"/>
                    <a:pt x="2059" y="2673"/>
                  </a:cubicBezTo>
                  <a:cubicBezTo>
                    <a:pt x="2009" y="2606"/>
                    <a:pt x="1925" y="2439"/>
                    <a:pt x="1892" y="2322"/>
                  </a:cubicBezTo>
                  <a:cubicBezTo>
                    <a:pt x="1842" y="2221"/>
                    <a:pt x="1657" y="1853"/>
                    <a:pt x="1574" y="1685"/>
                  </a:cubicBezTo>
                  <a:cubicBezTo>
                    <a:pt x="1490" y="1485"/>
                    <a:pt x="1306" y="1116"/>
                    <a:pt x="1256" y="966"/>
                  </a:cubicBezTo>
                  <a:cubicBezTo>
                    <a:pt x="1189" y="832"/>
                    <a:pt x="1155" y="698"/>
                    <a:pt x="1088" y="581"/>
                  </a:cubicBezTo>
                  <a:cubicBezTo>
                    <a:pt x="1021" y="447"/>
                    <a:pt x="904" y="179"/>
                    <a:pt x="887" y="112"/>
                  </a:cubicBezTo>
                  <a:cubicBezTo>
                    <a:pt x="887" y="79"/>
                    <a:pt x="854" y="28"/>
                    <a:pt x="837" y="12"/>
                  </a:cubicBezTo>
                  <a:cubicBezTo>
                    <a:pt x="830" y="5"/>
                    <a:pt x="823" y="1"/>
                    <a:pt x="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57"/>
            <p:cNvSpPr/>
            <p:nvPr/>
          </p:nvSpPr>
          <p:spPr>
            <a:xfrm>
              <a:off x="5945625" y="2293550"/>
              <a:ext cx="36000" cy="66625"/>
            </a:xfrm>
            <a:custGeom>
              <a:avLst/>
              <a:gdLst/>
              <a:ahLst/>
              <a:cxnLst/>
              <a:rect l="l" t="t" r="r" b="b"/>
              <a:pathLst>
                <a:path w="1440" h="2665" extrusionOk="0">
                  <a:moveTo>
                    <a:pt x="29" y="0"/>
                  </a:moveTo>
                  <a:cubicBezTo>
                    <a:pt x="14" y="0"/>
                    <a:pt x="0" y="27"/>
                    <a:pt x="0" y="103"/>
                  </a:cubicBezTo>
                  <a:lnTo>
                    <a:pt x="0" y="153"/>
                  </a:lnTo>
                  <a:cubicBezTo>
                    <a:pt x="17" y="271"/>
                    <a:pt x="17" y="605"/>
                    <a:pt x="17" y="856"/>
                  </a:cubicBezTo>
                  <a:lnTo>
                    <a:pt x="17" y="1208"/>
                  </a:lnTo>
                  <a:cubicBezTo>
                    <a:pt x="0" y="1258"/>
                    <a:pt x="0" y="1375"/>
                    <a:pt x="0" y="1493"/>
                  </a:cubicBezTo>
                  <a:cubicBezTo>
                    <a:pt x="0" y="1727"/>
                    <a:pt x="17" y="2028"/>
                    <a:pt x="50" y="2145"/>
                  </a:cubicBezTo>
                  <a:cubicBezTo>
                    <a:pt x="117" y="2363"/>
                    <a:pt x="285" y="2664"/>
                    <a:pt x="636" y="2664"/>
                  </a:cubicBezTo>
                  <a:cubicBezTo>
                    <a:pt x="1021" y="2664"/>
                    <a:pt x="1390" y="2463"/>
                    <a:pt x="1423" y="1744"/>
                  </a:cubicBezTo>
                  <a:cubicBezTo>
                    <a:pt x="1440" y="1041"/>
                    <a:pt x="1373" y="572"/>
                    <a:pt x="1390" y="455"/>
                  </a:cubicBezTo>
                  <a:lnTo>
                    <a:pt x="1390" y="321"/>
                  </a:lnTo>
                  <a:lnTo>
                    <a:pt x="1390" y="120"/>
                  </a:lnTo>
                  <a:cubicBezTo>
                    <a:pt x="1390" y="53"/>
                    <a:pt x="1390" y="36"/>
                    <a:pt x="1306" y="36"/>
                  </a:cubicBezTo>
                  <a:lnTo>
                    <a:pt x="1038" y="36"/>
                  </a:lnTo>
                  <a:cubicBezTo>
                    <a:pt x="1005" y="36"/>
                    <a:pt x="938" y="36"/>
                    <a:pt x="938" y="120"/>
                  </a:cubicBezTo>
                  <a:cubicBezTo>
                    <a:pt x="938" y="120"/>
                    <a:pt x="954" y="153"/>
                    <a:pt x="954" y="187"/>
                  </a:cubicBezTo>
                  <a:cubicBezTo>
                    <a:pt x="971" y="220"/>
                    <a:pt x="971" y="321"/>
                    <a:pt x="971" y="438"/>
                  </a:cubicBezTo>
                  <a:cubicBezTo>
                    <a:pt x="971" y="656"/>
                    <a:pt x="954" y="990"/>
                    <a:pt x="954" y="1191"/>
                  </a:cubicBezTo>
                  <a:cubicBezTo>
                    <a:pt x="954" y="1476"/>
                    <a:pt x="938" y="1961"/>
                    <a:pt x="938" y="2045"/>
                  </a:cubicBezTo>
                  <a:cubicBezTo>
                    <a:pt x="938" y="2145"/>
                    <a:pt x="871" y="2329"/>
                    <a:pt x="620" y="2329"/>
                  </a:cubicBezTo>
                  <a:cubicBezTo>
                    <a:pt x="385" y="2329"/>
                    <a:pt x="201" y="2028"/>
                    <a:pt x="201" y="1576"/>
                  </a:cubicBezTo>
                  <a:cubicBezTo>
                    <a:pt x="201" y="1089"/>
                    <a:pt x="201" y="20"/>
                    <a:pt x="188" y="20"/>
                  </a:cubicBezTo>
                  <a:cubicBezTo>
                    <a:pt x="187" y="20"/>
                    <a:pt x="186" y="30"/>
                    <a:pt x="184" y="53"/>
                  </a:cubicBezTo>
                  <a:cubicBezTo>
                    <a:pt x="184" y="36"/>
                    <a:pt x="184" y="20"/>
                    <a:pt x="168" y="20"/>
                  </a:cubicBezTo>
                  <a:lnTo>
                    <a:pt x="50" y="20"/>
                  </a:lnTo>
                  <a:cubicBezTo>
                    <a:pt x="45" y="8"/>
                    <a:pt x="37" y="0"/>
                    <a:pt x="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57"/>
            <p:cNvSpPr/>
            <p:nvPr/>
          </p:nvSpPr>
          <p:spPr>
            <a:xfrm>
              <a:off x="5989550" y="2294450"/>
              <a:ext cx="43125" cy="67400"/>
            </a:xfrm>
            <a:custGeom>
              <a:avLst/>
              <a:gdLst/>
              <a:ahLst/>
              <a:cxnLst/>
              <a:rect l="l" t="t" r="r" b="b"/>
              <a:pathLst>
                <a:path w="1725" h="2696" extrusionOk="0">
                  <a:moveTo>
                    <a:pt x="871" y="0"/>
                  </a:moveTo>
                  <a:cubicBezTo>
                    <a:pt x="453" y="0"/>
                    <a:pt x="1" y="536"/>
                    <a:pt x="1" y="1323"/>
                  </a:cubicBezTo>
                  <a:cubicBezTo>
                    <a:pt x="1" y="2109"/>
                    <a:pt x="453" y="2695"/>
                    <a:pt x="955" y="2695"/>
                  </a:cubicBezTo>
                  <a:cubicBezTo>
                    <a:pt x="1457" y="2695"/>
                    <a:pt x="1675" y="2327"/>
                    <a:pt x="1708" y="2260"/>
                  </a:cubicBezTo>
                  <a:cubicBezTo>
                    <a:pt x="1725" y="2243"/>
                    <a:pt x="1725" y="2243"/>
                    <a:pt x="1725" y="2210"/>
                  </a:cubicBezTo>
                  <a:cubicBezTo>
                    <a:pt x="1725" y="2176"/>
                    <a:pt x="1691" y="2160"/>
                    <a:pt x="1608" y="2126"/>
                  </a:cubicBezTo>
                  <a:lnTo>
                    <a:pt x="1290" y="1959"/>
                  </a:lnTo>
                  <a:cubicBezTo>
                    <a:pt x="1273" y="1942"/>
                    <a:pt x="1273" y="1942"/>
                    <a:pt x="1256" y="1942"/>
                  </a:cubicBezTo>
                  <a:cubicBezTo>
                    <a:pt x="1223" y="1942"/>
                    <a:pt x="1206" y="1959"/>
                    <a:pt x="1189" y="1992"/>
                  </a:cubicBezTo>
                  <a:cubicBezTo>
                    <a:pt x="1139" y="2026"/>
                    <a:pt x="1022" y="2126"/>
                    <a:pt x="921" y="2126"/>
                  </a:cubicBezTo>
                  <a:cubicBezTo>
                    <a:pt x="804" y="2126"/>
                    <a:pt x="469" y="2009"/>
                    <a:pt x="469" y="1390"/>
                  </a:cubicBezTo>
                  <a:cubicBezTo>
                    <a:pt x="469" y="770"/>
                    <a:pt x="704" y="586"/>
                    <a:pt x="871" y="586"/>
                  </a:cubicBezTo>
                  <a:cubicBezTo>
                    <a:pt x="972" y="586"/>
                    <a:pt x="1039" y="670"/>
                    <a:pt x="1106" y="754"/>
                  </a:cubicBezTo>
                  <a:cubicBezTo>
                    <a:pt x="1122" y="770"/>
                    <a:pt x="1139" y="787"/>
                    <a:pt x="1172" y="787"/>
                  </a:cubicBezTo>
                  <a:cubicBezTo>
                    <a:pt x="1206" y="787"/>
                    <a:pt x="1256" y="754"/>
                    <a:pt x="1290" y="687"/>
                  </a:cubicBezTo>
                  <a:cubicBezTo>
                    <a:pt x="1357" y="620"/>
                    <a:pt x="1474" y="519"/>
                    <a:pt x="1541" y="452"/>
                  </a:cubicBezTo>
                  <a:cubicBezTo>
                    <a:pt x="1557" y="435"/>
                    <a:pt x="1591" y="419"/>
                    <a:pt x="1591" y="385"/>
                  </a:cubicBezTo>
                  <a:cubicBezTo>
                    <a:pt x="1591" y="369"/>
                    <a:pt x="1557" y="335"/>
                    <a:pt x="1541" y="318"/>
                  </a:cubicBezTo>
                  <a:cubicBezTo>
                    <a:pt x="1507" y="268"/>
                    <a:pt x="1290" y="0"/>
                    <a:pt x="8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57"/>
            <p:cNvSpPr/>
            <p:nvPr/>
          </p:nvSpPr>
          <p:spPr>
            <a:xfrm>
              <a:off x="6039325" y="2294025"/>
              <a:ext cx="41475" cy="65300"/>
            </a:xfrm>
            <a:custGeom>
              <a:avLst/>
              <a:gdLst/>
              <a:ahLst/>
              <a:cxnLst/>
              <a:rect l="l" t="t" r="r" b="b"/>
              <a:pathLst>
                <a:path w="1659" h="2612" extrusionOk="0">
                  <a:moveTo>
                    <a:pt x="939" y="1"/>
                  </a:moveTo>
                  <a:cubicBezTo>
                    <a:pt x="721" y="1"/>
                    <a:pt x="437" y="17"/>
                    <a:pt x="303" y="17"/>
                  </a:cubicBezTo>
                  <a:cubicBezTo>
                    <a:pt x="256" y="17"/>
                    <a:pt x="182" y="2"/>
                    <a:pt x="122" y="2"/>
                  </a:cubicBezTo>
                  <a:cubicBezTo>
                    <a:pt x="53" y="2"/>
                    <a:pt x="1" y="21"/>
                    <a:pt x="18" y="101"/>
                  </a:cubicBezTo>
                  <a:cubicBezTo>
                    <a:pt x="35" y="218"/>
                    <a:pt x="35" y="519"/>
                    <a:pt x="35" y="670"/>
                  </a:cubicBezTo>
                  <a:cubicBezTo>
                    <a:pt x="35" y="804"/>
                    <a:pt x="18" y="1189"/>
                    <a:pt x="18" y="1440"/>
                  </a:cubicBezTo>
                  <a:cubicBezTo>
                    <a:pt x="18" y="1691"/>
                    <a:pt x="35" y="1976"/>
                    <a:pt x="35" y="2210"/>
                  </a:cubicBezTo>
                  <a:lnTo>
                    <a:pt x="35" y="2428"/>
                  </a:lnTo>
                  <a:lnTo>
                    <a:pt x="35" y="2461"/>
                  </a:lnTo>
                  <a:lnTo>
                    <a:pt x="35" y="2528"/>
                  </a:lnTo>
                  <a:cubicBezTo>
                    <a:pt x="35" y="2562"/>
                    <a:pt x="35" y="2595"/>
                    <a:pt x="119" y="2595"/>
                  </a:cubicBezTo>
                  <a:lnTo>
                    <a:pt x="1106" y="2595"/>
                  </a:lnTo>
                  <a:cubicBezTo>
                    <a:pt x="1291" y="2595"/>
                    <a:pt x="1458" y="2612"/>
                    <a:pt x="1525" y="2612"/>
                  </a:cubicBezTo>
                  <a:lnTo>
                    <a:pt x="1575" y="2612"/>
                  </a:lnTo>
                  <a:cubicBezTo>
                    <a:pt x="1642" y="2612"/>
                    <a:pt x="1659" y="2612"/>
                    <a:pt x="1659" y="2562"/>
                  </a:cubicBezTo>
                  <a:lnTo>
                    <a:pt x="1659" y="2444"/>
                  </a:lnTo>
                  <a:cubicBezTo>
                    <a:pt x="1659" y="2394"/>
                    <a:pt x="1659" y="2377"/>
                    <a:pt x="1625" y="2377"/>
                  </a:cubicBezTo>
                  <a:lnTo>
                    <a:pt x="1391" y="2377"/>
                  </a:lnTo>
                  <a:cubicBezTo>
                    <a:pt x="1307" y="2377"/>
                    <a:pt x="1157" y="2394"/>
                    <a:pt x="1039" y="2394"/>
                  </a:cubicBezTo>
                  <a:lnTo>
                    <a:pt x="236" y="2394"/>
                  </a:lnTo>
                  <a:lnTo>
                    <a:pt x="236" y="2310"/>
                  </a:lnTo>
                  <a:lnTo>
                    <a:pt x="236" y="2126"/>
                  </a:lnTo>
                  <a:lnTo>
                    <a:pt x="236" y="1691"/>
                  </a:lnTo>
                  <a:cubicBezTo>
                    <a:pt x="236" y="1607"/>
                    <a:pt x="219" y="1557"/>
                    <a:pt x="219" y="1474"/>
                  </a:cubicBezTo>
                  <a:cubicBezTo>
                    <a:pt x="219" y="1440"/>
                    <a:pt x="219" y="1390"/>
                    <a:pt x="152" y="1289"/>
                  </a:cubicBezTo>
                  <a:lnTo>
                    <a:pt x="186" y="1222"/>
                  </a:lnTo>
                  <a:lnTo>
                    <a:pt x="286" y="1222"/>
                  </a:lnTo>
                  <a:cubicBezTo>
                    <a:pt x="331" y="1222"/>
                    <a:pt x="383" y="1237"/>
                    <a:pt x="437" y="1237"/>
                  </a:cubicBezTo>
                  <a:cubicBezTo>
                    <a:pt x="465" y="1237"/>
                    <a:pt x="493" y="1234"/>
                    <a:pt x="521" y="1222"/>
                  </a:cubicBezTo>
                  <a:cubicBezTo>
                    <a:pt x="654" y="1206"/>
                    <a:pt x="822" y="1206"/>
                    <a:pt x="973" y="1206"/>
                  </a:cubicBezTo>
                  <a:cubicBezTo>
                    <a:pt x="1123" y="1206"/>
                    <a:pt x="1441" y="1239"/>
                    <a:pt x="1491" y="1239"/>
                  </a:cubicBezTo>
                  <a:cubicBezTo>
                    <a:pt x="1558" y="1239"/>
                    <a:pt x="1558" y="1239"/>
                    <a:pt x="1558" y="1206"/>
                  </a:cubicBezTo>
                  <a:lnTo>
                    <a:pt x="1558" y="1072"/>
                  </a:lnTo>
                  <a:cubicBezTo>
                    <a:pt x="1558" y="1072"/>
                    <a:pt x="1558" y="1038"/>
                    <a:pt x="1525" y="1038"/>
                  </a:cubicBezTo>
                  <a:lnTo>
                    <a:pt x="1441" y="1038"/>
                  </a:lnTo>
                  <a:cubicBezTo>
                    <a:pt x="1374" y="1038"/>
                    <a:pt x="1240" y="1022"/>
                    <a:pt x="1190" y="1022"/>
                  </a:cubicBezTo>
                  <a:cubicBezTo>
                    <a:pt x="1106" y="1022"/>
                    <a:pt x="1039" y="1038"/>
                    <a:pt x="989" y="1038"/>
                  </a:cubicBezTo>
                  <a:cubicBezTo>
                    <a:pt x="956" y="1038"/>
                    <a:pt x="822" y="1022"/>
                    <a:pt x="705" y="1022"/>
                  </a:cubicBezTo>
                  <a:cubicBezTo>
                    <a:pt x="604" y="1022"/>
                    <a:pt x="521" y="1038"/>
                    <a:pt x="454" y="1038"/>
                  </a:cubicBezTo>
                  <a:lnTo>
                    <a:pt x="203" y="1038"/>
                  </a:lnTo>
                  <a:lnTo>
                    <a:pt x="203" y="955"/>
                  </a:lnTo>
                  <a:lnTo>
                    <a:pt x="203" y="804"/>
                  </a:lnTo>
                  <a:cubicBezTo>
                    <a:pt x="203" y="720"/>
                    <a:pt x="186" y="620"/>
                    <a:pt x="186" y="519"/>
                  </a:cubicBezTo>
                  <a:lnTo>
                    <a:pt x="186" y="352"/>
                  </a:lnTo>
                  <a:lnTo>
                    <a:pt x="186" y="252"/>
                  </a:lnTo>
                  <a:lnTo>
                    <a:pt x="269" y="252"/>
                  </a:lnTo>
                  <a:cubicBezTo>
                    <a:pt x="303" y="218"/>
                    <a:pt x="370" y="218"/>
                    <a:pt x="437" y="218"/>
                  </a:cubicBezTo>
                  <a:lnTo>
                    <a:pt x="1491" y="218"/>
                  </a:lnTo>
                  <a:cubicBezTo>
                    <a:pt x="1575" y="218"/>
                    <a:pt x="1575" y="252"/>
                    <a:pt x="1625" y="252"/>
                  </a:cubicBezTo>
                  <a:cubicBezTo>
                    <a:pt x="1642" y="252"/>
                    <a:pt x="1642" y="201"/>
                    <a:pt x="1642" y="168"/>
                  </a:cubicBezTo>
                  <a:lnTo>
                    <a:pt x="1642" y="118"/>
                  </a:lnTo>
                  <a:cubicBezTo>
                    <a:pt x="1642" y="84"/>
                    <a:pt x="1659" y="17"/>
                    <a:pt x="1575" y="17"/>
                  </a:cubicBezTo>
                  <a:cubicBezTo>
                    <a:pt x="1491" y="17"/>
                    <a:pt x="1123" y="1"/>
                    <a:pt x="9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57"/>
            <p:cNvSpPr/>
            <p:nvPr/>
          </p:nvSpPr>
          <p:spPr>
            <a:xfrm>
              <a:off x="6095425" y="2078925"/>
              <a:ext cx="80375" cy="74100"/>
            </a:xfrm>
            <a:custGeom>
              <a:avLst/>
              <a:gdLst/>
              <a:ahLst/>
              <a:cxnLst/>
              <a:rect l="l" t="t" r="r" b="b"/>
              <a:pathLst>
                <a:path w="3215" h="2964" extrusionOk="0">
                  <a:moveTo>
                    <a:pt x="1" y="1"/>
                  </a:moveTo>
                  <a:cubicBezTo>
                    <a:pt x="151" y="1005"/>
                    <a:pt x="252" y="1993"/>
                    <a:pt x="335" y="2964"/>
                  </a:cubicBezTo>
                  <a:lnTo>
                    <a:pt x="3214" y="2964"/>
                  </a:lnTo>
                  <a:cubicBezTo>
                    <a:pt x="3131" y="1993"/>
                    <a:pt x="3014" y="1005"/>
                    <a:pt x="288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57"/>
            <p:cNvSpPr/>
            <p:nvPr/>
          </p:nvSpPr>
          <p:spPr>
            <a:xfrm>
              <a:off x="6064875" y="2204475"/>
              <a:ext cx="116375" cy="270350"/>
            </a:xfrm>
            <a:custGeom>
              <a:avLst/>
              <a:gdLst/>
              <a:ahLst/>
              <a:cxnLst/>
              <a:rect l="l" t="t" r="r" b="b"/>
              <a:pathLst>
                <a:path w="4655" h="10814" extrusionOk="0">
                  <a:moveTo>
                    <a:pt x="1675" y="0"/>
                  </a:moveTo>
                  <a:cubicBezTo>
                    <a:pt x="1792" y="3248"/>
                    <a:pt x="1557" y="6395"/>
                    <a:pt x="955" y="9491"/>
                  </a:cubicBezTo>
                  <a:cubicBezTo>
                    <a:pt x="854" y="10077"/>
                    <a:pt x="469" y="10546"/>
                    <a:pt x="1" y="10814"/>
                  </a:cubicBezTo>
                  <a:lnTo>
                    <a:pt x="1976" y="10814"/>
                  </a:lnTo>
                  <a:cubicBezTo>
                    <a:pt x="2880" y="10814"/>
                    <a:pt x="3683" y="10161"/>
                    <a:pt x="3851" y="9290"/>
                  </a:cubicBezTo>
                  <a:cubicBezTo>
                    <a:pt x="4420" y="6277"/>
                    <a:pt x="4654" y="3147"/>
                    <a:pt x="453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7" name="Google Shape;13567;p57"/>
          <p:cNvGrpSpPr/>
          <p:nvPr/>
        </p:nvGrpSpPr>
        <p:grpSpPr>
          <a:xfrm rot="2280519">
            <a:off x="7304725" y="2352059"/>
            <a:ext cx="537748" cy="439389"/>
            <a:chOff x="3419775" y="1620100"/>
            <a:chExt cx="406350" cy="332025"/>
          </a:xfrm>
        </p:grpSpPr>
        <p:sp>
          <p:nvSpPr>
            <p:cNvPr id="13568" name="Google Shape;13568;p57"/>
            <p:cNvSpPr/>
            <p:nvPr/>
          </p:nvSpPr>
          <p:spPr>
            <a:xfrm>
              <a:off x="3636950" y="1772625"/>
              <a:ext cx="189175" cy="179500"/>
            </a:xfrm>
            <a:custGeom>
              <a:avLst/>
              <a:gdLst/>
              <a:ahLst/>
              <a:cxnLst/>
              <a:rect l="l" t="t" r="r" b="b"/>
              <a:pathLst>
                <a:path w="7567" h="7180" extrusionOk="0">
                  <a:moveTo>
                    <a:pt x="2411" y="0"/>
                  </a:moveTo>
                  <a:lnTo>
                    <a:pt x="1" y="3214"/>
                  </a:lnTo>
                  <a:cubicBezTo>
                    <a:pt x="2578" y="4252"/>
                    <a:pt x="3968" y="6227"/>
                    <a:pt x="4353" y="6846"/>
                  </a:cubicBezTo>
                  <a:cubicBezTo>
                    <a:pt x="4470" y="7014"/>
                    <a:pt x="4637" y="7148"/>
                    <a:pt x="4821" y="7164"/>
                  </a:cubicBezTo>
                  <a:cubicBezTo>
                    <a:pt x="4885" y="7174"/>
                    <a:pt x="4951" y="7179"/>
                    <a:pt x="5020" y="7179"/>
                  </a:cubicBezTo>
                  <a:cubicBezTo>
                    <a:pt x="5867" y="7179"/>
                    <a:pt x="7024" y="6430"/>
                    <a:pt x="7349" y="5424"/>
                  </a:cubicBezTo>
                  <a:cubicBezTo>
                    <a:pt x="7566" y="4804"/>
                    <a:pt x="7148" y="4151"/>
                    <a:pt x="6495" y="4051"/>
                  </a:cubicBezTo>
                  <a:cubicBezTo>
                    <a:pt x="5390" y="3867"/>
                    <a:pt x="3348" y="3063"/>
                    <a:pt x="24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57"/>
            <p:cNvSpPr/>
            <p:nvPr/>
          </p:nvSpPr>
          <p:spPr>
            <a:xfrm>
              <a:off x="3636950" y="1772625"/>
              <a:ext cx="145650" cy="179425"/>
            </a:xfrm>
            <a:custGeom>
              <a:avLst/>
              <a:gdLst/>
              <a:ahLst/>
              <a:cxnLst/>
              <a:rect l="l" t="t" r="r" b="b"/>
              <a:pathLst>
                <a:path w="5826" h="7177" extrusionOk="0">
                  <a:moveTo>
                    <a:pt x="2411" y="0"/>
                  </a:moveTo>
                  <a:lnTo>
                    <a:pt x="1" y="3214"/>
                  </a:lnTo>
                  <a:cubicBezTo>
                    <a:pt x="2578" y="4252"/>
                    <a:pt x="3968" y="6227"/>
                    <a:pt x="4353" y="6846"/>
                  </a:cubicBezTo>
                  <a:cubicBezTo>
                    <a:pt x="4470" y="7014"/>
                    <a:pt x="4637" y="7148"/>
                    <a:pt x="4821" y="7164"/>
                  </a:cubicBezTo>
                  <a:cubicBezTo>
                    <a:pt x="4863" y="7173"/>
                    <a:pt x="4905" y="7177"/>
                    <a:pt x="4949" y="7177"/>
                  </a:cubicBezTo>
                  <a:cubicBezTo>
                    <a:pt x="4993" y="7177"/>
                    <a:pt x="5039" y="7173"/>
                    <a:pt x="5089" y="7164"/>
                  </a:cubicBezTo>
                  <a:cubicBezTo>
                    <a:pt x="5022" y="6913"/>
                    <a:pt x="4989" y="6629"/>
                    <a:pt x="4989" y="6311"/>
                  </a:cubicBezTo>
                  <a:cubicBezTo>
                    <a:pt x="4989" y="5323"/>
                    <a:pt x="5323" y="4453"/>
                    <a:pt x="5826" y="3884"/>
                  </a:cubicBezTo>
                  <a:cubicBezTo>
                    <a:pt x="4687" y="3499"/>
                    <a:pt x="3181" y="2511"/>
                    <a:pt x="241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57"/>
            <p:cNvSpPr/>
            <p:nvPr/>
          </p:nvSpPr>
          <p:spPr>
            <a:xfrm>
              <a:off x="3419775" y="1620100"/>
              <a:ext cx="395050" cy="330150"/>
            </a:xfrm>
            <a:custGeom>
              <a:avLst/>
              <a:gdLst/>
              <a:ahLst/>
              <a:cxnLst/>
              <a:rect l="l" t="t" r="r" b="b"/>
              <a:pathLst>
                <a:path w="15802" h="13206" extrusionOk="0">
                  <a:moveTo>
                    <a:pt x="8772" y="0"/>
                  </a:moveTo>
                  <a:cubicBezTo>
                    <a:pt x="6513" y="0"/>
                    <a:pt x="4030" y="956"/>
                    <a:pt x="2377" y="4243"/>
                  </a:cubicBezTo>
                  <a:cubicBezTo>
                    <a:pt x="0" y="8964"/>
                    <a:pt x="4486" y="12914"/>
                    <a:pt x="6428" y="13182"/>
                  </a:cubicBezTo>
                  <a:cubicBezTo>
                    <a:pt x="6543" y="13197"/>
                    <a:pt x="6664" y="13205"/>
                    <a:pt x="6789" y="13205"/>
                  </a:cubicBezTo>
                  <a:cubicBezTo>
                    <a:pt x="8808" y="13205"/>
                    <a:pt x="12031" y="11197"/>
                    <a:pt x="13860" y="8076"/>
                  </a:cubicBezTo>
                  <a:cubicBezTo>
                    <a:pt x="15802" y="4779"/>
                    <a:pt x="15299" y="2402"/>
                    <a:pt x="13625" y="1364"/>
                  </a:cubicBezTo>
                  <a:cubicBezTo>
                    <a:pt x="12757" y="817"/>
                    <a:pt x="10861" y="0"/>
                    <a:pt x="8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57"/>
            <p:cNvSpPr/>
            <p:nvPr/>
          </p:nvSpPr>
          <p:spPr>
            <a:xfrm>
              <a:off x="3476675" y="1674700"/>
              <a:ext cx="328525" cy="276025"/>
            </a:xfrm>
            <a:custGeom>
              <a:avLst/>
              <a:gdLst/>
              <a:ahLst/>
              <a:cxnLst/>
              <a:rect l="l" t="t" r="r" b="b"/>
              <a:pathLst>
                <a:path w="13141" h="11041" extrusionOk="0">
                  <a:moveTo>
                    <a:pt x="12237" y="0"/>
                  </a:moveTo>
                  <a:lnTo>
                    <a:pt x="12237" y="0"/>
                  </a:lnTo>
                  <a:cubicBezTo>
                    <a:pt x="13057" y="2545"/>
                    <a:pt x="10580" y="5725"/>
                    <a:pt x="6629" y="7131"/>
                  </a:cubicBezTo>
                  <a:cubicBezTo>
                    <a:pt x="5349" y="7587"/>
                    <a:pt x="4065" y="7804"/>
                    <a:pt x="2884" y="7804"/>
                  </a:cubicBezTo>
                  <a:cubicBezTo>
                    <a:pt x="1810" y="7804"/>
                    <a:pt x="822" y="7625"/>
                    <a:pt x="1" y="7282"/>
                  </a:cubicBezTo>
                  <a:lnTo>
                    <a:pt x="1" y="7282"/>
                  </a:lnTo>
                  <a:cubicBezTo>
                    <a:pt x="972" y="9408"/>
                    <a:pt x="3014" y="10847"/>
                    <a:pt x="4152" y="11014"/>
                  </a:cubicBezTo>
                  <a:cubicBezTo>
                    <a:pt x="4273" y="11032"/>
                    <a:pt x="4399" y="11040"/>
                    <a:pt x="4531" y="11040"/>
                  </a:cubicBezTo>
                  <a:cubicBezTo>
                    <a:pt x="6551" y="11040"/>
                    <a:pt x="9761" y="9021"/>
                    <a:pt x="11584" y="5909"/>
                  </a:cubicBezTo>
                  <a:cubicBezTo>
                    <a:pt x="13107" y="3281"/>
                    <a:pt x="13141" y="1256"/>
                    <a:pt x="12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57"/>
            <p:cNvSpPr/>
            <p:nvPr/>
          </p:nvSpPr>
          <p:spPr>
            <a:xfrm>
              <a:off x="3489225" y="1627600"/>
              <a:ext cx="238975" cy="105875"/>
            </a:xfrm>
            <a:custGeom>
              <a:avLst/>
              <a:gdLst/>
              <a:ahLst/>
              <a:cxnLst/>
              <a:rect l="l" t="t" r="r" b="b"/>
              <a:pathLst>
                <a:path w="9559" h="4235" extrusionOk="0">
                  <a:moveTo>
                    <a:pt x="6053" y="0"/>
                  </a:moveTo>
                  <a:cubicBezTo>
                    <a:pt x="3925" y="0"/>
                    <a:pt x="1583" y="901"/>
                    <a:pt x="18" y="4010"/>
                  </a:cubicBezTo>
                  <a:cubicBezTo>
                    <a:pt x="18" y="4027"/>
                    <a:pt x="1" y="4060"/>
                    <a:pt x="1" y="4077"/>
                  </a:cubicBezTo>
                  <a:cubicBezTo>
                    <a:pt x="629" y="4182"/>
                    <a:pt x="1315" y="4234"/>
                    <a:pt x="2044" y="4234"/>
                  </a:cubicBezTo>
                  <a:cubicBezTo>
                    <a:pt x="2482" y="4234"/>
                    <a:pt x="2934" y="4215"/>
                    <a:pt x="3399" y="4178"/>
                  </a:cubicBezTo>
                  <a:cubicBezTo>
                    <a:pt x="6880" y="3826"/>
                    <a:pt x="9559" y="2336"/>
                    <a:pt x="9425" y="830"/>
                  </a:cubicBezTo>
                  <a:cubicBezTo>
                    <a:pt x="9425" y="796"/>
                    <a:pt x="9408" y="730"/>
                    <a:pt x="9408" y="679"/>
                  </a:cubicBezTo>
                  <a:cubicBezTo>
                    <a:pt x="8504" y="318"/>
                    <a:pt x="7316" y="0"/>
                    <a:pt x="60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3" name="Google Shape;13573;p57"/>
          <p:cNvGrpSpPr/>
          <p:nvPr/>
        </p:nvGrpSpPr>
        <p:grpSpPr>
          <a:xfrm rot="1926705">
            <a:off x="6701813" y="2635587"/>
            <a:ext cx="784617" cy="494768"/>
            <a:chOff x="4015675" y="2112550"/>
            <a:chExt cx="545275" cy="343875"/>
          </a:xfrm>
        </p:grpSpPr>
        <p:sp>
          <p:nvSpPr>
            <p:cNvPr id="13574" name="Google Shape;13574;p57"/>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57"/>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57"/>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57"/>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57"/>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57"/>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57"/>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1" name="Google Shape;13581;p57"/>
          <p:cNvGrpSpPr/>
          <p:nvPr/>
        </p:nvGrpSpPr>
        <p:grpSpPr>
          <a:xfrm rot="-1811716" flipH="1">
            <a:off x="7333415" y="3250831"/>
            <a:ext cx="193361" cy="118994"/>
            <a:chOff x="5492850" y="1205450"/>
            <a:chExt cx="260725" cy="160450"/>
          </a:xfrm>
        </p:grpSpPr>
        <p:sp>
          <p:nvSpPr>
            <p:cNvPr id="13582" name="Google Shape;13582;p57"/>
            <p:cNvSpPr/>
            <p:nvPr/>
          </p:nvSpPr>
          <p:spPr>
            <a:xfrm>
              <a:off x="5492850" y="1205475"/>
              <a:ext cx="260725" cy="160425"/>
            </a:xfrm>
            <a:custGeom>
              <a:avLst/>
              <a:gdLst/>
              <a:ahLst/>
              <a:cxnLst/>
              <a:rect l="l" t="t" r="r" b="b"/>
              <a:pathLst>
                <a:path w="10429" h="6417" extrusionOk="0">
                  <a:moveTo>
                    <a:pt x="4446" y="0"/>
                  </a:moveTo>
                  <a:cubicBezTo>
                    <a:pt x="1577" y="0"/>
                    <a:pt x="0" y="1537"/>
                    <a:pt x="0" y="2918"/>
                  </a:cubicBezTo>
                  <a:cubicBezTo>
                    <a:pt x="0" y="4592"/>
                    <a:pt x="1490" y="6416"/>
                    <a:pt x="5423" y="6416"/>
                  </a:cubicBezTo>
                  <a:cubicBezTo>
                    <a:pt x="9441" y="6416"/>
                    <a:pt x="10428" y="3554"/>
                    <a:pt x="8922" y="1797"/>
                  </a:cubicBezTo>
                  <a:cubicBezTo>
                    <a:pt x="8235" y="976"/>
                    <a:pt x="6578" y="156"/>
                    <a:pt x="5256" y="39"/>
                  </a:cubicBezTo>
                  <a:cubicBezTo>
                    <a:pt x="4976" y="13"/>
                    <a:pt x="4706" y="0"/>
                    <a:pt x="4446" y="0"/>
                  </a:cubicBezTo>
                  <a:close/>
                </a:path>
              </a:pathLst>
            </a:custGeom>
            <a:solidFill>
              <a:srgbClr val="8E81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57"/>
            <p:cNvSpPr/>
            <p:nvPr/>
          </p:nvSpPr>
          <p:spPr>
            <a:xfrm>
              <a:off x="5493675" y="1205450"/>
              <a:ext cx="213450" cy="95300"/>
            </a:xfrm>
            <a:custGeom>
              <a:avLst/>
              <a:gdLst/>
              <a:ahLst/>
              <a:cxnLst/>
              <a:rect l="l" t="t" r="r" b="b"/>
              <a:pathLst>
                <a:path w="8538" h="3812" extrusionOk="0">
                  <a:moveTo>
                    <a:pt x="4413" y="1"/>
                  </a:moveTo>
                  <a:cubicBezTo>
                    <a:pt x="1731" y="1"/>
                    <a:pt x="184" y="1354"/>
                    <a:pt x="1" y="2651"/>
                  </a:cubicBezTo>
                  <a:cubicBezTo>
                    <a:pt x="611" y="3331"/>
                    <a:pt x="1633" y="3812"/>
                    <a:pt x="3121" y="3812"/>
                  </a:cubicBezTo>
                  <a:cubicBezTo>
                    <a:pt x="3797" y="3812"/>
                    <a:pt x="4568" y="3713"/>
                    <a:pt x="5441" y="3488"/>
                  </a:cubicBezTo>
                  <a:cubicBezTo>
                    <a:pt x="7081" y="3070"/>
                    <a:pt x="8085" y="2300"/>
                    <a:pt x="8537" y="1446"/>
                  </a:cubicBezTo>
                  <a:cubicBezTo>
                    <a:pt x="7734" y="743"/>
                    <a:pt x="6361" y="140"/>
                    <a:pt x="5223" y="40"/>
                  </a:cubicBezTo>
                  <a:cubicBezTo>
                    <a:pt x="4943" y="13"/>
                    <a:pt x="4673" y="1"/>
                    <a:pt x="4413" y="1"/>
                  </a:cubicBezTo>
                  <a:close/>
                </a:path>
              </a:pathLst>
            </a:custGeom>
            <a:solidFill>
              <a:srgbClr val="B5A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57"/>
            <p:cNvSpPr/>
            <p:nvPr/>
          </p:nvSpPr>
          <p:spPr>
            <a:xfrm>
              <a:off x="5528400" y="1223600"/>
              <a:ext cx="52350" cy="26800"/>
            </a:xfrm>
            <a:custGeom>
              <a:avLst/>
              <a:gdLst/>
              <a:ahLst/>
              <a:cxnLst/>
              <a:rect l="l" t="t" r="r" b="b"/>
              <a:pathLst>
                <a:path w="2094" h="1072" extrusionOk="0">
                  <a:moveTo>
                    <a:pt x="1005" y="0"/>
                  </a:moveTo>
                  <a:cubicBezTo>
                    <a:pt x="587" y="184"/>
                    <a:pt x="252" y="469"/>
                    <a:pt x="1" y="754"/>
                  </a:cubicBezTo>
                  <a:cubicBezTo>
                    <a:pt x="570" y="971"/>
                    <a:pt x="1256" y="1072"/>
                    <a:pt x="2093" y="1072"/>
                  </a:cubicBezTo>
                  <a:cubicBezTo>
                    <a:pt x="1725" y="636"/>
                    <a:pt x="1373" y="268"/>
                    <a:pt x="1005"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57"/>
            <p:cNvSpPr/>
            <p:nvPr/>
          </p:nvSpPr>
          <p:spPr>
            <a:xfrm>
              <a:off x="5569850" y="1214875"/>
              <a:ext cx="89975" cy="33850"/>
            </a:xfrm>
            <a:custGeom>
              <a:avLst/>
              <a:gdLst/>
              <a:ahLst/>
              <a:cxnLst/>
              <a:rect l="l" t="t" r="r" b="b"/>
              <a:pathLst>
                <a:path w="3599" h="1354" extrusionOk="0">
                  <a:moveTo>
                    <a:pt x="1129" y="0"/>
                  </a:moveTo>
                  <a:cubicBezTo>
                    <a:pt x="714" y="0"/>
                    <a:pt x="338" y="49"/>
                    <a:pt x="0" y="132"/>
                  </a:cubicBezTo>
                  <a:cubicBezTo>
                    <a:pt x="418" y="433"/>
                    <a:pt x="837" y="835"/>
                    <a:pt x="1272" y="1354"/>
                  </a:cubicBezTo>
                  <a:cubicBezTo>
                    <a:pt x="2243" y="1253"/>
                    <a:pt x="3013" y="935"/>
                    <a:pt x="3599" y="517"/>
                  </a:cubicBezTo>
                  <a:cubicBezTo>
                    <a:pt x="3348" y="400"/>
                    <a:pt x="3097" y="316"/>
                    <a:pt x="2846" y="249"/>
                  </a:cubicBezTo>
                  <a:cubicBezTo>
                    <a:pt x="2209" y="74"/>
                    <a:pt x="1639" y="0"/>
                    <a:pt x="1129" y="0"/>
                  </a:cubicBezTo>
                  <a:close/>
                </a:path>
              </a:pathLst>
            </a:custGeom>
            <a:solidFill>
              <a:srgbClr val="E2CF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57"/>
            <p:cNvSpPr/>
            <p:nvPr/>
          </p:nvSpPr>
          <p:spPr>
            <a:xfrm>
              <a:off x="5505400" y="1251225"/>
              <a:ext cx="41025" cy="62775"/>
            </a:xfrm>
            <a:custGeom>
              <a:avLst/>
              <a:gdLst/>
              <a:ahLst/>
              <a:cxnLst/>
              <a:rect l="l" t="t" r="r" b="b"/>
              <a:pathLst>
                <a:path w="1641" h="2511" extrusionOk="0">
                  <a:moveTo>
                    <a:pt x="820" y="0"/>
                  </a:moveTo>
                  <a:cubicBezTo>
                    <a:pt x="369" y="0"/>
                    <a:pt x="0" y="569"/>
                    <a:pt x="0" y="1255"/>
                  </a:cubicBezTo>
                  <a:cubicBezTo>
                    <a:pt x="0" y="1958"/>
                    <a:pt x="385" y="2511"/>
                    <a:pt x="820" y="2511"/>
                  </a:cubicBezTo>
                  <a:cubicBezTo>
                    <a:pt x="1289" y="2511"/>
                    <a:pt x="1641" y="1975"/>
                    <a:pt x="1641" y="1255"/>
                  </a:cubicBezTo>
                  <a:cubicBezTo>
                    <a:pt x="1641" y="569"/>
                    <a:pt x="1256" y="0"/>
                    <a:pt x="820" y="0"/>
                  </a:cubicBezTo>
                  <a:close/>
                </a:path>
              </a:pathLst>
            </a:custGeom>
            <a:solidFill>
              <a:srgbClr val="595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57"/>
            <p:cNvSpPr/>
            <p:nvPr/>
          </p:nvSpPr>
          <p:spPr>
            <a:xfrm>
              <a:off x="5505400" y="1252050"/>
              <a:ext cx="41025" cy="42700"/>
            </a:xfrm>
            <a:custGeom>
              <a:avLst/>
              <a:gdLst/>
              <a:ahLst/>
              <a:cxnLst/>
              <a:rect l="l" t="t" r="r" b="b"/>
              <a:pathLst>
                <a:path w="1641" h="1708" extrusionOk="0">
                  <a:moveTo>
                    <a:pt x="820" y="1"/>
                  </a:moveTo>
                  <a:cubicBezTo>
                    <a:pt x="369" y="1"/>
                    <a:pt x="0" y="553"/>
                    <a:pt x="0" y="1256"/>
                  </a:cubicBezTo>
                  <a:cubicBezTo>
                    <a:pt x="0" y="1423"/>
                    <a:pt x="34" y="1557"/>
                    <a:pt x="67" y="1708"/>
                  </a:cubicBezTo>
                  <a:cubicBezTo>
                    <a:pt x="218" y="1507"/>
                    <a:pt x="469" y="1340"/>
                    <a:pt x="754" y="1256"/>
                  </a:cubicBezTo>
                  <a:cubicBezTo>
                    <a:pt x="962" y="1179"/>
                    <a:pt x="1170" y="1146"/>
                    <a:pt x="1359" y="1146"/>
                  </a:cubicBezTo>
                  <a:cubicBezTo>
                    <a:pt x="1459" y="1146"/>
                    <a:pt x="1554" y="1155"/>
                    <a:pt x="1641" y="1172"/>
                  </a:cubicBezTo>
                  <a:cubicBezTo>
                    <a:pt x="1624" y="519"/>
                    <a:pt x="1256" y="1"/>
                    <a:pt x="820" y="1"/>
                  </a:cubicBezTo>
                  <a:close/>
                </a:path>
              </a:pathLst>
            </a:custGeom>
            <a:solidFill>
              <a:srgbClr val="443E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57"/>
          <p:cNvGrpSpPr/>
          <p:nvPr/>
        </p:nvGrpSpPr>
        <p:grpSpPr>
          <a:xfrm rot="599176" flipH="1">
            <a:off x="6790216" y="501593"/>
            <a:ext cx="2095521" cy="1058758"/>
            <a:chOff x="1423500" y="1965000"/>
            <a:chExt cx="1202875" cy="607750"/>
          </a:xfrm>
        </p:grpSpPr>
        <p:sp>
          <p:nvSpPr>
            <p:cNvPr id="13589" name="Google Shape;13589;p57"/>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57"/>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57"/>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57"/>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57"/>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57"/>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57"/>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57"/>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57"/>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57"/>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57"/>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57"/>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57"/>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57"/>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57"/>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57"/>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57"/>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57"/>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57"/>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57"/>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57"/>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57"/>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57"/>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57"/>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57"/>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57"/>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57"/>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57"/>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57"/>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57"/>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57"/>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57"/>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57"/>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57"/>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57"/>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57"/>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57"/>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57"/>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57"/>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57"/>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57"/>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57"/>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57"/>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57"/>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57"/>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57"/>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57"/>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57"/>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57"/>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57"/>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57"/>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57"/>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57"/>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57"/>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57"/>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57"/>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57"/>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57"/>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57"/>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57"/>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57"/>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57"/>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57"/>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57"/>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57"/>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57"/>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57"/>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57"/>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57"/>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57"/>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57"/>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57"/>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57"/>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57"/>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57"/>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57"/>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57"/>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57"/>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57"/>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57"/>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57"/>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57"/>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57"/>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57"/>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57"/>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57"/>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57"/>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57"/>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57"/>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57"/>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57"/>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57"/>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57"/>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57"/>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57"/>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57"/>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57"/>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57"/>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57"/>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57"/>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57"/>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57"/>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57"/>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57"/>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57"/>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57"/>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57"/>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57"/>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57"/>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57"/>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57"/>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57"/>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57"/>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57"/>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57"/>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57"/>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57"/>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57"/>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57"/>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57"/>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57"/>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57"/>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57"/>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57"/>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57"/>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57"/>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57"/>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57"/>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57"/>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57"/>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57"/>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57"/>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Shape 13724"/>
        <p:cNvGrpSpPr/>
        <p:nvPr/>
      </p:nvGrpSpPr>
      <p:grpSpPr>
        <a:xfrm>
          <a:off x="0" y="0"/>
          <a:ext cx="0" cy="0"/>
          <a:chOff x="0" y="0"/>
          <a:chExt cx="0" cy="0"/>
        </a:xfrm>
      </p:grpSpPr>
      <p:sp>
        <p:nvSpPr>
          <p:cNvPr id="13725" name="Google Shape;13725;p58"/>
          <p:cNvSpPr/>
          <p:nvPr/>
        </p:nvSpPr>
        <p:spPr>
          <a:xfrm>
            <a:off x="4768363" y="3783825"/>
            <a:ext cx="2823600" cy="4908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6" name="Google Shape;13726;p58"/>
          <p:cNvGrpSpPr/>
          <p:nvPr/>
        </p:nvGrpSpPr>
        <p:grpSpPr>
          <a:xfrm>
            <a:off x="5377423" y="1129865"/>
            <a:ext cx="1401025" cy="2913906"/>
            <a:chOff x="4990560" y="1129865"/>
            <a:chExt cx="1401025" cy="2913906"/>
          </a:xfrm>
        </p:grpSpPr>
        <p:grpSp>
          <p:nvGrpSpPr>
            <p:cNvPr id="13727" name="Google Shape;13727;p58"/>
            <p:cNvGrpSpPr/>
            <p:nvPr/>
          </p:nvGrpSpPr>
          <p:grpSpPr>
            <a:xfrm>
              <a:off x="4990560" y="1129865"/>
              <a:ext cx="1401025" cy="2913906"/>
              <a:chOff x="1254749" y="1348750"/>
              <a:chExt cx="2659500" cy="5566200"/>
            </a:xfrm>
          </p:grpSpPr>
          <p:sp>
            <p:nvSpPr>
              <p:cNvPr id="13728" name="Google Shape;13728;p58"/>
              <p:cNvSpPr/>
              <p:nvPr/>
            </p:nvSpPr>
            <p:spPr>
              <a:xfrm>
                <a:off x="1254749" y="1348750"/>
                <a:ext cx="2659500" cy="5566200"/>
              </a:xfrm>
              <a:prstGeom prst="roundRect">
                <a:avLst>
                  <a:gd name="adj" fmla="val 1067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58"/>
              <p:cNvSpPr/>
              <p:nvPr/>
            </p:nvSpPr>
            <p:spPr>
              <a:xfrm>
                <a:off x="1927200" y="1562100"/>
                <a:ext cx="1314600" cy="76200"/>
              </a:xfrm>
              <a:prstGeom prst="roundRect">
                <a:avLst>
                  <a:gd name="adj" fmla="val 5000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30" name="Google Shape;13730;p58"/>
            <p:cNvSpPr/>
            <p:nvPr/>
          </p:nvSpPr>
          <p:spPr>
            <a:xfrm>
              <a:off x="5605263" y="3783825"/>
              <a:ext cx="171600" cy="171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731" name="Google Shape;13731;p58"/>
          <p:cNvPicPr preferRelativeResize="0"/>
          <p:nvPr/>
        </p:nvPicPr>
        <p:blipFill rotWithShape="1">
          <a:blip r:embed="rId3">
            <a:alphaModFix/>
          </a:blip>
          <a:srcRect l="54838" r="11113"/>
          <a:stretch/>
        </p:blipFill>
        <p:spPr>
          <a:xfrm>
            <a:off x="5398950" y="1435775"/>
            <a:ext cx="1357925" cy="2243375"/>
          </a:xfrm>
          <a:prstGeom prst="rect">
            <a:avLst/>
          </a:prstGeom>
          <a:noFill/>
          <a:ln>
            <a:noFill/>
          </a:ln>
        </p:spPr>
      </p:pic>
      <p:sp>
        <p:nvSpPr>
          <p:cNvPr id="13732" name="Google Shape;13732;p58"/>
          <p:cNvSpPr txBox="1">
            <a:spLocks noGrp="1"/>
          </p:cNvSpPr>
          <p:nvPr>
            <p:ph type="title"/>
          </p:nvPr>
        </p:nvSpPr>
        <p:spPr>
          <a:xfrm>
            <a:off x="1552050" y="1843575"/>
            <a:ext cx="3298800" cy="490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MULTIMEDIA</a:t>
            </a:r>
            <a:endParaRPr/>
          </a:p>
        </p:txBody>
      </p:sp>
      <p:sp>
        <p:nvSpPr>
          <p:cNvPr id="13733" name="Google Shape;13733;p58"/>
          <p:cNvSpPr txBox="1">
            <a:spLocks noGrp="1"/>
          </p:cNvSpPr>
          <p:nvPr>
            <p:ph type="subTitle" idx="1"/>
          </p:nvPr>
        </p:nvSpPr>
        <p:spPr>
          <a:xfrm>
            <a:off x="1731775" y="2334375"/>
            <a:ext cx="3119100" cy="995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13737"/>
        <p:cNvGrpSpPr/>
        <p:nvPr/>
      </p:nvGrpSpPr>
      <p:grpSpPr>
        <a:xfrm>
          <a:off x="0" y="0"/>
          <a:ext cx="0" cy="0"/>
          <a:chOff x="0" y="0"/>
          <a:chExt cx="0" cy="0"/>
        </a:xfrm>
      </p:grpSpPr>
      <p:sp>
        <p:nvSpPr>
          <p:cNvPr id="13738" name="Google Shape;13738;p59"/>
          <p:cNvSpPr/>
          <p:nvPr/>
        </p:nvSpPr>
        <p:spPr>
          <a:xfrm>
            <a:off x="4780878" y="3993669"/>
            <a:ext cx="3873000" cy="362100"/>
          </a:xfrm>
          <a:prstGeom prst="ellipse">
            <a:avLst/>
          </a:prstGeom>
          <a:solidFill>
            <a:srgbClr val="F4CE89">
              <a:alpha val="36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39" name="Google Shape;13739;p59"/>
          <p:cNvGrpSpPr/>
          <p:nvPr/>
        </p:nvGrpSpPr>
        <p:grpSpPr>
          <a:xfrm rot="1926705">
            <a:off x="3474504" y="442262"/>
            <a:ext cx="784617" cy="494768"/>
            <a:chOff x="4015675" y="2112550"/>
            <a:chExt cx="545275" cy="343875"/>
          </a:xfrm>
        </p:grpSpPr>
        <p:sp>
          <p:nvSpPr>
            <p:cNvPr id="13740" name="Google Shape;13740;p59"/>
            <p:cNvSpPr/>
            <p:nvPr/>
          </p:nvSpPr>
          <p:spPr>
            <a:xfrm>
              <a:off x="4015675" y="2112550"/>
              <a:ext cx="378725" cy="343875"/>
            </a:xfrm>
            <a:custGeom>
              <a:avLst/>
              <a:gdLst/>
              <a:ahLst/>
              <a:cxnLst/>
              <a:rect l="l" t="t" r="r" b="b"/>
              <a:pathLst>
                <a:path w="15149" h="13755" extrusionOk="0">
                  <a:moveTo>
                    <a:pt x="8012" y="1286"/>
                  </a:moveTo>
                  <a:cubicBezTo>
                    <a:pt x="8877" y="1286"/>
                    <a:pt x="9725" y="1673"/>
                    <a:pt x="10344" y="2372"/>
                  </a:cubicBezTo>
                  <a:cubicBezTo>
                    <a:pt x="11734" y="3962"/>
                    <a:pt x="12705" y="5519"/>
                    <a:pt x="12872" y="6205"/>
                  </a:cubicBezTo>
                  <a:cubicBezTo>
                    <a:pt x="13374" y="8381"/>
                    <a:pt x="11215" y="8967"/>
                    <a:pt x="11031" y="9687"/>
                  </a:cubicBezTo>
                  <a:cubicBezTo>
                    <a:pt x="10813" y="10390"/>
                    <a:pt x="11399" y="12917"/>
                    <a:pt x="9524" y="12967"/>
                  </a:cubicBezTo>
                  <a:lnTo>
                    <a:pt x="4536" y="13051"/>
                  </a:lnTo>
                  <a:cubicBezTo>
                    <a:pt x="4525" y="13051"/>
                    <a:pt x="4515" y="13051"/>
                    <a:pt x="4504" y="13051"/>
                  </a:cubicBezTo>
                  <a:cubicBezTo>
                    <a:pt x="3379" y="13051"/>
                    <a:pt x="2374" y="12186"/>
                    <a:pt x="2109" y="10942"/>
                  </a:cubicBezTo>
                  <a:cubicBezTo>
                    <a:pt x="1925" y="10055"/>
                    <a:pt x="1925" y="9084"/>
                    <a:pt x="2109" y="8130"/>
                  </a:cubicBezTo>
                  <a:cubicBezTo>
                    <a:pt x="2578" y="5853"/>
                    <a:pt x="4335" y="6473"/>
                    <a:pt x="4586" y="5117"/>
                  </a:cubicBezTo>
                  <a:cubicBezTo>
                    <a:pt x="4770" y="4129"/>
                    <a:pt x="5089" y="2338"/>
                    <a:pt x="6762" y="1568"/>
                  </a:cubicBezTo>
                  <a:cubicBezTo>
                    <a:pt x="7167" y="1377"/>
                    <a:pt x="7592" y="1286"/>
                    <a:pt x="8012" y="1286"/>
                  </a:cubicBezTo>
                  <a:close/>
                  <a:moveTo>
                    <a:pt x="7572" y="0"/>
                  </a:moveTo>
                  <a:cubicBezTo>
                    <a:pt x="7036" y="0"/>
                    <a:pt x="6500" y="102"/>
                    <a:pt x="5992" y="313"/>
                  </a:cubicBezTo>
                  <a:cubicBezTo>
                    <a:pt x="3833" y="1183"/>
                    <a:pt x="3515" y="3276"/>
                    <a:pt x="3314" y="4447"/>
                  </a:cubicBezTo>
                  <a:cubicBezTo>
                    <a:pt x="3046" y="6054"/>
                    <a:pt x="703" y="5284"/>
                    <a:pt x="218" y="7946"/>
                  </a:cubicBezTo>
                  <a:cubicBezTo>
                    <a:pt x="0" y="9067"/>
                    <a:pt x="67" y="10206"/>
                    <a:pt x="385" y="11243"/>
                  </a:cubicBezTo>
                  <a:cubicBezTo>
                    <a:pt x="820" y="12716"/>
                    <a:pt x="2209" y="13754"/>
                    <a:pt x="3733" y="13754"/>
                  </a:cubicBezTo>
                  <a:lnTo>
                    <a:pt x="10328" y="13754"/>
                  </a:lnTo>
                  <a:cubicBezTo>
                    <a:pt x="12805" y="13754"/>
                    <a:pt x="11750" y="10741"/>
                    <a:pt x="11968" y="9904"/>
                  </a:cubicBezTo>
                  <a:cubicBezTo>
                    <a:pt x="12202" y="9051"/>
                    <a:pt x="15148" y="8431"/>
                    <a:pt x="14362" y="5853"/>
                  </a:cubicBezTo>
                  <a:cubicBezTo>
                    <a:pt x="14111" y="5050"/>
                    <a:pt x="12721" y="3209"/>
                    <a:pt x="10780" y="1334"/>
                  </a:cubicBezTo>
                  <a:cubicBezTo>
                    <a:pt x="9898" y="475"/>
                    <a:pt x="8734" y="0"/>
                    <a:pt x="75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59"/>
            <p:cNvSpPr/>
            <p:nvPr/>
          </p:nvSpPr>
          <p:spPr>
            <a:xfrm>
              <a:off x="4083450" y="2190250"/>
              <a:ext cx="60700" cy="59850"/>
            </a:xfrm>
            <a:custGeom>
              <a:avLst/>
              <a:gdLst/>
              <a:ahLst/>
              <a:cxnLst/>
              <a:rect l="l" t="t" r="r" b="b"/>
              <a:pathLst>
                <a:path w="2428" h="2394" extrusionOk="0">
                  <a:moveTo>
                    <a:pt x="1507" y="0"/>
                  </a:moveTo>
                  <a:cubicBezTo>
                    <a:pt x="1290" y="0"/>
                    <a:pt x="1055" y="0"/>
                    <a:pt x="871" y="17"/>
                  </a:cubicBezTo>
                  <a:cubicBezTo>
                    <a:pt x="754" y="503"/>
                    <a:pt x="670" y="938"/>
                    <a:pt x="603" y="1306"/>
                  </a:cubicBezTo>
                  <a:cubicBezTo>
                    <a:pt x="536" y="1741"/>
                    <a:pt x="285" y="2009"/>
                    <a:pt x="1" y="2193"/>
                  </a:cubicBezTo>
                  <a:cubicBezTo>
                    <a:pt x="436" y="2327"/>
                    <a:pt x="955" y="2394"/>
                    <a:pt x="1507" y="2394"/>
                  </a:cubicBezTo>
                  <a:lnTo>
                    <a:pt x="1708" y="2394"/>
                  </a:lnTo>
                  <a:cubicBezTo>
                    <a:pt x="1775" y="2277"/>
                    <a:pt x="1842" y="2143"/>
                    <a:pt x="1859" y="1992"/>
                  </a:cubicBezTo>
                  <a:cubicBezTo>
                    <a:pt x="1959" y="1490"/>
                    <a:pt x="2093" y="754"/>
                    <a:pt x="2428" y="67"/>
                  </a:cubicBezTo>
                  <a:cubicBezTo>
                    <a:pt x="2126" y="17"/>
                    <a:pt x="1808" y="0"/>
                    <a:pt x="1507"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59"/>
            <p:cNvSpPr/>
            <p:nvPr/>
          </p:nvSpPr>
          <p:spPr>
            <a:xfrm>
              <a:off x="4044950" y="2112550"/>
              <a:ext cx="363675" cy="343875"/>
            </a:xfrm>
            <a:custGeom>
              <a:avLst/>
              <a:gdLst/>
              <a:ahLst/>
              <a:cxnLst/>
              <a:rect l="l" t="t" r="r" b="b"/>
              <a:pathLst>
                <a:path w="14547" h="13755" extrusionOk="0">
                  <a:moveTo>
                    <a:pt x="7946" y="1273"/>
                  </a:moveTo>
                  <a:cubicBezTo>
                    <a:pt x="8817" y="1273"/>
                    <a:pt x="9671" y="1669"/>
                    <a:pt x="10295" y="2372"/>
                  </a:cubicBezTo>
                  <a:cubicBezTo>
                    <a:pt x="11701" y="3962"/>
                    <a:pt x="12655" y="5519"/>
                    <a:pt x="12839" y="6205"/>
                  </a:cubicBezTo>
                  <a:cubicBezTo>
                    <a:pt x="13358" y="8381"/>
                    <a:pt x="10831" y="8900"/>
                    <a:pt x="10630" y="9636"/>
                  </a:cubicBezTo>
                  <a:cubicBezTo>
                    <a:pt x="10429" y="10339"/>
                    <a:pt x="11366" y="12951"/>
                    <a:pt x="9491" y="12967"/>
                  </a:cubicBezTo>
                  <a:lnTo>
                    <a:pt x="4503" y="13051"/>
                  </a:lnTo>
                  <a:cubicBezTo>
                    <a:pt x="4493" y="13051"/>
                    <a:pt x="4482" y="13051"/>
                    <a:pt x="4471" y="13051"/>
                  </a:cubicBezTo>
                  <a:cubicBezTo>
                    <a:pt x="3330" y="13051"/>
                    <a:pt x="2325" y="12169"/>
                    <a:pt x="2076" y="10925"/>
                  </a:cubicBezTo>
                  <a:cubicBezTo>
                    <a:pt x="1892" y="10055"/>
                    <a:pt x="1892" y="9084"/>
                    <a:pt x="2076" y="8130"/>
                  </a:cubicBezTo>
                  <a:cubicBezTo>
                    <a:pt x="2545" y="5853"/>
                    <a:pt x="4303" y="6473"/>
                    <a:pt x="4554" y="5117"/>
                  </a:cubicBezTo>
                  <a:cubicBezTo>
                    <a:pt x="4738" y="4129"/>
                    <a:pt x="5039" y="2338"/>
                    <a:pt x="6713" y="1552"/>
                  </a:cubicBezTo>
                  <a:cubicBezTo>
                    <a:pt x="7112" y="1363"/>
                    <a:pt x="7531" y="1273"/>
                    <a:pt x="7946" y="1273"/>
                  </a:cubicBezTo>
                  <a:close/>
                  <a:moveTo>
                    <a:pt x="7259" y="0"/>
                  </a:moveTo>
                  <a:cubicBezTo>
                    <a:pt x="6743" y="0"/>
                    <a:pt x="6228" y="102"/>
                    <a:pt x="5742" y="313"/>
                  </a:cubicBezTo>
                  <a:cubicBezTo>
                    <a:pt x="3666" y="1183"/>
                    <a:pt x="3348" y="3276"/>
                    <a:pt x="3164" y="4447"/>
                  </a:cubicBezTo>
                  <a:cubicBezTo>
                    <a:pt x="2913" y="6054"/>
                    <a:pt x="637" y="5284"/>
                    <a:pt x="202" y="7946"/>
                  </a:cubicBezTo>
                  <a:cubicBezTo>
                    <a:pt x="1" y="9067"/>
                    <a:pt x="68" y="10206"/>
                    <a:pt x="335" y="11243"/>
                  </a:cubicBezTo>
                  <a:cubicBezTo>
                    <a:pt x="754" y="12716"/>
                    <a:pt x="2076" y="13754"/>
                    <a:pt x="3566" y="13754"/>
                  </a:cubicBezTo>
                  <a:lnTo>
                    <a:pt x="9910" y="13754"/>
                  </a:lnTo>
                  <a:cubicBezTo>
                    <a:pt x="12287" y="13754"/>
                    <a:pt x="10948" y="10724"/>
                    <a:pt x="11182" y="9871"/>
                  </a:cubicBezTo>
                  <a:cubicBezTo>
                    <a:pt x="11366" y="9017"/>
                    <a:pt x="14547" y="8431"/>
                    <a:pt x="13777" y="5853"/>
                  </a:cubicBezTo>
                  <a:cubicBezTo>
                    <a:pt x="13542" y="5050"/>
                    <a:pt x="12203" y="3209"/>
                    <a:pt x="10345" y="1334"/>
                  </a:cubicBezTo>
                  <a:cubicBezTo>
                    <a:pt x="9498" y="475"/>
                    <a:pt x="8376" y="0"/>
                    <a:pt x="72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59"/>
            <p:cNvSpPr/>
            <p:nvPr/>
          </p:nvSpPr>
          <p:spPr>
            <a:xfrm>
              <a:off x="4169650" y="2136025"/>
              <a:ext cx="385025" cy="320400"/>
            </a:xfrm>
            <a:custGeom>
              <a:avLst/>
              <a:gdLst/>
              <a:ahLst/>
              <a:cxnLst/>
              <a:rect l="l" t="t" r="r" b="b"/>
              <a:pathLst>
                <a:path w="15401" h="12816" extrusionOk="0">
                  <a:moveTo>
                    <a:pt x="11120" y="1162"/>
                  </a:moveTo>
                  <a:cubicBezTo>
                    <a:pt x="11994" y="1162"/>
                    <a:pt x="12716" y="1528"/>
                    <a:pt x="13090" y="2186"/>
                  </a:cubicBezTo>
                  <a:cubicBezTo>
                    <a:pt x="13944" y="3676"/>
                    <a:pt x="14396" y="5115"/>
                    <a:pt x="14312" y="5751"/>
                  </a:cubicBezTo>
                  <a:cubicBezTo>
                    <a:pt x="14061" y="7794"/>
                    <a:pt x="11617" y="8296"/>
                    <a:pt x="11149" y="8965"/>
                  </a:cubicBezTo>
                  <a:cubicBezTo>
                    <a:pt x="10713" y="9635"/>
                    <a:pt x="10513" y="12045"/>
                    <a:pt x="8638" y="12062"/>
                  </a:cubicBezTo>
                  <a:lnTo>
                    <a:pt x="3633" y="12129"/>
                  </a:lnTo>
                  <a:cubicBezTo>
                    <a:pt x="3621" y="12129"/>
                    <a:pt x="3609" y="12129"/>
                    <a:pt x="3597" y="12129"/>
                  </a:cubicBezTo>
                  <a:cubicBezTo>
                    <a:pt x="2447" y="12129"/>
                    <a:pt x="1760" y="11330"/>
                    <a:pt x="1926" y="10170"/>
                  </a:cubicBezTo>
                  <a:cubicBezTo>
                    <a:pt x="2026" y="9350"/>
                    <a:pt x="2361" y="8446"/>
                    <a:pt x="2880" y="7542"/>
                  </a:cubicBezTo>
                  <a:cubicBezTo>
                    <a:pt x="4118" y="5433"/>
                    <a:pt x="5658" y="6003"/>
                    <a:pt x="6395" y="4747"/>
                  </a:cubicBezTo>
                  <a:cubicBezTo>
                    <a:pt x="6914" y="3826"/>
                    <a:pt x="7868" y="2153"/>
                    <a:pt x="9793" y="1416"/>
                  </a:cubicBezTo>
                  <a:cubicBezTo>
                    <a:pt x="10256" y="1244"/>
                    <a:pt x="10705" y="1162"/>
                    <a:pt x="11120" y="1162"/>
                  </a:cubicBezTo>
                  <a:close/>
                  <a:moveTo>
                    <a:pt x="10818" y="0"/>
                  </a:moveTo>
                  <a:cubicBezTo>
                    <a:pt x="10310" y="0"/>
                    <a:pt x="9771" y="90"/>
                    <a:pt x="9224" y="278"/>
                  </a:cubicBezTo>
                  <a:cubicBezTo>
                    <a:pt x="6847" y="1098"/>
                    <a:pt x="5809" y="3073"/>
                    <a:pt x="5257" y="4128"/>
                  </a:cubicBezTo>
                  <a:cubicBezTo>
                    <a:pt x="4453" y="5618"/>
                    <a:pt x="2445" y="4914"/>
                    <a:pt x="1072" y="7392"/>
                  </a:cubicBezTo>
                  <a:cubicBezTo>
                    <a:pt x="486" y="8463"/>
                    <a:pt x="151" y="9518"/>
                    <a:pt x="84" y="10472"/>
                  </a:cubicBezTo>
                  <a:cubicBezTo>
                    <a:pt x="1" y="11861"/>
                    <a:pt x="955" y="12815"/>
                    <a:pt x="2445" y="12815"/>
                  </a:cubicBezTo>
                  <a:lnTo>
                    <a:pt x="8789" y="12815"/>
                  </a:lnTo>
                  <a:cubicBezTo>
                    <a:pt x="11165" y="12815"/>
                    <a:pt x="11098" y="9986"/>
                    <a:pt x="11601" y="9200"/>
                  </a:cubicBezTo>
                  <a:cubicBezTo>
                    <a:pt x="12120" y="8413"/>
                    <a:pt x="15250" y="7860"/>
                    <a:pt x="15350" y="5450"/>
                  </a:cubicBezTo>
                  <a:cubicBezTo>
                    <a:pt x="15400" y="4730"/>
                    <a:pt x="14681" y="2990"/>
                    <a:pt x="13475" y="1249"/>
                  </a:cubicBezTo>
                  <a:cubicBezTo>
                    <a:pt x="12910" y="442"/>
                    <a:pt x="11941" y="0"/>
                    <a:pt x="108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59"/>
            <p:cNvSpPr/>
            <p:nvPr/>
          </p:nvSpPr>
          <p:spPr>
            <a:xfrm>
              <a:off x="4264650" y="2188575"/>
              <a:ext cx="74925" cy="89150"/>
            </a:xfrm>
            <a:custGeom>
              <a:avLst/>
              <a:gdLst/>
              <a:ahLst/>
              <a:cxnLst/>
              <a:rect l="l" t="t" r="r" b="b"/>
              <a:pathLst>
                <a:path w="2997" h="3566" extrusionOk="0">
                  <a:moveTo>
                    <a:pt x="2746" y="0"/>
                  </a:moveTo>
                  <a:cubicBezTo>
                    <a:pt x="2110" y="737"/>
                    <a:pt x="1725" y="1490"/>
                    <a:pt x="1423" y="2043"/>
                  </a:cubicBezTo>
                  <a:cubicBezTo>
                    <a:pt x="1122" y="2628"/>
                    <a:pt x="586" y="2879"/>
                    <a:pt x="0" y="3097"/>
                  </a:cubicBezTo>
                  <a:cubicBezTo>
                    <a:pt x="452" y="3264"/>
                    <a:pt x="921" y="3432"/>
                    <a:pt x="1423" y="3566"/>
                  </a:cubicBezTo>
                  <a:cubicBezTo>
                    <a:pt x="1892" y="3348"/>
                    <a:pt x="2310" y="3147"/>
                    <a:pt x="2578" y="2645"/>
                  </a:cubicBezTo>
                  <a:cubicBezTo>
                    <a:pt x="2712" y="2428"/>
                    <a:pt x="2829" y="2210"/>
                    <a:pt x="2997" y="1925"/>
                  </a:cubicBezTo>
                  <a:cubicBezTo>
                    <a:pt x="2879" y="1473"/>
                    <a:pt x="2762" y="787"/>
                    <a:pt x="2746"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59"/>
            <p:cNvSpPr/>
            <p:nvPr/>
          </p:nvSpPr>
          <p:spPr>
            <a:xfrm>
              <a:off x="4369275" y="2135800"/>
              <a:ext cx="79100" cy="64100"/>
            </a:xfrm>
            <a:custGeom>
              <a:avLst/>
              <a:gdLst/>
              <a:ahLst/>
              <a:cxnLst/>
              <a:rect l="l" t="t" r="r" b="b"/>
              <a:pathLst>
                <a:path w="3164" h="2564" extrusionOk="0">
                  <a:moveTo>
                    <a:pt x="2829" y="1"/>
                  </a:moveTo>
                  <a:cubicBezTo>
                    <a:pt x="2326" y="1"/>
                    <a:pt x="1782" y="99"/>
                    <a:pt x="1239" y="270"/>
                  </a:cubicBezTo>
                  <a:cubicBezTo>
                    <a:pt x="770" y="438"/>
                    <a:pt x="352" y="638"/>
                    <a:pt x="0" y="856"/>
                  </a:cubicBezTo>
                  <a:cubicBezTo>
                    <a:pt x="50" y="1174"/>
                    <a:pt x="50" y="1526"/>
                    <a:pt x="50" y="1894"/>
                  </a:cubicBezTo>
                  <a:cubicBezTo>
                    <a:pt x="50" y="2111"/>
                    <a:pt x="50" y="2329"/>
                    <a:pt x="17" y="2563"/>
                  </a:cubicBezTo>
                  <a:cubicBezTo>
                    <a:pt x="502" y="2111"/>
                    <a:pt x="1088" y="1693"/>
                    <a:pt x="1808" y="1425"/>
                  </a:cubicBezTo>
                  <a:cubicBezTo>
                    <a:pt x="2277" y="1241"/>
                    <a:pt x="2745" y="1174"/>
                    <a:pt x="3164" y="1174"/>
                  </a:cubicBezTo>
                  <a:cubicBezTo>
                    <a:pt x="3063" y="772"/>
                    <a:pt x="2980" y="387"/>
                    <a:pt x="2946" y="2"/>
                  </a:cubicBezTo>
                  <a:cubicBezTo>
                    <a:pt x="2907" y="1"/>
                    <a:pt x="2868" y="1"/>
                    <a:pt x="282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59"/>
            <p:cNvSpPr/>
            <p:nvPr/>
          </p:nvSpPr>
          <p:spPr>
            <a:xfrm>
              <a:off x="4199375" y="2154175"/>
              <a:ext cx="361575" cy="302250"/>
            </a:xfrm>
            <a:custGeom>
              <a:avLst/>
              <a:gdLst/>
              <a:ahLst/>
              <a:cxnLst/>
              <a:rect l="l" t="t" r="r" b="b"/>
              <a:pathLst>
                <a:path w="14463" h="12090" extrusionOk="0">
                  <a:moveTo>
                    <a:pt x="10496" y="955"/>
                  </a:moveTo>
                  <a:cubicBezTo>
                    <a:pt x="11383" y="955"/>
                    <a:pt x="12149" y="1322"/>
                    <a:pt x="12521" y="1996"/>
                  </a:cubicBezTo>
                  <a:cubicBezTo>
                    <a:pt x="13291" y="3419"/>
                    <a:pt x="13542" y="4808"/>
                    <a:pt x="13458" y="5427"/>
                  </a:cubicBezTo>
                  <a:cubicBezTo>
                    <a:pt x="13224" y="7369"/>
                    <a:pt x="10713" y="7804"/>
                    <a:pt x="10294" y="8440"/>
                  </a:cubicBezTo>
                  <a:cubicBezTo>
                    <a:pt x="9876" y="9059"/>
                    <a:pt x="9926" y="11369"/>
                    <a:pt x="8135" y="11386"/>
                  </a:cubicBezTo>
                  <a:lnTo>
                    <a:pt x="3348" y="11453"/>
                  </a:lnTo>
                  <a:cubicBezTo>
                    <a:pt x="3336" y="11453"/>
                    <a:pt x="3325" y="11453"/>
                    <a:pt x="3314" y="11453"/>
                  </a:cubicBezTo>
                  <a:cubicBezTo>
                    <a:pt x="2212" y="11453"/>
                    <a:pt x="1508" y="10655"/>
                    <a:pt x="1674" y="9528"/>
                  </a:cubicBezTo>
                  <a:cubicBezTo>
                    <a:pt x="1775" y="8725"/>
                    <a:pt x="2109" y="7854"/>
                    <a:pt x="2611" y="6967"/>
                  </a:cubicBezTo>
                  <a:cubicBezTo>
                    <a:pt x="3833" y="4925"/>
                    <a:pt x="5323" y="5528"/>
                    <a:pt x="6026" y="4289"/>
                  </a:cubicBezTo>
                  <a:cubicBezTo>
                    <a:pt x="6528" y="3419"/>
                    <a:pt x="7432" y="1828"/>
                    <a:pt x="9273" y="1176"/>
                  </a:cubicBezTo>
                  <a:cubicBezTo>
                    <a:pt x="9689" y="1027"/>
                    <a:pt x="10104" y="955"/>
                    <a:pt x="10496" y="955"/>
                  </a:cubicBezTo>
                  <a:close/>
                  <a:moveTo>
                    <a:pt x="10398" y="1"/>
                  </a:moveTo>
                  <a:cubicBezTo>
                    <a:pt x="9919" y="1"/>
                    <a:pt x="9399" y="86"/>
                    <a:pt x="8855" y="255"/>
                  </a:cubicBezTo>
                  <a:cubicBezTo>
                    <a:pt x="6595" y="958"/>
                    <a:pt x="5708" y="2866"/>
                    <a:pt x="5139" y="3921"/>
                  </a:cubicBezTo>
                  <a:cubicBezTo>
                    <a:pt x="4369" y="5360"/>
                    <a:pt x="2411" y="4607"/>
                    <a:pt x="1038" y="7017"/>
                  </a:cubicBezTo>
                  <a:cubicBezTo>
                    <a:pt x="469" y="8038"/>
                    <a:pt x="151" y="9059"/>
                    <a:pt x="84" y="10030"/>
                  </a:cubicBezTo>
                  <a:cubicBezTo>
                    <a:pt x="0" y="11369"/>
                    <a:pt x="737" y="12089"/>
                    <a:pt x="2176" y="12089"/>
                  </a:cubicBezTo>
                  <a:lnTo>
                    <a:pt x="8269" y="12089"/>
                  </a:lnTo>
                  <a:cubicBezTo>
                    <a:pt x="10512" y="12089"/>
                    <a:pt x="10244" y="9394"/>
                    <a:pt x="10713" y="8658"/>
                  </a:cubicBezTo>
                  <a:cubicBezTo>
                    <a:pt x="11198" y="7904"/>
                    <a:pt x="14295" y="7436"/>
                    <a:pt x="14412" y="5176"/>
                  </a:cubicBezTo>
                  <a:cubicBezTo>
                    <a:pt x="14462" y="4473"/>
                    <a:pt x="13826" y="2833"/>
                    <a:pt x="12722" y="1125"/>
                  </a:cubicBezTo>
                  <a:cubicBezTo>
                    <a:pt x="12213" y="369"/>
                    <a:pt x="11393" y="1"/>
                    <a:pt x="103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47" name="Google Shape;13747;p59"/>
          <p:cNvSpPr txBox="1">
            <a:spLocks noGrp="1"/>
          </p:cNvSpPr>
          <p:nvPr>
            <p:ph type="ctrTitle"/>
          </p:nvPr>
        </p:nvSpPr>
        <p:spPr>
          <a:xfrm>
            <a:off x="713225" y="1107725"/>
            <a:ext cx="4067700" cy="7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13748" name="Google Shape;13748;p59"/>
          <p:cNvSpPr txBox="1">
            <a:spLocks noGrp="1"/>
          </p:cNvSpPr>
          <p:nvPr>
            <p:ph type="subTitle" idx="1"/>
          </p:nvPr>
        </p:nvSpPr>
        <p:spPr>
          <a:xfrm>
            <a:off x="713225" y="1817225"/>
            <a:ext cx="40677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b="1">
                <a:solidFill>
                  <a:schemeClr val="accent5"/>
                </a:solidFill>
                <a:latin typeface="Grandstander"/>
                <a:ea typeface="Grandstander"/>
                <a:cs typeface="Grandstander"/>
                <a:sym typeface="Grandstander"/>
              </a:rPr>
              <a:t>Do you have any questions?</a:t>
            </a:r>
            <a:endParaRPr sz="2200" b="1">
              <a:solidFill>
                <a:schemeClr val="accent5"/>
              </a:solidFill>
              <a:latin typeface="Grandstander"/>
              <a:ea typeface="Grandstander"/>
              <a:cs typeface="Grandstander"/>
              <a:sym typeface="Grandstander"/>
            </a:endParaRPr>
          </a:p>
          <a:p>
            <a:pPr marL="0" lvl="0" indent="0" algn="l" rtl="0">
              <a:spcBef>
                <a:spcPts val="1000"/>
              </a:spcBef>
              <a:spcAft>
                <a:spcPts val="0"/>
              </a:spcAft>
              <a:buNone/>
            </a:pPr>
            <a:r>
              <a:rPr lang="en"/>
              <a:t>youremail@freepik.com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yourwebsite.com</a:t>
            </a:r>
            <a:endParaRPr/>
          </a:p>
        </p:txBody>
      </p:sp>
      <p:sp>
        <p:nvSpPr>
          <p:cNvPr id="13749" name="Google Shape;13749;p59"/>
          <p:cNvSpPr txBox="1">
            <a:spLocks noGrp="1"/>
          </p:cNvSpPr>
          <p:nvPr>
            <p:ph type="subTitle" idx="4294967295"/>
          </p:nvPr>
        </p:nvSpPr>
        <p:spPr>
          <a:xfrm>
            <a:off x="713232" y="3516363"/>
            <a:ext cx="3636300" cy="267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200"/>
              <a:t>Please keep this slide for attribution</a:t>
            </a:r>
            <a:endParaRPr sz="1200"/>
          </a:p>
        </p:txBody>
      </p:sp>
      <p:grpSp>
        <p:nvGrpSpPr>
          <p:cNvPr id="13750" name="Google Shape;13750;p59"/>
          <p:cNvGrpSpPr/>
          <p:nvPr/>
        </p:nvGrpSpPr>
        <p:grpSpPr>
          <a:xfrm>
            <a:off x="1983319" y="3076419"/>
            <a:ext cx="363314" cy="356576"/>
            <a:chOff x="3763184" y="3817357"/>
            <a:chExt cx="363314" cy="356576"/>
          </a:xfrm>
        </p:grpSpPr>
        <p:sp>
          <p:nvSpPr>
            <p:cNvPr id="13751" name="Google Shape;13751;p59"/>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59"/>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59"/>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59"/>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59"/>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59"/>
          <p:cNvGrpSpPr/>
          <p:nvPr/>
        </p:nvGrpSpPr>
        <p:grpSpPr>
          <a:xfrm>
            <a:off x="2564732" y="3076423"/>
            <a:ext cx="362947" cy="356576"/>
            <a:chOff x="4211985" y="3817357"/>
            <a:chExt cx="362947" cy="356576"/>
          </a:xfrm>
        </p:grpSpPr>
        <p:sp>
          <p:nvSpPr>
            <p:cNvPr id="13757" name="Google Shape;13757;p59"/>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59"/>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59"/>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0" name="Google Shape;13760;p59"/>
          <p:cNvGrpSpPr/>
          <p:nvPr/>
        </p:nvGrpSpPr>
        <p:grpSpPr>
          <a:xfrm>
            <a:off x="1402310" y="3076265"/>
            <a:ext cx="362920" cy="356865"/>
            <a:chOff x="3314750" y="3817357"/>
            <a:chExt cx="362920" cy="356865"/>
          </a:xfrm>
        </p:grpSpPr>
        <p:grpSp>
          <p:nvGrpSpPr>
            <p:cNvPr id="13761" name="Google Shape;13761;p59"/>
            <p:cNvGrpSpPr/>
            <p:nvPr/>
          </p:nvGrpSpPr>
          <p:grpSpPr>
            <a:xfrm>
              <a:off x="3314750" y="3817357"/>
              <a:ext cx="362920" cy="356865"/>
              <a:chOff x="3314750" y="3817357"/>
              <a:chExt cx="362920" cy="356865"/>
            </a:xfrm>
          </p:grpSpPr>
          <p:sp>
            <p:nvSpPr>
              <p:cNvPr id="13762" name="Google Shape;13762;p59"/>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59"/>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59"/>
            <p:cNvGrpSpPr/>
            <p:nvPr/>
          </p:nvGrpSpPr>
          <p:grpSpPr>
            <a:xfrm>
              <a:off x="3394986" y="3894612"/>
              <a:ext cx="202339" cy="202323"/>
              <a:chOff x="935197" y="1793977"/>
              <a:chExt cx="256451" cy="256430"/>
            </a:xfrm>
          </p:grpSpPr>
          <p:sp>
            <p:nvSpPr>
              <p:cNvPr id="13765" name="Google Shape;13765;p59"/>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59"/>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767" name="Google Shape;13767;p59"/>
          <p:cNvGrpSpPr/>
          <p:nvPr/>
        </p:nvGrpSpPr>
        <p:grpSpPr>
          <a:xfrm>
            <a:off x="821288" y="3076260"/>
            <a:ext cx="362920" cy="356865"/>
            <a:chOff x="2866317" y="3817357"/>
            <a:chExt cx="362920" cy="356865"/>
          </a:xfrm>
        </p:grpSpPr>
        <p:sp>
          <p:nvSpPr>
            <p:cNvPr id="13768" name="Google Shape;13768;p59"/>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59"/>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59"/>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1" name="Google Shape;13771;p59"/>
          <p:cNvGrpSpPr/>
          <p:nvPr/>
        </p:nvGrpSpPr>
        <p:grpSpPr>
          <a:xfrm>
            <a:off x="5436338" y="1257450"/>
            <a:ext cx="2562071" cy="2905150"/>
            <a:chOff x="5436338" y="1257450"/>
            <a:chExt cx="2562071" cy="2905150"/>
          </a:xfrm>
        </p:grpSpPr>
        <p:sp>
          <p:nvSpPr>
            <p:cNvPr id="13772" name="Google Shape;13772;p59"/>
            <p:cNvSpPr/>
            <p:nvPr/>
          </p:nvSpPr>
          <p:spPr>
            <a:xfrm>
              <a:off x="5436338" y="2465068"/>
              <a:ext cx="785482" cy="477540"/>
            </a:xfrm>
            <a:custGeom>
              <a:avLst/>
              <a:gdLst/>
              <a:ahLst/>
              <a:cxnLst/>
              <a:rect l="l" t="t" r="r" b="b"/>
              <a:pathLst>
                <a:path w="10731" h="6524" extrusionOk="0">
                  <a:moveTo>
                    <a:pt x="7112" y="1"/>
                  </a:moveTo>
                  <a:cubicBezTo>
                    <a:pt x="6049" y="1"/>
                    <a:pt x="5943" y="1113"/>
                    <a:pt x="5943" y="1113"/>
                  </a:cubicBezTo>
                  <a:cubicBezTo>
                    <a:pt x="5943" y="1113"/>
                    <a:pt x="5448" y="158"/>
                    <a:pt x="4278" y="158"/>
                  </a:cubicBezTo>
                  <a:cubicBezTo>
                    <a:pt x="3854" y="158"/>
                    <a:pt x="3340" y="284"/>
                    <a:pt x="2729" y="627"/>
                  </a:cubicBezTo>
                  <a:cubicBezTo>
                    <a:pt x="1" y="2184"/>
                    <a:pt x="1675" y="4879"/>
                    <a:pt x="6161" y="6218"/>
                  </a:cubicBezTo>
                  <a:cubicBezTo>
                    <a:pt x="6939" y="6461"/>
                    <a:pt x="7675" y="6523"/>
                    <a:pt x="8217" y="6523"/>
                  </a:cubicBezTo>
                  <a:cubicBezTo>
                    <a:pt x="8759" y="6523"/>
                    <a:pt x="9107" y="6461"/>
                    <a:pt x="9107" y="6452"/>
                  </a:cubicBezTo>
                  <a:cubicBezTo>
                    <a:pt x="8052" y="6084"/>
                    <a:pt x="10730" y="5063"/>
                    <a:pt x="9860" y="4126"/>
                  </a:cubicBezTo>
                  <a:cubicBezTo>
                    <a:pt x="9373" y="3611"/>
                    <a:pt x="9062" y="3495"/>
                    <a:pt x="8881" y="3495"/>
                  </a:cubicBezTo>
                  <a:cubicBezTo>
                    <a:pt x="8733" y="3495"/>
                    <a:pt x="8671" y="3573"/>
                    <a:pt x="8671" y="3573"/>
                  </a:cubicBezTo>
                  <a:cubicBezTo>
                    <a:pt x="8671" y="3573"/>
                    <a:pt x="10027" y="1063"/>
                    <a:pt x="8136" y="259"/>
                  </a:cubicBezTo>
                  <a:cubicBezTo>
                    <a:pt x="7721" y="74"/>
                    <a:pt x="7385" y="1"/>
                    <a:pt x="7112"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59"/>
            <p:cNvSpPr/>
            <p:nvPr/>
          </p:nvSpPr>
          <p:spPr>
            <a:xfrm>
              <a:off x="5691212" y="2519528"/>
              <a:ext cx="24594" cy="57680"/>
            </a:xfrm>
            <a:custGeom>
              <a:avLst/>
              <a:gdLst/>
              <a:ahLst/>
              <a:cxnLst/>
              <a:rect l="l" t="t" r="r" b="b"/>
              <a:pathLst>
                <a:path w="336" h="788" extrusionOk="0">
                  <a:moveTo>
                    <a:pt x="168" y="1"/>
                  </a:moveTo>
                  <a:cubicBezTo>
                    <a:pt x="51" y="1"/>
                    <a:pt x="0" y="84"/>
                    <a:pt x="0" y="151"/>
                  </a:cubicBezTo>
                  <a:lnTo>
                    <a:pt x="0" y="787"/>
                  </a:lnTo>
                  <a:lnTo>
                    <a:pt x="318" y="787"/>
                  </a:lnTo>
                  <a:lnTo>
                    <a:pt x="318" y="151"/>
                  </a:lnTo>
                  <a:cubicBezTo>
                    <a:pt x="335" y="84"/>
                    <a:pt x="268" y="1"/>
                    <a:pt x="1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59"/>
            <p:cNvSpPr/>
            <p:nvPr/>
          </p:nvSpPr>
          <p:spPr>
            <a:xfrm>
              <a:off x="5611573" y="2620028"/>
              <a:ext cx="185043" cy="368842"/>
            </a:xfrm>
            <a:custGeom>
              <a:avLst/>
              <a:gdLst/>
              <a:ahLst/>
              <a:cxnLst/>
              <a:rect l="l" t="t" r="r" b="b"/>
              <a:pathLst>
                <a:path w="2528" h="5039" extrusionOk="0">
                  <a:moveTo>
                    <a:pt x="1222" y="0"/>
                  </a:moveTo>
                  <a:cubicBezTo>
                    <a:pt x="536" y="0"/>
                    <a:pt x="0" y="569"/>
                    <a:pt x="0" y="1239"/>
                  </a:cubicBezTo>
                  <a:lnTo>
                    <a:pt x="0" y="4637"/>
                  </a:lnTo>
                  <a:cubicBezTo>
                    <a:pt x="0" y="4871"/>
                    <a:pt x="185" y="5038"/>
                    <a:pt x="385" y="5038"/>
                  </a:cubicBezTo>
                  <a:lnTo>
                    <a:pt x="2126" y="5038"/>
                  </a:lnTo>
                  <a:cubicBezTo>
                    <a:pt x="2361" y="5038"/>
                    <a:pt x="2528" y="4854"/>
                    <a:pt x="2528" y="4637"/>
                  </a:cubicBezTo>
                  <a:lnTo>
                    <a:pt x="2528" y="1239"/>
                  </a:lnTo>
                  <a:cubicBezTo>
                    <a:pt x="2528" y="569"/>
                    <a:pt x="1959" y="0"/>
                    <a:pt x="12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59"/>
            <p:cNvSpPr/>
            <p:nvPr/>
          </p:nvSpPr>
          <p:spPr>
            <a:xfrm>
              <a:off x="5611573" y="2620028"/>
              <a:ext cx="185043" cy="368842"/>
            </a:xfrm>
            <a:custGeom>
              <a:avLst/>
              <a:gdLst/>
              <a:ahLst/>
              <a:cxnLst/>
              <a:rect l="l" t="t" r="r" b="b"/>
              <a:pathLst>
                <a:path w="2528" h="5039" extrusionOk="0">
                  <a:moveTo>
                    <a:pt x="938" y="0"/>
                  </a:moveTo>
                  <a:lnTo>
                    <a:pt x="938" y="0"/>
                  </a:lnTo>
                  <a:cubicBezTo>
                    <a:pt x="419" y="67"/>
                    <a:pt x="0" y="502"/>
                    <a:pt x="0" y="1055"/>
                  </a:cubicBezTo>
                  <a:lnTo>
                    <a:pt x="0" y="4704"/>
                  </a:lnTo>
                  <a:cubicBezTo>
                    <a:pt x="0" y="4904"/>
                    <a:pt x="134" y="5038"/>
                    <a:pt x="335" y="5038"/>
                  </a:cubicBezTo>
                  <a:lnTo>
                    <a:pt x="2193" y="5038"/>
                  </a:lnTo>
                  <a:cubicBezTo>
                    <a:pt x="2377" y="5038"/>
                    <a:pt x="2528" y="4904"/>
                    <a:pt x="2528" y="4704"/>
                  </a:cubicBezTo>
                  <a:lnTo>
                    <a:pt x="1005" y="4704"/>
                  </a:lnTo>
                  <a:cubicBezTo>
                    <a:pt x="804" y="4704"/>
                    <a:pt x="670" y="4570"/>
                    <a:pt x="670" y="4369"/>
                  </a:cubicBezTo>
                  <a:lnTo>
                    <a:pt x="670" y="720"/>
                  </a:lnTo>
                  <a:cubicBezTo>
                    <a:pt x="670" y="435"/>
                    <a:pt x="770" y="184"/>
                    <a:pt x="93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59"/>
            <p:cNvSpPr/>
            <p:nvPr/>
          </p:nvSpPr>
          <p:spPr>
            <a:xfrm>
              <a:off x="5653223" y="2566081"/>
              <a:ext cx="99329" cy="62584"/>
            </a:xfrm>
            <a:custGeom>
              <a:avLst/>
              <a:gdLst/>
              <a:ahLst/>
              <a:cxnLst/>
              <a:rect l="l" t="t" r="r" b="b"/>
              <a:pathLst>
                <a:path w="1357" h="855" extrusionOk="0">
                  <a:moveTo>
                    <a:pt x="285" y="1"/>
                  </a:moveTo>
                  <a:cubicBezTo>
                    <a:pt x="134" y="1"/>
                    <a:pt x="1" y="134"/>
                    <a:pt x="1" y="285"/>
                  </a:cubicBezTo>
                  <a:lnTo>
                    <a:pt x="1" y="586"/>
                  </a:lnTo>
                  <a:cubicBezTo>
                    <a:pt x="1" y="737"/>
                    <a:pt x="134" y="854"/>
                    <a:pt x="285" y="854"/>
                  </a:cubicBezTo>
                  <a:lnTo>
                    <a:pt x="1072" y="854"/>
                  </a:lnTo>
                  <a:cubicBezTo>
                    <a:pt x="1222" y="854"/>
                    <a:pt x="1356" y="737"/>
                    <a:pt x="1356" y="586"/>
                  </a:cubicBezTo>
                  <a:lnTo>
                    <a:pt x="1356" y="285"/>
                  </a:lnTo>
                  <a:cubicBezTo>
                    <a:pt x="1356" y="118"/>
                    <a:pt x="1222" y="1"/>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59"/>
            <p:cNvSpPr/>
            <p:nvPr/>
          </p:nvSpPr>
          <p:spPr>
            <a:xfrm>
              <a:off x="5653223" y="2566081"/>
              <a:ext cx="99329" cy="62584"/>
            </a:xfrm>
            <a:custGeom>
              <a:avLst/>
              <a:gdLst/>
              <a:ahLst/>
              <a:cxnLst/>
              <a:rect l="l" t="t" r="r" b="b"/>
              <a:pathLst>
                <a:path w="1357" h="855" extrusionOk="0">
                  <a:moveTo>
                    <a:pt x="218" y="1"/>
                  </a:moveTo>
                  <a:cubicBezTo>
                    <a:pt x="101" y="1"/>
                    <a:pt x="1" y="84"/>
                    <a:pt x="1" y="218"/>
                  </a:cubicBezTo>
                  <a:lnTo>
                    <a:pt x="1" y="653"/>
                  </a:lnTo>
                  <a:cubicBezTo>
                    <a:pt x="1" y="771"/>
                    <a:pt x="101" y="854"/>
                    <a:pt x="218" y="854"/>
                  </a:cubicBezTo>
                  <a:lnTo>
                    <a:pt x="1139" y="854"/>
                  </a:lnTo>
                  <a:cubicBezTo>
                    <a:pt x="1239" y="854"/>
                    <a:pt x="1323" y="804"/>
                    <a:pt x="1356" y="704"/>
                  </a:cubicBezTo>
                  <a:lnTo>
                    <a:pt x="603" y="704"/>
                  </a:lnTo>
                  <a:cubicBezTo>
                    <a:pt x="469" y="704"/>
                    <a:pt x="386" y="620"/>
                    <a:pt x="386" y="486"/>
                  </a:cubicBezTo>
                  <a:lnTo>
                    <a:pt x="386" y="51"/>
                  </a:lnTo>
                  <a:lnTo>
                    <a:pt x="386"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59"/>
            <p:cNvSpPr/>
            <p:nvPr/>
          </p:nvSpPr>
          <p:spPr>
            <a:xfrm>
              <a:off x="5667936" y="2709403"/>
              <a:ext cx="118946" cy="175308"/>
            </a:xfrm>
            <a:custGeom>
              <a:avLst/>
              <a:gdLst/>
              <a:ahLst/>
              <a:cxnLst/>
              <a:rect l="l" t="t" r="r" b="b"/>
              <a:pathLst>
                <a:path w="1625" h="2395" extrusionOk="0">
                  <a:moveTo>
                    <a:pt x="0" y="1"/>
                  </a:moveTo>
                  <a:lnTo>
                    <a:pt x="0" y="2395"/>
                  </a:lnTo>
                  <a:lnTo>
                    <a:pt x="1624" y="2395"/>
                  </a:lnTo>
                  <a:lnTo>
                    <a:pt x="16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59"/>
            <p:cNvSpPr/>
            <p:nvPr/>
          </p:nvSpPr>
          <p:spPr>
            <a:xfrm>
              <a:off x="5949747" y="2520772"/>
              <a:ext cx="399512" cy="369574"/>
            </a:xfrm>
            <a:custGeom>
              <a:avLst/>
              <a:gdLst/>
              <a:ahLst/>
              <a:cxnLst/>
              <a:rect l="l" t="t" r="r" b="b"/>
              <a:pathLst>
                <a:path w="5458" h="5049" extrusionOk="0">
                  <a:moveTo>
                    <a:pt x="2376" y="0"/>
                  </a:moveTo>
                  <a:cubicBezTo>
                    <a:pt x="2371" y="0"/>
                    <a:pt x="2365" y="0"/>
                    <a:pt x="2360" y="0"/>
                  </a:cubicBezTo>
                  <a:cubicBezTo>
                    <a:pt x="0" y="0"/>
                    <a:pt x="184" y="3833"/>
                    <a:pt x="1172" y="4620"/>
                  </a:cubicBezTo>
                  <a:cubicBezTo>
                    <a:pt x="1518" y="4911"/>
                    <a:pt x="1923" y="5049"/>
                    <a:pt x="2391" y="5049"/>
                  </a:cubicBezTo>
                  <a:cubicBezTo>
                    <a:pt x="3214" y="5049"/>
                    <a:pt x="4230" y="4624"/>
                    <a:pt x="5457" y="3867"/>
                  </a:cubicBezTo>
                  <a:cubicBezTo>
                    <a:pt x="5457" y="3867"/>
                    <a:pt x="4724" y="0"/>
                    <a:pt x="23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59"/>
            <p:cNvSpPr/>
            <p:nvPr/>
          </p:nvSpPr>
          <p:spPr>
            <a:xfrm>
              <a:off x="6666208" y="1922599"/>
              <a:ext cx="399805" cy="806710"/>
            </a:xfrm>
            <a:custGeom>
              <a:avLst/>
              <a:gdLst/>
              <a:ahLst/>
              <a:cxnLst/>
              <a:rect l="l" t="t" r="r" b="b"/>
              <a:pathLst>
                <a:path w="5462" h="11021" extrusionOk="0">
                  <a:moveTo>
                    <a:pt x="4138" y="0"/>
                  </a:moveTo>
                  <a:cubicBezTo>
                    <a:pt x="2856" y="0"/>
                    <a:pt x="586" y="6751"/>
                    <a:pt x="272" y="8089"/>
                  </a:cubicBezTo>
                  <a:cubicBezTo>
                    <a:pt x="1" y="9232"/>
                    <a:pt x="1229" y="11021"/>
                    <a:pt x="2792" y="11021"/>
                  </a:cubicBezTo>
                  <a:cubicBezTo>
                    <a:pt x="3060" y="11021"/>
                    <a:pt x="3338" y="10968"/>
                    <a:pt x="3620" y="10850"/>
                  </a:cubicBezTo>
                  <a:lnTo>
                    <a:pt x="4038" y="6649"/>
                  </a:lnTo>
                  <a:cubicBezTo>
                    <a:pt x="4858" y="3837"/>
                    <a:pt x="5461" y="171"/>
                    <a:pt x="4189" y="4"/>
                  </a:cubicBezTo>
                  <a:cubicBezTo>
                    <a:pt x="4172" y="1"/>
                    <a:pt x="4155" y="0"/>
                    <a:pt x="4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59"/>
            <p:cNvSpPr/>
            <p:nvPr/>
          </p:nvSpPr>
          <p:spPr>
            <a:xfrm>
              <a:off x="7636885" y="2445012"/>
              <a:ext cx="322289" cy="260364"/>
            </a:xfrm>
            <a:custGeom>
              <a:avLst/>
              <a:gdLst/>
              <a:ahLst/>
              <a:cxnLst/>
              <a:rect l="l" t="t" r="r" b="b"/>
              <a:pathLst>
                <a:path w="4403" h="3557" extrusionOk="0">
                  <a:moveTo>
                    <a:pt x="3204" y="0"/>
                  </a:moveTo>
                  <a:cubicBezTo>
                    <a:pt x="2754" y="0"/>
                    <a:pt x="1504" y="542"/>
                    <a:pt x="0" y="2893"/>
                  </a:cubicBezTo>
                  <a:lnTo>
                    <a:pt x="34" y="3195"/>
                  </a:lnTo>
                  <a:lnTo>
                    <a:pt x="50" y="3195"/>
                  </a:lnTo>
                  <a:lnTo>
                    <a:pt x="50" y="3111"/>
                  </a:lnTo>
                  <a:cubicBezTo>
                    <a:pt x="1205" y="1301"/>
                    <a:pt x="2767" y="640"/>
                    <a:pt x="3109" y="640"/>
                  </a:cubicBezTo>
                  <a:cubicBezTo>
                    <a:pt x="3134" y="640"/>
                    <a:pt x="3152" y="643"/>
                    <a:pt x="3164" y="650"/>
                  </a:cubicBezTo>
                  <a:cubicBezTo>
                    <a:pt x="3331" y="734"/>
                    <a:pt x="3900" y="2592"/>
                    <a:pt x="3415" y="2960"/>
                  </a:cubicBezTo>
                  <a:cubicBezTo>
                    <a:pt x="3047" y="3228"/>
                    <a:pt x="1507" y="3295"/>
                    <a:pt x="636" y="3312"/>
                  </a:cubicBezTo>
                  <a:cubicBezTo>
                    <a:pt x="1198" y="3422"/>
                    <a:pt x="2012" y="3556"/>
                    <a:pt x="2689" y="3556"/>
                  </a:cubicBezTo>
                  <a:cubicBezTo>
                    <a:pt x="3143" y="3556"/>
                    <a:pt x="3535" y="3496"/>
                    <a:pt x="3750" y="3328"/>
                  </a:cubicBezTo>
                  <a:cubicBezTo>
                    <a:pt x="4402" y="2810"/>
                    <a:pt x="3582" y="182"/>
                    <a:pt x="3348" y="31"/>
                  </a:cubicBezTo>
                  <a:cubicBezTo>
                    <a:pt x="3318" y="12"/>
                    <a:pt x="3269" y="0"/>
                    <a:pt x="3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59"/>
            <p:cNvSpPr/>
            <p:nvPr/>
          </p:nvSpPr>
          <p:spPr>
            <a:xfrm>
              <a:off x="7602555" y="2678806"/>
              <a:ext cx="376089" cy="260364"/>
            </a:xfrm>
            <a:custGeom>
              <a:avLst/>
              <a:gdLst/>
              <a:ahLst/>
              <a:cxnLst/>
              <a:rect l="l" t="t" r="r" b="b"/>
              <a:pathLst>
                <a:path w="5138" h="3557" extrusionOk="0">
                  <a:moveTo>
                    <a:pt x="335" y="1"/>
                  </a:moveTo>
                  <a:lnTo>
                    <a:pt x="1" y="51"/>
                  </a:lnTo>
                  <a:lnTo>
                    <a:pt x="1" y="67"/>
                  </a:lnTo>
                  <a:lnTo>
                    <a:pt x="84" y="51"/>
                  </a:lnTo>
                  <a:cubicBezTo>
                    <a:pt x="2762" y="653"/>
                    <a:pt x="4369" y="1909"/>
                    <a:pt x="4369" y="2093"/>
                  </a:cubicBezTo>
                  <a:cubicBezTo>
                    <a:pt x="4369" y="2222"/>
                    <a:pt x="3192" y="3071"/>
                    <a:pt x="2395" y="3071"/>
                  </a:cubicBezTo>
                  <a:cubicBezTo>
                    <a:pt x="2265" y="3071"/>
                    <a:pt x="2146" y="3048"/>
                    <a:pt x="2043" y="2997"/>
                  </a:cubicBezTo>
                  <a:cubicBezTo>
                    <a:pt x="1490" y="2729"/>
                    <a:pt x="586" y="1323"/>
                    <a:pt x="118" y="570"/>
                  </a:cubicBezTo>
                  <a:lnTo>
                    <a:pt x="118" y="570"/>
                  </a:lnTo>
                  <a:cubicBezTo>
                    <a:pt x="386" y="1440"/>
                    <a:pt x="971" y="3064"/>
                    <a:pt x="1808" y="3465"/>
                  </a:cubicBezTo>
                  <a:cubicBezTo>
                    <a:pt x="1950" y="3529"/>
                    <a:pt x="2111" y="3556"/>
                    <a:pt x="2284" y="3556"/>
                  </a:cubicBezTo>
                  <a:cubicBezTo>
                    <a:pt x="3441" y="3556"/>
                    <a:pt x="5137" y="2313"/>
                    <a:pt x="5123" y="2110"/>
                  </a:cubicBezTo>
                  <a:cubicBezTo>
                    <a:pt x="5106" y="1875"/>
                    <a:pt x="3984" y="837"/>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59"/>
            <p:cNvSpPr/>
            <p:nvPr/>
          </p:nvSpPr>
          <p:spPr>
            <a:xfrm>
              <a:off x="6590521" y="1257450"/>
              <a:ext cx="797706" cy="471246"/>
            </a:xfrm>
            <a:custGeom>
              <a:avLst/>
              <a:gdLst/>
              <a:ahLst/>
              <a:cxnLst/>
              <a:rect l="l" t="t" r="r" b="b"/>
              <a:pathLst>
                <a:path w="10898" h="6438" extrusionOk="0">
                  <a:moveTo>
                    <a:pt x="6551" y="1"/>
                  </a:moveTo>
                  <a:cubicBezTo>
                    <a:pt x="4470" y="1"/>
                    <a:pt x="5374" y="1140"/>
                    <a:pt x="5374" y="1140"/>
                  </a:cubicBezTo>
                  <a:cubicBezTo>
                    <a:pt x="5374" y="1140"/>
                    <a:pt x="4960" y="969"/>
                    <a:pt x="4395" y="969"/>
                  </a:cubicBezTo>
                  <a:cubicBezTo>
                    <a:pt x="4059" y="969"/>
                    <a:pt x="3669" y="1030"/>
                    <a:pt x="3281" y="1224"/>
                  </a:cubicBezTo>
                  <a:cubicBezTo>
                    <a:pt x="2210" y="1759"/>
                    <a:pt x="2796" y="2228"/>
                    <a:pt x="2796" y="2228"/>
                  </a:cubicBezTo>
                  <a:cubicBezTo>
                    <a:pt x="1390" y="2630"/>
                    <a:pt x="1" y="4571"/>
                    <a:pt x="1323" y="5810"/>
                  </a:cubicBezTo>
                  <a:cubicBezTo>
                    <a:pt x="1779" y="6237"/>
                    <a:pt x="2277" y="6438"/>
                    <a:pt x="2781" y="6438"/>
                  </a:cubicBezTo>
                  <a:cubicBezTo>
                    <a:pt x="3738" y="6438"/>
                    <a:pt x="4717" y="5715"/>
                    <a:pt x="5474" y="4454"/>
                  </a:cubicBezTo>
                  <a:lnTo>
                    <a:pt x="8420" y="3634"/>
                  </a:lnTo>
                  <a:cubicBezTo>
                    <a:pt x="10897" y="3299"/>
                    <a:pt x="10228" y="286"/>
                    <a:pt x="7248" y="35"/>
                  </a:cubicBezTo>
                  <a:cubicBezTo>
                    <a:pt x="6985" y="11"/>
                    <a:pt x="6754" y="1"/>
                    <a:pt x="65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59"/>
            <p:cNvSpPr/>
            <p:nvPr/>
          </p:nvSpPr>
          <p:spPr>
            <a:xfrm>
              <a:off x="6656692" y="1313886"/>
              <a:ext cx="676418" cy="413566"/>
            </a:xfrm>
            <a:custGeom>
              <a:avLst/>
              <a:gdLst/>
              <a:ahLst/>
              <a:cxnLst/>
              <a:rect l="l" t="t" r="r" b="b"/>
              <a:pathLst>
                <a:path w="9241" h="5650" extrusionOk="0">
                  <a:moveTo>
                    <a:pt x="4269" y="1"/>
                  </a:moveTo>
                  <a:cubicBezTo>
                    <a:pt x="4319" y="202"/>
                    <a:pt x="4436" y="352"/>
                    <a:pt x="4436" y="352"/>
                  </a:cubicBezTo>
                  <a:cubicBezTo>
                    <a:pt x="4436" y="352"/>
                    <a:pt x="4352" y="319"/>
                    <a:pt x="4219" y="269"/>
                  </a:cubicBezTo>
                  <a:lnTo>
                    <a:pt x="4219" y="269"/>
                  </a:lnTo>
                  <a:cubicBezTo>
                    <a:pt x="4470" y="503"/>
                    <a:pt x="4587" y="754"/>
                    <a:pt x="4520" y="988"/>
                  </a:cubicBezTo>
                  <a:cubicBezTo>
                    <a:pt x="4436" y="1349"/>
                    <a:pt x="3937" y="1554"/>
                    <a:pt x="3283" y="1554"/>
                  </a:cubicBezTo>
                  <a:cubicBezTo>
                    <a:pt x="3028" y="1554"/>
                    <a:pt x="2748" y="1523"/>
                    <a:pt x="2461" y="1457"/>
                  </a:cubicBezTo>
                  <a:cubicBezTo>
                    <a:pt x="2176" y="1407"/>
                    <a:pt x="1925" y="1323"/>
                    <a:pt x="1724" y="1206"/>
                  </a:cubicBezTo>
                  <a:lnTo>
                    <a:pt x="1724" y="1206"/>
                  </a:lnTo>
                  <a:cubicBezTo>
                    <a:pt x="1758" y="1357"/>
                    <a:pt x="1875" y="1440"/>
                    <a:pt x="1875" y="1440"/>
                  </a:cubicBezTo>
                  <a:lnTo>
                    <a:pt x="1674" y="1507"/>
                  </a:lnTo>
                  <a:cubicBezTo>
                    <a:pt x="2427" y="1926"/>
                    <a:pt x="2210" y="2963"/>
                    <a:pt x="954" y="3934"/>
                  </a:cubicBezTo>
                  <a:cubicBezTo>
                    <a:pt x="653" y="4169"/>
                    <a:pt x="335" y="4353"/>
                    <a:pt x="0" y="4503"/>
                  </a:cubicBezTo>
                  <a:cubicBezTo>
                    <a:pt x="84" y="4688"/>
                    <a:pt x="218" y="4855"/>
                    <a:pt x="385" y="5022"/>
                  </a:cubicBezTo>
                  <a:cubicBezTo>
                    <a:pt x="841" y="5450"/>
                    <a:pt x="1339" y="5650"/>
                    <a:pt x="1843" y="5650"/>
                  </a:cubicBezTo>
                  <a:cubicBezTo>
                    <a:pt x="2799" y="5650"/>
                    <a:pt x="3774" y="4928"/>
                    <a:pt x="4520" y="3667"/>
                  </a:cubicBezTo>
                  <a:lnTo>
                    <a:pt x="7483" y="2846"/>
                  </a:lnTo>
                  <a:cubicBezTo>
                    <a:pt x="8822" y="2679"/>
                    <a:pt x="9240" y="1708"/>
                    <a:pt x="8855" y="838"/>
                  </a:cubicBezTo>
                  <a:lnTo>
                    <a:pt x="8855" y="838"/>
                  </a:lnTo>
                  <a:cubicBezTo>
                    <a:pt x="8559" y="960"/>
                    <a:pt x="8125" y="1033"/>
                    <a:pt x="7616" y="1033"/>
                  </a:cubicBezTo>
                  <a:cubicBezTo>
                    <a:pt x="7290" y="1033"/>
                    <a:pt x="6934" y="1003"/>
                    <a:pt x="6562" y="938"/>
                  </a:cubicBezTo>
                  <a:cubicBezTo>
                    <a:pt x="5524" y="771"/>
                    <a:pt x="4670" y="402"/>
                    <a:pt x="42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59"/>
            <p:cNvSpPr/>
            <p:nvPr/>
          </p:nvSpPr>
          <p:spPr>
            <a:xfrm>
              <a:off x="6893121" y="1817633"/>
              <a:ext cx="1002367" cy="2343784"/>
            </a:xfrm>
            <a:custGeom>
              <a:avLst/>
              <a:gdLst/>
              <a:ahLst/>
              <a:cxnLst/>
              <a:rect l="l" t="t" r="r" b="b"/>
              <a:pathLst>
                <a:path w="13694" h="32020" extrusionOk="0">
                  <a:moveTo>
                    <a:pt x="4760" y="1"/>
                  </a:moveTo>
                  <a:cubicBezTo>
                    <a:pt x="2151" y="1"/>
                    <a:pt x="676" y="1352"/>
                    <a:pt x="386" y="2091"/>
                  </a:cubicBezTo>
                  <a:cubicBezTo>
                    <a:pt x="1" y="3011"/>
                    <a:pt x="520" y="12134"/>
                    <a:pt x="771" y="15481"/>
                  </a:cubicBezTo>
                  <a:cubicBezTo>
                    <a:pt x="1055" y="19582"/>
                    <a:pt x="1892" y="32019"/>
                    <a:pt x="1892" y="32019"/>
                  </a:cubicBezTo>
                  <a:lnTo>
                    <a:pt x="2110" y="32019"/>
                  </a:lnTo>
                  <a:lnTo>
                    <a:pt x="5558" y="20319"/>
                  </a:lnTo>
                  <a:lnTo>
                    <a:pt x="6044" y="20235"/>
                  </a:lnTo>
                  <a:lnTo>
                    <a:pt x="13459" y="31818"/>
                  </a:lnTo>
                  <a:lnTo>
                    <a:pt x="13693" y="31818"/>
                  </a:lnTo>
                  <a:cubicBezTo>
                    <a:pt x="13693" y="31818"/>
                    <a:pt x="11166" y="1438"/>
                    <a:pt x="7115" y="333"/>
                  </a:cubicBezTo>
                  <a:cubicBezTo>
                    <a:pt x="6248" y="99"/>
                    <a:pt x="5463" y="1"/>
                    <a:pt x="47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59"/>
            <p:cNvSpPr/>
            <p:nvPr/>
          </p:nvSpPr>
          <p:spPr>
            <a:xfrm>
              <a:off x="7023048" y="1816462"/>
              <a:ext cx="359034" cy="152910"/>
            </a:xfrm>
            <a:custGeom>
              <a:avLst/>
              <a:gdLst/>
              <a:ahLst/>
              <a:cxnLst/>
              <a:rect l="l" t="t" r="r" b="b"/>
              <a:pathLst>
                <a:path w="4905" h="2089" extrusionOk="0">
                  <a:moveTo>
                    <a:pt x="2957" y="1"/>
                  </a:moveTo>
                  <a:cubicBezTo>
                    <a:pt x="1710" y="1"/>
                    <a:pt x="728" y="313"/>
                    <a:pt x="0" y="734"/>
                  </a:cubicBezTo>
                  <a:cubicBezTo>
                    <a:pt x="17" y="918"/>
                    <a:pt x="67" y="1119"/>
                    <a:pt x="168" y="1286"/>
                  </a:cubicBezTo>
                  <a:cubicBezTo>
                    <a:pt x="455" y="1814"/>
                    <a:pt x="1067" y="2089"/>
                    <a:pt x="1786" y="2089"/>
                  </a:cubicBezTo>
                  <a:cubicBezTo>
                    <a:pt x="2322" y="2089"/>
                    <a:pt x="2917" y="1936"/>
                    <a:pt x="3482" y="1621"/>
                  </a:cubicBezTo>
                  <a:cubicBezTo>
                    <a:pt x="4118" y="1270"/>
                    <a:pt x="4620" y="768"/>
                    <a:pt x="4905" y="232"/>
                  </a:cubicBezTo>
                  <a:cubicBezTo>
                    <a:pt x="4196" y="71"/>
                    <a:pt x="3547" y="1"/>
                    <a:pt x="29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59"/>
            <p:cNvSpPr/>
            <p:nvPr/>
          </p:nvSpPr>
          <p:spPr>
            <a:xfrm>
              <a:off x="6909079" y="1855477"/>
              <a:ext cx="980261" cy="2302208"/>
            </a:xfrm>
            <a:custGeom>
              <a:avLst/>
              <a:gdLst/>
              <a:ahLst/>
              <a:cxnLst/>
              <a:rect l="l" t="t" r="r" b="b"/>
              <a:pathLst>
                <a:path w="13392" h="31452" extrusionOk="0">
                  <a:moveTo>
                    <a:pt x="7332" y="0"/>
                  </a:moveTo>
                  <a:lnTo>
                    <a:pt x="7332" y="151"/>
                  </a:lnTo>
                  <a:cubicBezTo>
                    <a:pt x="7332" y="3314"/>
                    <a:pt x="5106" y="6645"/>
                    <a:pt x="3181" y="6645"/>
                  </a:cubicBezTo>
                  <a:cubicBezTo>
                    <a:pt x="1808" y="6645"/>
                    <a:pt x="603" y="5323"/>
                    <a:pt x="34" y="3381"/>
                  </a:cubicBezTo>
                  <a:lnTo>
                    <a:pt x="34" y="3381"/>
                  </a:lnTo>
                  <a:cubicBezTo>
                    <a:pt x="1" y="6445"/>
                    <a:pt x="369" y="12370"/>
                    <a:pt x="553" y="14931"/>
                  </a:cubicBezTo>
                  <a:cubicBezTo>
                    <a:pt x="837" y="19032"/>
                    <a:pt x="1674" y="31452"/>
                    <a:pt x="1674" y="31452"/>
                  </a:cubicBezTo>
                  <a:lnTo>
                    <a:pt x="1892" y="31452"/>
                  </a:lnTo>
                  <a:lnTo>
                    <a:pt x="5340" y="19752"/>
                  </a:lnTo>
                  <a:lnTo>
                    <a:pt x="5826" y="19668"/>
                  </a:lnTo>
                  <a:lnTo>
                    <a:pt x="13224" y="31268"/>
                  </a:lnTo>
                  <a:lnTo>
                    <a:pt x="13391" y="31268"/>
                  </a:lnTo>
                  <a:cubicBezTo>
                    <a:pt x="10445" y="25108"/>
                    <a:pt x="8303" y="18982"/>
                    <a:pt x="7884" y="13090"/>
                  </a:cubicBezTo>
                  <a:cubicBezTo>
                    <a:pt x="9943" y="12973"/>
                    <a:pt x="10512" y="11550"/>
                    <a:pt x="10814" y="10529"/>
                  </a:cubicBezTo>
                  <a:cubicBezTo>
                    <a:pt x="9826" y="4905"/>
                    <a:pt x="8755" y="1005"/>
                    <a:pt x="7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59"/>
            <p:cNvSpPr/>
            <p:nvPr/>
          </p:nvSpPr>
          <p:spPr>
            <a:xfrm>
              <a:off x="7261965" y="1827295"/>
              <a:ext cx="117702" cy="425204"/>
            </a:xfrm>
            <a:custGeom>
              <a:avLst/>
              <a:gdLst/>
              <a:ahLst/>
              <a:cxnLst/>
              <a:rect l="l" t="t" r="r" b="b"/>
              <a:pathLst>
                <a:path w="1608" h="5809" extrusionOk="0">
                  <a:moveTo>
                    <a:pt x="1172" y="0"/>
                  </a:moveTo>
                  <a:cubicBezTo>
                    <a:pt x="1172" y="0"/>
                    <a:pt x="0" y="1975"/>
                    <a:pt x="251" y="4620"/>
                  </a:cubicBezTo>
                  <a:lnTo>
                    <a:pt x="1339" y="5809"/>
                  </a:lnTo>
                  <a:cubicBezTo>
                    <a:pt x="1105" y="2779"/>
                    <a:pt x="1423" y="553"/>
                    <a:pt x="1607" y="84"/>
                  </a:cubicBezTo>
                  <a:lnTo>
                    <a:pt x="11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59"/>
            <p:cNvSpPr/>
            <p:nvPr/>
          </p:nvSpPr>
          <p:spPr>
            <a:xfrm>
              <a:off x="6909079" y="1865285"/>
              <a:ext cx="121361" cy="426449"/>
            </a:xfrm>
            <a:custGeom>
              <a:avLst/>
              <a:gdLst/>
              <a:ahLst/>
              <a:cxnLst/>
              <a:rect l="l" t="t" r="r" b="b"/>
              <a:pathLst>
                <a:path w="1658" h="5826" extrusionOk="0">
                  <a:moveTo>
                    <a:pt x="1658" y="0"/>
                  </a:moveTo>
                  <a:lnTo>
                    <a:pt x="1189" y="285"/>
                  </a:lnTo>
                  <a:cubicBezTo>
                    <a:pt x="1189" y="285"/>
                    <a:pt x="1" y="2745"/>
                    <a:pt x="235" y="5273"/>
                  </a:cubicBezTo>
                  <a:lnTo>
                    <a:pt x="971" y="5825"/>
                  </a:lnTo>
                  <a:cubicBezTo>
                    <a:pt x="720" y="2913"/>
                    <a:pt x="1457" y="569"/>
                    <a:pt x="16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59"/>
            <p:cNvSpPr/>
            <p:nvPr/>
          </p:nvSpPr>
          <p:spPr>
            <a:xfrm>
              <a:off x="6868673" y="2098054"/>
              <a:ext cx="699622" cy="1567451"/>
            </a:xfrm>
            <a:custGeom>
              <a:avLst/>
              <a:gdLst/>
              <a:ahLst/>
              <a:cxnLst/>
              <a:rect l="l" t="t" r="r" b="b"/>
              <a:pathLst>
                <a:path w="9558" h="21414" extrusionOk="0">
                  <a:moveTo>
                    <a:pt x="6193" y="0"/>
                  </a:moveTo>
                  <a:lnTo>
                    <a:pt x="335" y="1340"/>
                  </a:lnTo>
                  <a:lnTo>
                    <a:pt x="0" y="21392"/>
                  </a:lnTo>
                  <a:cubicBezTo>
                    <a:pt x="391" y="21407"/>
                    <a:pt x="773" y="21414"/>
                    <a:pt x="1145" y="21414"/>
                  </a:cubicBezTo>
                  <a:cubicBezTo>
                    <a:pt x="6297" y="21414"/>
                    <a:pt x="9558" y="20103"/>
                    <a:pt x="9558" y="20103"/>
                  </a:cubicBezTo>
                  <a:cubicBezTo>
                    <a:pt x="7901" y="12554"/>
                    <a:pt x="6361" y="5156"/>
                    <a:pt x="6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59"/>
            <p:cNvSpPr/>
            <p:nvPr/>
          </p:nvSpPr>
          <p:spPr>
            <a:xfrm>
              <a:off x="6869844" y="2372473"/>
              <a:ext cx="699695" cy="1293034"/>
            </a:xfrm>
            <a:custGeom>
              <a:avLst/>
              <a:gdLst/>
              <a:ahLst/>
              <a:cxnLst/>
              <a:rect l="l" t="t" r="r" b="b"/>
              <a:pathLst>
                <a:path w="9559" h="17665" extrusionOk="0">
                  <a:moveTo>
                    <a:pt x="6495" y="1"/>
                  </a:moveTo>
                  <a:cubicBezTo>
                    <a:pt x="5843" y="2311"/>
                    <a:pt x="4437" y="3918"/>
                    <a:pt x="2813" y="3918"/>
                  </a:cubicBezTo>
                  <a:cubicBezTo>
                    <a:pt x="1842" y="3918"/>
                    <a:pt x="938" y="3365"/>
                    <a:pt x="252" y="2394"/>
                  </a:cubicBezTo>
                  <a:lnTo>
                    <a:pt x="1" y="17643"/>
                  </a:lnTo>
                  <a:cubicBezTo>
                    <a:pt x="393" y="17658"/>
                    <a:pt x="776" y="17665"/>
                    <a:pt x="1149" y="17665"/>
                  </a:cubicBezTo>
                  <a:cubicBezTo>
                    <a:pt x="6312" y="17665"/>
                    <a:pt x="9559" y="16354"/>
                    <a:pt x="9559" y="16354"/>
                  </a:cubicBezTo>
                  <a:cubicBezTo>
                    <a:pt x="8270" y="10479"/>
                    <a:pt x="7031" y="4704"/>
                    <a:pt x="6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59"/>
            <p:cNvSpPr/>
            <p:nvPr/>
          </p:nvSpPr>
          <p:spPr>
            <a:xfrm>
              <a:off x="5479231" y="2974086"/>
              <a:ext cx="1761937" cy="1188508"/>
            </a:xfrm>
            <a:custGeom>
              <a:avLst/>
              <a:gdLst/>
              <a:ahLst/>
              <a:cxnLst/>
              <a:rect l="l" t="t" r="r" b="b"/>
              <a:pathLst>
                <a:path w="24071" h="16237" extrusionOk="0">
                  <a:moveTo>
                    <a:pt x="1" y="1"/>
                  </a:moveTo>
                  <a:lnTo>
                    <a:pt x="135" y="16237"/>
                  </a:lnTo>
                  <a:lnTo>
                    <a:pt x="24071" y="16237"/>
                  </a:lnTo>
                  <a:lnTo>
                    <a:pt x="225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59"/>
            <p:cNvSpPr/>
            <p:nvPr/>
          </p:nvSpPr>
          <p:spPr>
            <a:xfrm>
              <a:off x="5479231" y="2974086"/>
              <a:ext cx="1688447" cy="399512"/>
            </a:xfrm>
            <a:custGeom>
              <a:avLst/>
              <a:gdLst/>
              <a:ahLst/>
              <a:cxnLst/>
              <a:rect l="l" t="t" r="r" b="b"/>
              <a:pathLst>
                <a:path w="23067" h="5458" extrusionOk="0">
                  <a:moveTo>
                    <a:pt x="1" y="1"/>
                  </a:moveTo>
                  <a:lnTo>
                    <a:pt x="1" y="67"/>
                  </a:lnTo>
                  <a:lnTo>
                    <a:pt x="23066" y="5457"/>
                  </a:lnTo>
                  <a:lnTo>
                    <a:pt x="22564"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59"/>
            <p:cNvSpPr/>
            <p:nvPr/>
          </p:nvSpPr>
          <p:spPr>
            <a:xfrm>
              <a:off x="5479231" y="2974086"/>
              <a:ext cx="784238" cy="1188508"/>
            </a:xfrm>
            <a:custGeom>
              <a:avLst/>
              <a:gdLst/>
              <a:ahLst/>
              <a:cxnLst/>
              <a:rect l="l" t="t" r="r" b="b"/>
              <a:pathLst>
                <a:path w="10714" h="16237" extrusionOk="0">
                  <a:moveTo>
                    <a:pt x="1" y="1"/>
                  </a:moveTo>
                  <a:lnTo>
                    <a:pt x="135" y="16237"/>
                  </a:lnTo>
                  <a:lnTo>
                    <a:pt x="10713" y="16237"/>
                  </a:lnTo>
                  <a:lnTo>
                    <a:pt x="10596"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59"/>
            <p:cNvSpPr/>
            <p:nvPr/>
          </p:nvSpPr>
          <p:spPr>
            <a:xfrm>
              <a:off x="5479231" y="2974086"/>
              <a:ext cx="776845" cy="261022"/>
            </a:xfrm>
            <a:custGeom>
              <a:avLst/>
              <a:gdLst/>
              <a:ahLst/>
              <a:cxnLst/>
              <a:rect l="l" t="t" r="r" b="b"/>
              <a:pathLst>
                <a:path w="10613" h="3566" extrusionOk="0">
                  <a:moveTo>
                    <a:pt x="1" y="1"/>
                  </a:moveTo>
                  <a:lnTo>
                    <a:pt x="17" y="821"/>
                  </a:lnTo>
                  <a:lnTo>
                    <a:pt x="10613" y="3566"/>
                  </a:lnTo>
                  <a:lnTo>
                    <a:pt x="10596"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59"/>
            <p:cNvSpPr/>
            <p:nvPr/>
          </p:nvSpPr>
          <p:spPr>
            <a:xfrm>
              <a:off x="7330552" y="1848084"/>
              <a:ext cx="383116" cy="881810"/>
            </a:xfrm>
            <a:custGeom>
              <a:avLst/>
              <a:gdLst/>
              <a:ahLst/>
              <a:cxnLst/>
              <a:rect l="l" t="t" r="r" b="b"/>
              <a:pathLst>
                <a:path w="5234" h="12047" extrusionOk="0">
                  <a:moveTo>
                    <a:pt x="1182" y="0"/>
                  </a:moveTo>
                  <a:cubicBezTo>
                    <a:pt x="1173" y="0"/>
                    <a:pt x="1164" y="0"/>
                    <a:pt x="1156" y="1"/>
                  </a:cubicBezTo>
                  <a:cubicBezTo>
                    <a:pt x="218" y="68"/>
                    <a:pt x="1" y="4185"/>
                    <a:pt x="536" y="7215"/>
                  </a:cubicBezTo>
                  <a:lnTo>
                    <a:pt x="1122" y="11868"/>
                  </a:lnTo>
                  <a:cubicBezTo>
                    <a:pt x="1402" y="11991"/>
                    <a:pt x="1681" y="12046"/>
                    <a:pt x="1956" y="12046"/>
                  </a:cubicBezTo>
                  <a:cubicBezTo>
                    <a:pt x="3703" y="12046"/>
                    <a:pt x="5234" y="9810"/>
                    <a:pt x="5089" y="8537"/>
                  </a:cubicBezTo>
                  <a:cubicBezTo>
                    <a:pt x="4923" y="7090"/>
                    <a:pt x="2688" y="0"/>
                    <a:pt x="1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59"/>
            <p:cNvSpPr/>
            <p:nvPr/>
          </p:nvSpPr>
          <p:spPr>
            <a:xfrm>
              <a:off x="7373446" y="2158077"/>
              <a:ext cx="340222" cy="570209"/>
            </a:xfrm>
            <a:custGeom>
              <a:avLst/>
              <a:gdLst/>
              <a:ahLst/>
              <a:cxnLst/>
              <a:rect l="l" t="t" r="r" b="b"/>
              <a:pathLst>
                <a:path w="4648" h="7790" extrusionOk="0">
                  <a:moveTo>
                    <a:pt x="3248" y="1"/>
                  </a:moveTo>
                  <a:lnTo>
                    <a:pt x="3248" y="1"/>
                  </a:lnTo>
                  <a:cubicBezTo>
                    <a:pt x="3683" y="2696"/>
                    <a:pt x="3131" y="5022"/>
                    <a:pt x="1992" y="5206"/>
                  </a:cubicBezTo>
                  <a:cubicBezTo>
                    <a:pt x="1942" y="5215"/>
                    <a:pt x="1891" y="5220"/>
                    <a:pt x="1839" y="5220"/>
                  </a:cubicBezTo>
                  <a:cubicBezTo>
                    <a:pt x="1212" y="5220"/>
                    <a:pt x="542" y="4570"/>
                    <a:pt x="0" y="3549"/>
                  </a:cubicBezTo>
                  <a:lnTo>
                    <a:pt x="0" y="3549"/>
                  </a:lnTo>
                  <a:lnTo>
                    <a:pt x="503" y="7600"/>
                  </a:lnTo>
                  <a:cubicBezTo>
                    <a:pt x="795" y="7731"/>
                    <a:pt x="1088" y="7790"/>
                    <a:pt x="1374" y="7790"/>
                  </a:cubicBezTo>
                  <a:cubicBezTo>
                    <a:pt x="3132" y="7790"/>
                    <a:pt x="4647" y="5569"/>
                    <a:pt x="4503" y="4302"/>
                  </a:cubicBezTo>
                  <a:cubicBezTo>
                    <a:pt x="4419" y="3633"/>
                    <a:pt x="3917" y="1792"/>
                    <a:pt x="32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59"/>
            <p:cNvSpPr/>
            <p:nvPr/>
          </p:nvSpPr>
          <p:spPr>
            <a:xfrm>
              <a:off x="7253401" y="2347073"/>
              <a:ext cx="310504" cy="392485"/>
            </a:xfrm>
            <a:custGeom>
              <a:avLst/>
              <a:gdLst/>
              <a:ahLst/>
              <a:cxnLst/>
              <a:rect l="l" t="t" r="r" b="b"/>
              <a:pathLst>
                <a:path w="4242" h="5362" extrusionOk="0">
                  <a:moveTo>
                    <a:pt x="2531" y="0"/>
                  </a:moveTo>
                  <a:cubicBezTo>
                    <a:pt x="2093" y="0"/>
                    <a:pt x="1672" y="162"/>
                    <a:pt x="1440" y="348"/>
                  </a:cubicBezTo>
                  <a:cubicBezTo>
                    <a:pt x="1440" y="348"/>
                    <a:pt x="0" y="3662"/>
                    <a:pt x="1808" y="5001"/>
                  </a:cubicBezTo>
                  <a:cubicBezTo>
                    <a:pt x="2146" y="5251"/>
                    <a:pt x="2444" y="5361"/>
                    <a:pt x="2704" y="5361"/>
                  </a:cubicBezTo>
                  <a:cubicBezTo>
                    <a:pt x="3834" y="5361"/>
                    <a:pt x="4241" y="3280"/>
                    <a:pt x="4051" y="1620"/>
                  </a:cubicBezTo>
                  <a:cubicBezTo>
                    <a:pt x="3909" y="377"/>
                    <a:pt x="3200" y="0"/>
                    <a:pt x="25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59"/>
            <p:cNvSpPr/>
            <p:nvPr/>
          </p:nvSpPr>
          <p:spPr>
            <a:xfrm>
              <a:off x="7062208" y="1524622"/>
              <a:ext cx="224350" cy="376089"/>
            </a:xfrm>
            <a:custGeom>
              <a:avLst/>
              <a:gdLst/>
              <a:ahLst/>
              <a:cxnLst/>
              <a:rect l="l" t="t" r="r" b="b"/>
              <a:pathLst>
                <a:path w="3065" h="5138" extrusionOk="0">
                  <a:moveTo>
                    <a:pt x="1440" y="1"/>
                  </a:moveTo>
                  <a:lnTo>
                    <a:pt x="135" y="1206"/>
                  </a:lnTo>
                  <a:cubicBezTo>
                    <a:pt x="135" y="1206"/>
                    <a:pt x="1" y="3516"/>
                    <a:pt x="386" y="4386"/>
                  </a:cubicBezTo>
                  <a:cubicBezTo>
                    <a:pt x="587" y="4823"/>
                    <a:pt x="1088" y="5137"/>
                    <a:pt x="1624" y="5137"/>
                  </a:cubicBezTo>
                  <a:cubicBezTo>
                    <a:pt x="2156" y="5137"/>
                    <a:pt x="2722" y="4827"/>
                    <a:pt x="3064" y="4018"/>
                  </a:cubicBezTo>
                  <a:cubicBezTo>
                    <a:pt x="3064" y="4018"/>
                    <a:pt x="2478" y="1842"/>
                    <a:pt x="1440"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59"/>
            <p:cNvSpPr/>
            <p:nvPr/>
          </p:nvSpPr>
          <p:spPr>
            <a:xfrm>
              <a:off x="7078166" y="1750072"/>
              <a:ext cx="218129" cy="155618"/>
            </a:xfrm>
            <a:custGeom>
              <a:avLst/>
              <a:gdLst/>
              <a:ahLst/>
              <a:cxnLst/>
              <a:rect l="l" t="t" r="r" b="b"/>
              <a:pathLst>
                <a:path w="2980" h="2126" extrusionOk="0">
                  <a:moveTo>
                    <a:pt x="2561" y="1"/>
                  </a:moveTo>
                  <a:cubicBezTo>
                    <a:pt x="2211" y="783"/>
                    <a:pt x="1643" y="1087"/>
                    <a:pt x="1115" y="1087"/>
                  </a:cubicBezTo>
                  <a:cubicBezTo>
                    <a:pt x="659" y="1087"/>
                    <a:pt x="233" y="861"/>
                    <a:pt x="0" y="520"/>
                  </a:cubicBezTo>
                  <a:lnTo>
                    <a:pt x="0" y="520"/>
                  </a:lnTo>
                  <a:cubicBezTo>
                    <a:pt x="51" y="821"/>
                    <a:pt x="67" y="1189"/>
                    <a:pt x="151" y="1407"/>
                  </a:cubicBezTo>
                  <a:cubicBezTo>
                    <a:pt x="330" y="1837"/>
                    <a:pt x="835" y="2125"/>
                    <a:pt x="1388" y="2125"/>
                  </a:cubicBezTo>
                  <a:cubicBezTo>
                    <a:pt x="1976" y="2125"/>
                    <a:pt x="2618" y="1799"/>
                    <a:pt x="2980" y="972"/>
                  </a:cubicBezTo>
                  <a:cubicBezTo>
                    <a:pt x="2946" y="938"/>
                    <a:pt x="2746" y="570"/>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59"/>
            <p:cNvSpPr/>
            <p:nvPr/>
          </p:nvSpPr>
          <p:spPr>
            <a:xfrm>
              <a:off x="6914568" y="1473018"/>
              <a:ext cx="303330" cy="416787"/>
            </a:xfrm>
            <a:custGeom>
              <a:avLst/>
              <a:gdLst/>
              <a:ahLst/>
              <a:cxnLst/>
              <a:rect l="l" t="t" r="r" b="b"/>
              <a:pathLst>
                <a:path w="4144" h="5694" extrusionOk="0">
                  <a:moveTo>
                    <a:pt x="2436" y="0"/>
                  </a:moveTo>
                  <a:cubicBezTo>
                    <a:pt x="1490" y="0"/>
                    <a:pt x="1" y="684"/>
                    <a:pt x="126" y="1576"/>
                  </a:cubicBezTo>
                  <a:cubicBezTo>
                    <a:pt x="311" y="3133"/>
                    <a:pt x="1465" y="5225"/>
                    <a:pt x="2118" y="5694"/>
                  </a:cubicBezTo>
                  <a:cubicBezTo>
                    <a:pt x="2118" y="5694"/>
                    <a:pt x="3993" y="4489"/>
                    <a:pt x="4060" y="3669"/>
                  </a:cubicBezTo>
                  <a:cubicBezTo>
                    <a:pt x="4144" y="2832"/>
                    <a:pt x="3675" y="438"/>
                    <a:pt x="2922" y="86"/>
                  </a:cubicBezTo>
                  <a:cubicBezTo>
                    <a:pt x="2793" y="28"/>
                    <a:pt x="2626" y="0"/>
                    <a:pt x="2436"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59"/>
            <p:cNvSpPr/>
            <p:nvPr/>
          </p:nvSpPr>
          <p:spPr>
            <a:xfrm>
              <a:off x="6914422" y="1472798"/>
              <a:ext cx="290008" cy="178090"/>
            </a:xfrm>
            <a:custGeom>
              <a:avLst/>
              <a:gdLst/>
              <a:ahLst/>
              <a:cxnLst/>
              <a:rect l="l" t="t" r="r" b="b"/>
              <a:pathLst>
                <a:path w="3962" h="2433" extrusionOk="0">
                  <a:moveTo>
                    <a:pt x="2414" y="1"/>
                  </a:moveTo>
                  <a:cubicBezTo>
                    <a:pt x="1476" y="1"/>
                    <a:pt x="1" y="664"/>
                    <a:pt x="112" y="1579"/>
                  </a:cubicBezTo>
                  <a:cubicBezTo>
                    <a:pt x="145" y="1763"/>
                    <a:pt x="195" y="1964"/>
                    <a:pt x="229" y="2165"/>
                  </a:cubicBezTo>
                  <a:cubicBezTo>
                    <a:pt x="714" y="1947"/>
                    <a:pt x="1250" y="1830"/>
                    <a:pt x="1836" y="1830"/>
                  </a:cubicBezTo>
                  <a:cubicBezTo>
                    <a:pt x="2656" y="1830"/>
                    <a:pt x="3392" y="2048"/>
                    <a:pt x="3962" y="2433"/>
                  </a:cubicBezTo>
                  <a:cubicBezTo>
                    <a:pt x="3794" y="1445"/>
                    <a:pt x="3409" y="307"/>
                    <a:pt x="2907" y="89"/>
                  </a:cubicBezTo>
                  <a:cubicBezTo>
                    <a:pt x="2778" y="29"/>
                    <a:pt x="2607" y="1"/>
                    <a:pt x="2414"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59"/>
            <p:cNvSpPr/>
            <p:nvPr/>
          </p:nvSpPr>
          <p:spPr>
            <a:xfrm>
              <a:off x="7023048" y="1492781"/>
              <a:ext cx="219373" cy="196096"/>
            </a:xfrm>
            <a:custGeom>
              <a:avLst/>
              <a:gdLst/>
              <a:ahLst/>
              <a:cxnLst/>
              <a:rect l="l" t="t" r="r" b="b"/>
              <a:pathLst>
                <a:path w="2997" h="2679" extrusionOk="0">
                  <a:moveTo>
                    <a:pt x="1071" y="1"/>
                  </a:moveTo>
                  <a:lnTo>
                    <a:pt x="0" y="419"/>
                  </a:lnTo>
                  <a:cubicBezTo>
                    <a:pt x="0" y="419"/>
                    <a:pt x="1239" y="921"/>
                    <a:pt x="1741" y="1942"/>
                  </a:cubicBezTo>
                  <a:lnTo>
                    <a:pt x="2277" y="1976"/>
                  </a:lnTo>
                  <a:lnTo>
                    <a:pt x="2996" y="2679"/>
                  </a:lnTo>
                  <a:lnTo>
                    <a:pt x="2762" y="352"/>
                  </a:lnTo>
                  <a:lnTo>
                    <a:pt x="1071" y="1"/>
                  </a:lnTo>
                  <a:close/>
                </a:path>
              </a:pathLst>
            </a:custGeom>
            <a:solidFill>
              <a:srgbClr val="824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59"/>
            <p:cNvSpPr/>
            <p:nvPr/>
          </p:nvSpPr>
          <p:spPr>
            <a:xfrm>
              <a:off x="6868673" y="1429904"/>
              <a:ext cx="360278" cy="167110"/>
            </a:xfrm>
            <a:custGeom>
              <a:avLst/>
              <a:gdLst/>
              <a:ahLst/>
              <a:cxnLst/>
              <a:rect l="l" t="t" r="r" b="b"/>
              <a:pathLst>
                <a:path w="4922" h="2283" extrusionOk="0">
                  <a:moveTo>
                    <a:pt x="2872" y="1"/>
                  </a:moveTo>
                  <a:cubicBezTo>
                    <a:pt x="1282" y="1"/>
                    <a:pt x="0" y="491"/>
                    <a:pt x="0" y="491"/>
                  </a:cubicBezTo>
                  <a:lnTo>
                    <a:pt x="536" y="2282"/>
                  </a:lnTo>
                  <a:cubicBezTo>
                    <a:pt x="1629" y="1769"/>
                    <a:pt x="2795" y="1369"/>
                    <a:pt x="3969" y="1369"/>
                  </a:cubicBezTo>
                  <a:cubicBezTo>
                    <a:pt x="4286" y="1369"/>
                    <a:pt x="4604" y="1398"/>
                    <a:pt x="4921" y="1462"/>
                  </a:cubicBezTo>
                  <a:lnTo>
                    <a:pt x="4838" y="290"/>
                  </a:lnTo>
                  <a:cubicBezTo>
                    <a:pt x="4174" y="77"/>
                    <a:pt x="3499" y="1"/>
                    <a:pt x="2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59"/>
            <p:cNvSpPr/>
            <p:nvPr/>
          </p:nvSpPr>
          <p:spPr>
            <a:xfrm>
              <a:off x="6868673" y="1424927"/>
              <a:ext cx="360278" cy="113237"/>
            </a:xfrm>
            <a:custGeom>
              <a:avLst/>
              <a:gdLst/>
              <a:ahLst/>
              <a:cxnLst/>
              <a:rect l="l" t="t" r="r" b="b"/>
              <a:pathLst>
                <a:path w="4922" h="1547" extrusionOk="0">
                  <a:moveTo>
                    <a:pt x="3053" y="1"/>
                  </a:moveTo>
                  <a:cubicBezTo>
                    <a:pt x="1388" y="1"/>
                    <a:pt x="0" y="559"/>
                    <a:pt x="0" y="559"/>
                  </a:cubicBezTo>
                  <a:lnTo>
                    <a:pt x="184" y="1162"/>
                  </a:lnTo>
                  <a:cubicBezTo>
                    <a:pt x="553" y="777"/>
                    <a:pt x="1205" y="526"/>
                    <a:pt x="1959" y="526"/>
                  </a:cubicBezTo>
                  <a:cubicBezTo>
                    <a:pt x="2879" y="526"/>
                    <a:pt x="3683" y="911"/>
                    <a:pt x="3950" y="1446"/>
                  </a:cubicBezTo>
                  <a:cubicBezTo>
                    <a:pt x="4269" y="1446"/>
                    <a:pt x="4603" y="1480"/>
                    <a:pt x="4921" y="1547"/>
                  </a:cubicBezTo>
                  <a:lnTo>
                    <a:pt x="4921" y="275"/>
                  </a:lnTo>
                  <a:cubicBezTo>
                    <a:pt x="4297" y="74"/>
                    <a:pt x="3657" y="1"/>
                    <a:pt x="30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59"/>
            <p:cNvSpPr/>
            <p:nvPr/>
          </p:nvSpPr>
          <p:spPr>
            <a:xfrm>
              <a:off x="6028728" y="2506938"/>
              <a:ext cx="702110" cy="338538"/>
            </a:xfrm>
            <a:custGeom>
              <a:avLst/>
              <a:gdLst/>
              <a:ahLst/>
              <a:cxnLst/>
              <a:rect l="l" t="t" r="r" b="b"/>
              <a:pathLst>
                <a:path w="9592" h="4625" extrusionOk="0">
                  <a:moveTo>
                    <a:pt x="2776" y="0"/>
                  </a:moveTo>
                  <a:cubicBezTo>
                    <a:pt x="1121" y="0"/>
                    <a:pt x="0" y="409"/>
                    <a:pt x="361" y="541"/>
                  </a:cubicBezTo>
                  <a:cubicBezTo>
                    <a:pt x="1466" y="942"/>
                    <a:pt x="696" y="3554"/>
                    <a:pt x="2219" y="4441"/>
                  </a:cubicBezTo>
                  <a:cubicBezTo>
                    <a:pt x="2444" y="4568"/>
                    <a:pt x="2766" y="4625"/>
                    <a:pt x="3147" y="4625"/>
                  </a:cubicBezTo>
                  <a:cubicBezTo>
                    <a:pt x="5375" y="4625"/>
                    <a:pt x="9592" y="2684"/>
                    <a:pt x="7876" y="1512"/>
                  </a:cubicBezTo>
                  <a:cubicBezTo>
                    <a:pt x="6207" y="335"/>
                    <a:pt x="4273" y="0"/>
                    <a:pt x="2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59"/>
            <p:cNvSpPr/>
            <p:nvPr/>
          </p:nvSpPr>
          <p:spPr>
            <a:xfrm>
              <a:off x="6176368" y="2334923"/>
              <a:ext cx="1083177" cy="592680"/>
            </a:xfrm>
            <a:custGeom>
              <a:avLst/>
              <a:gdLst/>
              <a:ahLst/>
              <a:cxnLst/>
              <a:rect l="l" t="t" r="r" b="b"/>
              <a:pathLst>
                <a:path w="14798" h="8097" extrusionOk="0">
                  <a:moveTo>
                    <a:pt x="9739" y="0"/>
                  </a:moveTo>
                  <a:cubicBezTo>
                    <a:pt x="8778" y="0"/>
                    <a:pt x="7941" y="124"/>
                    <a:pt x="7567" y="464"/>
                  </a:cubicBezTo>
                  <a:cubicBezTo>
                    <a:pt x="6511" y="1422"/>
                    <a:pt x="3010" y="6655"/>
                    <a:pt x="249" y="6655"/>
                  </a:cubicBezTo>
                  <a:cubicBezTo>
                    <a:pt x="166" y="6655"/>
                    <a:pt x="83" y="6650"/>
                    <a:pt x="1" y="6640"/>
                  </a:cubicBezTo>
                  <a:lnTo>
                    <a:pt x="1" y="6640"/>
                  </a:lnTo>
                  <a:cubicBezTo>
                    <a:pt x="949" y="7687"/>
                    <a:pt x="3674" y="8097"/>
                    <a:pt x="6196" y="8097"/>
                  </a:cubicBezTo>
                  <a:cubicBezTo>
                    <a:pt x="8350" y="8097"/>
                    <a:pt x="10357" y="7798"/>
                    <a:pt x="10981" y="7343"/>
                  </a:cubicBezTo>
                  <a:cubicBezTo>
                    <a:pt x="12337" y="6372"/>
                    <a:pt x="14798" y="1116"/>
                    <a:pt x="14229" y="715"/>
                  </a:cubicBezTo>
                  <a:cubicBezTo>
                    <a:pt x="13855" y="451"/>
                    <a:pt x="11572" y="0"/>
                    <a:pt x="9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59"/>
            <p:cNvSpPr/>
            <p:nvPr/>
          </p:nvSpPr>
          <p:spPr>
            <a:xfrm>
              <a:off x="6858865" y="2357760"/>
              <a:ext cx="670270" cy="361669"/>
            </a:xfrm>
            <a:custGeom>
              <a:avLst/>
              <a:gdLst/>
              <a:ahLst/>
              <a:cxnLst/>
              <a:rect l="l" t="t" r="r" b="b"/>
              <a:pathLst>
                <a:path w="9157" h="4941" extrusionOk="0">
                  <a:moveTo>
                    <a:pt x="5012" y="1"/>
                  </a:moveTo>
                  <a:cubicBezTo>
                    <a:pt x="3104" y="1"/>
                    <a:pt x="1072" y="135"/>
                    <a:pt x="1072" y="135"/>
                  </a:cubicBezTo>
                  <a:lnTo>
                    <a:pt x="0" y="1474"/>
                  </a:lnTo>
                  <a:cubicBezTo>
                    <a:pt x="3964" y="3914"/>
                    <a:pt x="6830" y="4940"/>
                    <a:pt x="7823" y="4940"/>
                  </a:cubicBezTo>
                  <a:cubicBezTo>
                    <a:pt x="7899" y="4940"/>
                    <a:pt x="7964" y="4934"/>
                    <a:pt x="8018" y="4922"/>
                  </a:cubicBezTo>
                  <a:cubicBezTo>
                    <a:pt x="8755" y="4755"/>
                    <a:pt x="9156" y="905"/>
                    <a:pt x="8152" y="319"/>
                  </a:cubicBezTo>
                  <a:cubicBezTo>
                    <a:pt x="7728" y="72"/>
                    <a:pt x="6403" y="1"/>
                    <a:pt x="5012"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59"/>
            <p:cNvSpPr/>
            <p:nvPr/>
          </p:nvSpPr>
          <p:spPr>
            <a:xfrm>
              <a:off x="7058549" y="2237862"/>
              <a:ext cx="140027" cy="151006"/>
            </a:xfrm>
            <a:custGeom>
              <a:avLst/>
              <a:gdLst/>
              <a:ahLst/>
              <a:cxnLst/>
              <a:rect l="l" t="t" r="r" b="b"/>
              <a:pathLst>
                <a:path w="1913" h="2063" extrusionOk="0">
                  <a:moveTo>
                    <a:pt x="413" y="0"/>
                  </a:moveTo>
                  <a:cubicBezTo>
                    <a:pt x="304" y="0"/>
                    <a:pt x="187" y="127"/>
                    <a:pt x="118" y="350"/>
                  </a:cubicBezTo>
                  <a:cubicBezTo>
                    <a:pt x="1" y="785"/>
                    <a:pt x="737" y="1371"/>
                    <a:pt x="921" y="1974"/>
                  </a:cubicBezTo>
                  <a:cubicBezTo>
                    <a:pt x="921" y="1974"/>
                    <a:pt x="1224" y="2062"/>
                    <a:pt x="1483" y="2062"/>
                  </a:cubicBezTo>
                  <a:cubicBezTo>
                    <a:pt x="1715" y="2062"/>
                    <a:pt x="1912" y="1991"/>
                    <a:pt x="1825" y="1723"/>
                  </a:cubicBezTo>
                  <a:cubicBezTo>
                    <a:pt x="1624" y="1170"/>
                    <a:pt x="754" y="886"/>
                    <a:pt x="653" y="367"/>
                  </a:cubicBezTo>
                  <a:cubicBezTo>
                    <a:pt x="613" y="114"/>
                    <a:pt x="516" y="0"/>
                    <a:pt x="413"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59"/>
            <p:cNvSpPr/>
            <p:nvPr/>
          </p:nvSpPr>
          <p:spPr>
            <a:xfrm>
              <a:off x="6858865" y="2356589"/>
              <a:ext cx="639600" cy="361596"/>
            </a:xfrm>
            <a:custGeom>
              <a:avLst/>
              <a:gdLst/>
              <a:ahLst/>
              <a:cxnLst/>
              <a:rect l="l" t="t" r="r" b="b"/>
              <a:pathLst>
                <a:path w="8738" h="4940" extrusionOk="0">
                  <a:moveTo>
                    <a:pt x="4821" y="0"/>
                  </a:moveTo>
                  <a:cubicBezTo>
                    <a:pt x="2980" y="0"/>
                    <a:pt x="1072" y="134"/>
                    <a:pt x="1072" y="134"/>
                  </a:cubicBezTo>
                  <a:lnTo>
                    <a:pt x="0" y="1473"/>
                  </a:lnTo>
                  <a:cubicBezTo>
                    <a:pt x="3964" y="3914"/>
                    <a:pt x="6830" y="4939"/>
                    <a:pt x="7823" y="4939"/>
                  </a:cubicBezTo>
                  <a:cubicBezTo>
                    <a:pt x="7899" y="4939"/>
                    <a:pt x="7964" y="4933"/>
                    <a:pt x="8018" y="4921"/>
                  </a:cubicBezTo>
                  <a:cubicBezTo>
                    <a:pt x="8370" y="4838"/>
                    <a:pt x="8654" y="3900"/>
                    <a:pt x="8738" y="2879"/>
                  </a:cubicBezTo>
                  <a:cubicBezTo>
                    <a:pt x="8085" y="2829"/>
                    <a:pt x="7148" y="2360"/>
                    <a:pt x="6260" y="1607"/>
                  </a:cubicBezTo>
                  <a:cubicBezTo>
                    <a:pt x="5641" y="1088"/>
                    <a:pt x="5139" y="502"/>
                    <a:pt x="4821"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59"/>
            <p:cNvSpPr/>
            <p:nvPr/>
          </p:nvSpPr>
          <p:spPr>
            <a:xfrm>
              <a:off x="6738747" y="2313915"/>
              <a:ext cx="609369" cy="377626"/>
            </a:xfrm>
            <a:custGeom>
              <a:avLst/>
              <a:gdLst/>
              <a:ahLst/>
              <a:cxnLst/>
              <a:rect l="l" t="t" r="r" b="b"/>
              <a:pathLst>
                <a:path w="8325" h="5159" extrusionOk="0">
                  <a:moveTo>
                    <a:pt x="3028" y="1"/>
                  </a:moveTo>
                  <a:cubicBezTo>
                    <a:pt x="1273" y="1"/>
                    <a:pt x="1" y="667"/>
                    <a:pt x="1" y="667"/>
                  </a:cubicBezTo>
                  <a:cubicBezTo>
                    <a:pt x="12" y="666"/>
                    <a:pt x="23" y="666"/>
                    <a:pt x="34" y="666"/>
                  </a:cubicBezTo>
                  <a:cubicBezTo>
                    <a:pt x="1054" y="666"/>
                    <a:pt x="1753" y="4457"/>
                    <a:pt x="4319" y="5086"/>
                  </a:cubicBezTo>
                  <a:cubicBezTo>
                    <a:pt x="4529" y="5135"/>
                    <a:pt x="4732" y="5158"/>
                    <a:pt x="4927" y="5158"/>
                  </a:cubicBezTo>
                  <a:cubicBezTo>
                    <a:pt x="7170" y="5158"/>
                    <a:pt x="8324" y="2091"/>
                    <a:pt x="6445" y="952"/>
                  </a:cubicBezTo>
                  <a:cubicBezTo>
                    <a:pt x="5247" y="229"/>
                    <a:pt x="4055" y="1"/>
                    <a:pt x="30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59"/>
            <p:cNvSpPr/>
            <p:nvPr/>
          </p:nvSpPr>
          <p:spPr>
            <a:xfrm>
              <a:off x="6738747" y="2313256"/>
              <a:ext cx="498768" cy="123045"/>
            </a:xfrm>
            <a:custGeom>
              <a:avLst/>
              <a:gdLst/>
              <a:ahLst/>
              <a:cxnLst/>
              <a:rect l="l" t="t" r="r" b="b"/>
              <a:pathLst>
                <a:path w="6814" h="1681" extrusionOk="0">
                  <a:moveTo>
                    <a:pt x="3026" y="0"/>
                  </a:moveTo>
                  <a:cubicBezTo>
                    <a:pt x="1272" y="0"/>
                    <a:pt x="1" y="659"/>
                    <a:pt x="1" y="659"/>
                  </a:cubicBezTo>
                  <a:cubicBezTo>
                    <a:pt x="9" y="659"/>
                    <a:pt x="16" y="659"/>
                    <a:pt x="24" y="659"/>
                  </a:cubicBezTo>
                  <a:cubicBezTo>
                    <a:pt x="349" y="659"/>
                    <a:pt x="627" y="1006"/>
                    <a:pt x="938" y="1513"/>
                  </a:cubicBezTo>
                  <a:cubicBezTo>
                    <a:pt x="1625" y="1613"/>
                    <a:pt x="2394" y="1680"/>
                    <a:pt x="3198" y="1680"/>
                  </a:cubicBezTo>
                  <a:cubicBezTo>
                    <a:pt x="4571" y="1680"/>
                    <a:pt x="5826" y="1530"/>
                    <a:pt x="6813" y="1245"/>
                  </a:cubicBezTo>
                  <a:cubicBezTo>
                    <a:pt x="6713" y="1145"/>
                    <a:pt x="6579" y="1027"/>
                    <a:pt x="6445" y="944"/>
                  </a:cubicBezTo>
                  <a:cubicBezTo>
                    <a:pt x="5246" y="226"/>
                    <a:pt x="4053" y="0"/>
                    <a:pt x="30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59"/>
            <p:cNvSpPr/>
            <p:nvPr/>
          </p:nvSpPr>
          <p:spPr>
            <a:xfrm>
              <a:off x="7248497" y="1823635"/>
              <a:ext cx="116457" cy="378651"/>
            </a:xfrm>
            <a:custGeom>
              <a:avLst/>
              <a:gdLst/>
              <a:ahLst/>
              <a:cxnLst/>
              <a:rect l="l" t="t" r="r" b="b"/>
              <a:pathLst>
                <a:path w="1591" h="5173" extrusionOk="0">
                  <a:moveTo>
                    <a:pt x="1155" y="0"/>
                  </a:moveTo>
                  <a:cubicBezTo>
                    <a:pt x="1155" y="0"/>
                    <a:pt x="0" y="1758"/>
                    <a:pt x="234" y="4201"/>
                  </a:cubicBezTo>
                  <a:lnTo>
                    <a:pt x="1021" y="5172"/>
                  </a:lnTo>
                  <a:cubicBezTo>
                    <a:pt x="820" y="2360"/>
                    <a:pt x="1406" y="502"/>
                    <a:pt x="1590" y="84"/>
                  </a:cubicBezTo>
                  <a:lnTo>
                    <a:pt x="11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59"/>
            <p:cNvSpPr/>
            <p:nvPr/>
          </p:nvSpPr>
          <p:spPr>
            <a:xfrm>
              <a:off x="6875993" y="1876265"/>
              <a:ext cx="134830" cy="387288"/>
            </a:xfrm>
            <a:custGeom>
              <a:avLst/>
              <a:gdLst/>
              <a:ahLst/>
              <a:cxnLst/>
              <a:rect l="l" t="t" r="r" b="b"/>
              <a:pathLst>
                <a:path w="1842" h="5291" extrusionOk="0">
                  <a:moveTo>
                    <a:pt x="1842" y="1"/>
                  </a:moveTo>
                  <a:lnTo>
                    <a:pt x="1239" y="386"/>
                  </a:lnTo>
                  <a:cubicBezTo>
                    <a:pt x="1239" y="386"/>
                    <a:pt x="1" y="2194"/>
                    <a:pt x="235" y="4637"/>
                  </a:cubicBezTo>
                  <a:lnTo>
                    <a:pt x="1005" y="5290"/>
                  </a:lnTo>
                  <a:cubicBezTo>
                    <a:pt x="771" y="2512"/>
                    <a:pt x="1658" y="419"/>
                    <a:pt x="1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59"/>
            <p:cNvSpPr/>
            <p:nvPr/>
          </p:nvSpPr>
          <p:spPr>
            <a:xfrm>
              <a:off x="7848866" y="4099650"/>
              <a:ext cx="149542" cy="62950"/>
            </a:xfrm>
            <a:custGeom>
              <a:avLst/>
              <a:gdLst/>
              <a:ahLst/>
              <a:cxnLst/>
              <a:rect l="l" t="t" r="r" b="b"/>
              <a:pathLst>
                <a:path w="2043" h="860" extrusionOk="0">
                  <a:moveTo>
                    <a:pt x="581" y="1"/>
                  </a:moveTo>
                  <a:cubicBezTo>
                    <a:pt x="534" y="1"/>
                    <a:pt x="491" y="8"/>
                    <a:pt x="452" y="23"/>
                  </a:cubicBezTo>
                  <a:cubicBezTo>
                    <a:pt x="0" y="207"/>
                    <a:pt x="151" y="860"/>
                    <a:pt x="151" y="860"/>
                  </a:cubicBezTo>
                  <a:lnTo>
                    <a:pt x="2042" y="860"/>
                  </a:lnTo>
                  <a:cubicBezTo>
                    <a:pt x="2042" y="860"/>
                    <a:pt x="1098" y="1"/>
                    <a:pt x="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59"/>
            <p:cNvSpPr/>
            <p:nvPr/>
          </p:nvSpPr>
          <p:spPr>
            <a:xfrm>
              <a:off x="7163953" y="1563856"/>
              <a:ext cx="51531" cy="100500"/>
            </a:xfrm>
            <a:custGeom>
              <a:avLst/>
              <a:gdLst/>
              <a:ahLst/>
              <a:cxnLst/>
              <a:rect l="l" t="t" r="r" b="b"/>
              <a:pathLst>
                <a:path w="704" h="1373" extrusionOk="0">
                  <a:moveTo>
                    <a:pt x="352" y="0"/>
                  </a:moveTo>
                  <a:cubicBezTo>
                    <a:pt x="168" y="0"/>
                    <a:pt x="0" y="302"/>
                    <a:pt x="0" y="687"/>
                  </a:cubicBezTo>
                  <a:cubicBezTo>
                    <a:pt x="0" y="1055"/>
                    <a:pt x="151" y="1373"/>
                    <a:pt x="352" y="1373"/>
                  </a:cubicBezTo>
                  <a:cubicBezTo>
                    <a:pt x="553" y="1373"/>
                    <a:pt x="703" y="1088"/>
                    <a:pt x="703" y="687"/>
                  </a:cubicBezTo>
                  <a:cubicBezTo>
                    <a:pt x="703" y="302"/>
                    <a:pt x="569" y="0"/>
                    <a:pt x="352"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59"/>
            <p:cNvSpPr/>
            <p:nvPr/>
          </p:nvSpPr>
          <p:spPr>
            <a:xfrm>
              <a:off x="7179837" y="1582229"/>
              <a:ext cx="30743" cy="61340"/>
            </a:xfrm>
            <a:custGeom>
              <a:avLst/>
              <a:gdLst/>
              <a:ahLst/>
              <a:cxnLst/>
              <a:rect l="l" t="t" r="r" b="b"/>
              <a:pathLst>
                <a:path w="420" h="838" extrusionOk="0">
                  <a:moveTo>
                    <a:pt x="202" y="1"/>
                  </a:moveTo>
                  <a:cubicBezTo>
                    <a:pt x="101" y="1"/>
                    <a:pt x="1" y="185"/>
                    <a:pt x="1" y="419"/>
                  </a:cubicBezTo>
                  <a:cubicBezTo>
                    <a:pt x="1" y="637"/>
                    <a:pt x="101" y="837"/>
                    <a:pt x="202" y="837"/>
                  </a:cubicBezTo>
                  <a:cubicBezTo>
                    <a:pt x="302" y="837"/>
                    <a:pt x="419" y="637"/>
                    <a:pt x="419" y="419"/>
                  </a:cubicBezTo>
                  <a:cubicBezTo>
                    <a:pt x="419" y="185"/>
                    <a:pt x="302" y="1"/>
                    <a:pt x="202"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59"/>
            <p:cNvSpPr/>
            <p:nvPr/>
          </p:nvSpPr>
          <p:spPr>
            <a:xfrm>
              <a:off x="7182326" y="1610410"/>
              <a:ext cx="20861" cy="42967"/>
            </a:xfrm>
            <a:custGeom>
              <a:avLst/>
              <a:gdLst/>
              <a:ahLst/>
              <a:cxnLst/>
              <a:rect l="l" t="t" r="r" b="b"/>
              <a:pathLst>
                <a:path w="285" h="587" extrusionOk="0">
                  <a:moveTo>
                    <a:pt x="151" y="0"/>
                  </a:moveTo>
                  <a:cubicBezTo>
                    <a:pt x="67" y="0"/>
                    <a:pt x="0" y="134"/>
                    <a:pt x="0" y="302"/>
                  </a:cubicBezTo>
                  <a:cubicBezTo>
                    <a:pt x="0" y="452"/>
                    <a:pt x="67" y="586"/>
                    <a:pt x="151" y="586"/>
                  </a:cubicBezTo>
                  <a:cubicBezTo>
                    <a:pt x="235" y="586"/>
                    <a:pt x="285" y="452"/>
                    <a:pt x="285" y="302"/>
                  </a:cubicBezTo>
                  <a:cubicBezTo>
                    <a:pt x="285" y="134"/>
                    <a:pt x="235" y="0"/>
                    <a:pt x="15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59"/>
            <p:cNvSpPr/>
            <p:nvPr/>
          </p:nvSpPr>
          <p:spPr>
            <a:xfrm>
              <a:off x="6548359" y="2703327"/>
              <a:ext cx="392924" cy="256118"/>
            </a:xfrm>
            <a:custGeom>
              <a:avLst/>
              <a:gdLst/>
              <a:ahLst/>
              <a:cxnLst/>
              <a:rect l="l" t="t" r="r" b="b"/>
              <a:pathLst>
                <a:path w="5368" h="3499" extrusionOk="0">
                  <a:moveTo>
                    <a:pt x="2351" y="0"/>
                  </a:moveTo>
                  <a:cubicBezTo>
                    <a:pt x="1313" y="0"/>
                    <a:pt x="1280" y="1557"/>
                    <a:pt x="1280" y="1557"/>
                  </a:cubicBezTo>
                  <a:cubicBezTo>
                    <a:pt x="1280" y="1557"/>
                    <a:pt x="1259" y="1447"/>
                    <a:pt x="1086" y="1447"/>
                  </a:cubicBezTo>
                  <a:cubicBezTo>
                    <a:pt x="989" y="1447"/>
                    <a:pt x="844" y="1482"/>
                    <a:pt x="627" y="1590"/>
                  </a:cubicBezTo>
                  <a:cubicBezTo>
                    <a:pt x="0" y="1871"/>
                    <a:pt x="884" y="2930"/>
                    <a:pt x="399" y="2930"/>
                  </a:cubicBezTo>
                  <a:cubicBezTo>
                    <a:pt x="392" y="2930"/>
                    <a:pt x="384" y="2930"/>
                    <a:pt x="376" y="2930"/>
                  </a:cubicBezTo>
                  <a:lnTo>
                    <a:pt x="376" y="2930"/>
                  </a:lnTo>
                  <a:cubicBezTo>
                    <a:pt x="376" y="2946"/>
                    <a:pt x="928" y="3348"/>
                    <a:pt x="1731" y="3448"/>
                  </a:cubicBezTo>
                  <a:cubicBezTo>
                    <a:pt x="2004" y="3482"/>
                    <a:pt x="2264" y="3498"/>
                    <a:pt x="2510" y="3498"/>
                  </a:cubicBezTo>
                  <a:cubicBezTo>
                    <a:pt x="4346" y="3498"/>
                    <a:pt x="5367" y="2598"/>
                    <a:pt x="4644" y="1373"/>
                  </a:cubicBezTo>
                  <a:cubicBezTo>
                    <a:pt x="4334" y="852"/>
                    <a:pt x="3991" y="709"/>
                    <a:pt x="3707" y="709"/>
                  </a:cubicBezTo>
                  <a:cubicBezTo>
                    <a:pt x="3361" y="709"/>
                    <a:pt x="3104" y="921"/>
                    <a:pt x="3104" y="921"/>
                  </a:cubicBezTo>
                  <a:cubicBezTo>
                    <a:pt x="3104" y="921"/>
                    <a:pt x="3456" y="0"/>
                    <a:pt x="235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59"/>
            <p:cNvSpPr/>
            <p:nvPr/>
          </p:nvSpPr>
          <p:spPr>
            <a:xfrm>
              <a:off x="6422020" y="2810269"/>
              <a:ext cx="97499" cy="90399"/>
            </a:xfrm>
            <a:custGeom>
              <a:avLst/>
              <a:gdLst/>
              <a:ahLst/>
              <a:cxnLst/>
              <a:rect l="l" t="t" r="r" b="b"/>
              <a:pathLst>
                <a:path w="1332" h="1235" extrusionOk="0">
                  <a:moveTo>
                    <a:pt x="399" y="0"/>
                  </a:moveTo>
                  <a:cubicBezTo>
                    <a:pt x="62" y="0"/>
                    <a:pt x="0" y="704"/>
                    <a:pt x="779" y="1234"/>
                  </a:cubicBezTo>
                  <a:cubicBezTo>
                    <a:pt x="779" y="1234"/>
                    <a:pt x="1332" y="1000"/>
                    <a:pt x="1215" y="598"/>
                  </a:cubicBezTo>
                  <a:cubicBezTo>
                    <a:pt x="1185" y="431"/>
                    <a:pt x="1097" y="384"/>
                    <a:pt x="1005" y="384"/>
                  </a:cubicBezTo>
                  <a:cubicBezTo>
                    <a:pt x="886" y="384"/>
                    <a:pt x="763" y="464"/>
                    <a:pt x="763" y="464"/>
                  </a:cubicBezTo>
                  <a:cubicBezTo>
                    <a:pt x="763" y="464"/>
                    <a:pt x="863" y="146"/>
                    <a:pt x="478" y="12"/>
                  </a:cubicBezTo>
                  <a:cubicBezTo>
                    <a:pt x="450" y="4"/>
                    <a:pt x="424" y="0"/>
                    <a:pt x="39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59"/>
            <p:cNvSpPr/>
            <p:nvPr/>
          </p:nvSpPr>
          <p:spPr>
            <a:xfrm>
              <a:off x="6417774" y="2894447"/>
              <a:ext cx="40478" cy="33158"/>
            </a:xfrm>
            <a:custGeom>
              <a:avLst/>
              <a:gdLst/>
              <a:ahLst/>
              <a:cxnLst/>
              <a:rect l="l" t="t" r="r" b="b"/>
              <a:pathLst>
                <a:path w="553" h="453" extrusionOk="0">
                  <a:moveTo>
                    <a:pt x="268" y="1"/>
                  </a:moveTo>
                  <a:cubicBezTo>
                    <a:pt x="134" y="1"/>
                    <a:pt x="0" y="101"/>
                    <a:pt x="0" y="235"/>
                  </a:cubicBezTo>
                  <a:cubicBezTo>
                    <a:pt x="0" y="352"/>
                    <a:pt x="134" y="452"/>
                    <a:pt x="268" y="452"/>
                  </a:cubicBezTo>
                  <a:cubicBezTo>
                    <a:pt x="419" y="452"/>
                    <a:pt x="553" y="352"/>
                    <a:pt x="553" y="235"/>
                  </a:cubicBezTo>
                  <a:cubicBezTo>
                    <a:pt x="553" y="101"/>
                    <a:pt x="419" y="1"/>
                    <a:pt x="2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59"/>
            <p:cNvSpPr/>
            <p:nvPr/>
          </p:nvSpPr>
          <p:spPr>
            <a:xfrm>
              <a:off x="6515786" y="2776818"/>
              <a:ext cx="30670" cy="24594"/>
            </a:xfrm>
            <a:custGeom>
              <a:avLst/>
              <a:gdLst/>
              <a:ahLst/>
              <a:cxnLst/>
              <a:rect l="l" t="t" r="r" b="b"/>
              <a:pathLst>
                <a:path w="419" h="336" extrusionOk="0">
                  <a:moveTo>
                    <a:pt x="218" y="1"/>
                  </a:moveTo>
                  <a:cubicBezTo>
                    <a:pt x="84" y="1"/>
                    <a:pt x="0" y="84"/>
                    <a:pt x="0" y="168"/>
                  </a:cubicBezTo>
                  <a:cubicBezTo>
                    <a:pt x="0" y="268"/>
                    <a:pt x="84" y="335"/>
                    <a:pt x="218" y="335"/>
                  </a:cubicBezTo>
                  <a:cubicBezTo>
                    <a:pt x="335" y="335"/>
                    <a:pt x="419" y="252"/>
                    <a:pt x="419" y="168"/>
                  </a:cubicBezTo>
                  <a:cubicBezTo>
                    <a:pt x="419" y="51"/>
                    <a:pt x="335" y="1"/>
                    <a:pt x="2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59"/>
            <p:cNvSpPr/>
            <p:nvPr/>
          </p:nvSpPr>
          <p:spPr>
            <a:xfrm>
              <a:off x="7047496" y="1627392"/>
              <a:ext cx="29499" cy="38795"/>
            </a:xfrm>
            <a:custGeom>
              <a:avLst/>
              <a:gdLst/>
              <a:ahLst/>
              <a:cxnLst/>
              <a:rect l="l" t="t" r="r" b="b"/>
              <a:pathLst>
                <a:path w="403" h="530" extrusionOk="0">
                  <a:moveTo>
                    <a:pt x="153" y="1"/>
                  </a:moveTo>
                  <a:cubicBezTo>
                    <a:pt x="147" y="1"/>
                    <a:pt x="141" y="1"/>
                    <a:pt x="135" y="3"/>
                  </a:cubicBezTo>
                  <a:cubicBezTo>
                    <a:pt x="18" y="53"/>
                    <a:pt x="1" y="170"/>
                    <a:pt x="51" y="321"/>
                  </a:cubicBezTo>
                  <a:cubicBezTo>
                    <a:pt x="80" y="449"/>
                    <a:pt x="157" y="529"/>
                    <a:pt x="231" y="529"/>
                  </a:cubicBezTo>
                  <a:cubicBezTo>
                    <a:pt x="244" y="529"/>
                    <a:pt x="256" y="527"/>
                    <a:pt x="269" y="522"/>
                  </a:cubicBezTo>
                  <a:cubicBezTo>
                    <a:pt x="386" y="488"/>
                    <a:pt x="403" y="354"/>
                    <a:pt x="353" y="220"/>
                  </a:cubicBezTo>
                  <a:cubicBezTo>
                    <a:pt x="322" y="83"/>
                    <a:pt x="221" y="1"/>
                    <a:pt x="153" y="1"/>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59"/>
            <p:cNvSpPr/>
            <p:nvPr/>
          </p:nvSpPr>
          <p:spPr>
            <a:xfrm>
              <a:off x="7018143" y="1579521"/>
              <a:ext cx="69904" cy="41064"/>
            </a:xfrm>
            <a:custGeom>
              <a:avLst/>
              <a:gdLst/>
              <a:ahLst/>
              <a:cxnLst/>
              <a:rect l="l" t="t" r="r" b="b"/>
              <a:pathLst>
                <a:path w="955" h="561" extrusionOk="0">
                  <a:moveTo>
                    <a:pt x="780" y="1"/>
                  </a:moveTo>
                  <a:cubicBezTo>
                    <a:pt x="771" y="1"/>
                    <a:pt x="763" y="2"/>
                    <a:pt x="754" y="4"/>
                  </a:cubicBezTo>
                  <a:lnTo>
                    <a:pt x="117" y="171"/>
                  </a:lnTo>
                  <a:cubicBezTo>
                    <a:pt x="50" y="171"/>
                    <a:pt x="0" y="238"/>
                    <a:pt x="34" y="305"/>
                  </a:cubicBezTo>
                  <a:lnTo>
                    <a:pt x="67" y="489"/>
                  </a:lnTo>
                  <a:cubicBezTo>
                    <a:pt x="81" y="531"/>
                    <a:pt x="117" y="561"/>
                    <a:pt x="167" y="561"/>
                  </a:cubicBezTo>
                  <a:cubicBezTo>
                    <a:pt x="178" y="561"/>
                    <a:pt x="189" y="559"/>
                    <a:pt x="201" y="556"/>
                  </a:cubicBezTo>
                  <a:lnTo>
                    <a:pt x="837" y="389"/>
                  </a:lnTo>
                  <a:cubicBezTo>
                    <a:pt x="904" y="372"/>
                    <a:pt x="954" y="305"/>
                    <a:pt x="921" y="255"/>
                  </a:cubicBezTo>
                  <a:lnTo>
                    <a:pt x="887" y="71"/>
                  </a:lnTo>
                  <a:cubicBezTo>
                    <a:pt x="873" y="42"/>
                    <a:pt x="834" y="1"/>
                    <a:pt x="780" y="1"/>
                  </a:cubicBezTo>
                  <a:close/>
                </a:path>
              </a:pathLst>
            </a:custGeom>
            <a:solidFill>
              <a:srgbClr val="824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59"/>
            <p:cNvSpPr/>
            <p:nvPr/>
          </p:nvSpPr>
          <p:spPr>
            <a:xfrm>
              <a:off x="6955632" y="1655207"/>
              <a:ext cx="29499" cy="37550"/>
            </a:xfrm>
            <a:custGeom>
              <a:avLst/>
              <a:gdLst/>
              <a:ahLst/>
              <a:cxnLst/>
              <a:rect l="l" t="t" r="r" b="b"/>
              <a:pathLst>
                <a:path w="403" h="513" extrusionOk="0">
                  <a:moveTo>
                    <a:pt x="167" y="0"/>
                  </a:moveTo>
                  <a:cubicBezTo>
                    <a:pt x="155" y="0"/>
                    <a:pt x="144" y="3"/>
                    <a:pt x="135" y="8"/>
                  </a:cubicBezTo>
                  <a:cubicBezTo>
                    <a:pt x="51" y="25"/>
                    <a:pt x="1" y="142"/>
                    <a:pt x="51" y="292"/>
                  </a:cubicBezTo>
                  <a:cubicBezTo>
                    <a:pt x="81" y="430"/>
                    <a:pt x="154" y="512"/>
                    <a:pt x="243" y="512"/>
                  </a:cubicBezTo>
                  <a:cubicBezTo>
                    <a:pt x="252" y="512"/>
                    <a:pt x="260" y="511"/>
                    <a:pt x="268" y="510"/>
                  </a:cubicBezTo>
                  <a:cubicBezTo>
                    <a:pt x="352" y="477"/>
                    <a:pt x="402" y="359"/>
                    <a:pt x="352" y="209"/>
                  </a:cubicBezTo>
                  <a:cubicBezTo>
                    <a:pt x="324" y="80"/>
                    <a:pt x="234" y="0"/>
                    <a:pt x="167"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59"/>
            <p:cNvSpPr/>
            <p:nvPr/>
          </p:nvSpPr>
          <p:spPr>
            <a:xfrm>
              <a:off x="6918887" y="1611142"/>
              <a:ext cx="62584" cy="52849"/>
            </a:xfrm>
            <a:custGeom>
              <a:avLst/>
              <a:gdLst/>
              <a:ahLst/>
              <a:cxnLst/>
              <a:rect l="l" t="t" r="r" b="b"/>
              <a:pathLst>
                <a:path w="855" h="722" extrusionOk="0">
                  <a:moveTo>
                    <a:pt x="675" y="1"/>
                  </a:moveTo>
                  <a:cubicBezTo>
                    <a:pt x="652" y="1"/>
                    <a:pt x="626" y="9"/>
                    <a:pt x="603" y="24"/>
                  </a:cubicBezTo>
                  <a:lnTo>
                    <a:pt x="67" y="375"/>
                  </a:lnTo>
                  <a:cubicBezTo>
                    <a:pt x="17" y="409"/>
                    <a:pt x="0" y="459"/>
                    <a:pt x="51" y="526"/>
                  </a:cubicBezTo>
                  <a:lnTo>
                    <a:pt x="151" y="694"/>
                  </a:lnTo>
                  <a:cubicBezTo>
                    <a:pt x="161" y="713"/>
                    <a:pt x="188" y="721"/>
                    <a:pt x="215" y="721"/>
                  </a:cubicBezTo>
                  <a:cubicBezTo>
                    <a:pt x="235" y="721"/>
                    <a:pt x="254" y="717"/>
                    <a:pt x="268" y="710"/>
                  </a:cubicBezTo>
                  <a:lnTo>
                    <a:pt x="821" y="359"/>
                  </a:lnTo>
                  <a:cubicBezTo>
                    <a:pt x="854" y="309"/>
                    <a:pt x="854" y="242"/>
                    <a:pt x="837" y="208"/>
                  </a:cubicBezTo>
                  <a:lnTo>
                    <a:pt x="737" y="41"/>
                  </a:lnTo>
                  <a:cubicBezTo>
                    <a:pt x="728" y="13"/>
                    <a:pt x="703" y="1"/>
                    <a:pt x="675" y="1"/>
                  </a:cubicBezTo>
                  <a:close/>
                </a:path>
              </a:pathLst>
            </a:custGeom>
            <a:solidFill>
              <a:srgbClr val="8240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59"/>
            <p:cNvSpPr/>
            <p:nvPr/>
          </p:nvSpPr>
          <p:spPr>
            <a:xfrm>
              <a:off x="7010750" y="1668017"/>
              <a:ext cx="42967" cy="77297"/>
            </a:xfrm>
            <a:custGeom>
              <a:avLst/>
              <a:gdLst/>
              <a:ahLst/>
              <a:cxnLst/>
              <a:rect l="l" t="t" r="r" b="b"/>
              <a:pathLst>
                <a:path w="587" h="1056" extrusionOk="0">
                  <a:moveTo>
                    <a:pt x="151" y="0"/>
                  </a:moveTo>
                  <a:lnTo>
                    <a:pt x="151" y="0"/>
                  </a:lnTo>
                  <a:cubicBezTo>
                    <a:pt x="18" y="603"/>
                    <a:pt x="1" y="971"/>
                    <a:pt x="168" y="1038"/>
                  </a:cubicBezTo>
                  <a:cubicBezTo>
                    <a:pt x="192" y="1050"/>
                    <a:pt x="218" y="1055"/>
                    <a:pt x="244" y="1055"/>
                  </a:cubicBezTo>
                  <a:cubicBezTo>
                    <a:pt x="402" y="1055"/>
                    <a:pt x="587" y="871"/>
                    <a:pt x="587" y="871"/>
                  </a:cubicBezTo>
                  <a:lnTo>
                    <a:pt x="587" y="871"/>
                  </a:lnTo>
                  <a:cubicBezTo>
                    <a:pt x="528" y="894"/>
                    <a:pt x="462" y="925"/>
                    <a:pt x="388" y="925"/>
                  </a:cubicBezTo>
                  <a:cubicBezTo>
                    <a:pt x="355" y="925"/>
                    <a:pt x="321" y="919"/>
                    <a:pt x="285" y="904"/>
                  </a:cubicBezTo>
                  <a:cubicBezTo>
                    <a:pt x="118" y="837"/>
                    <a:pt x="101" y="519"/>
                    <a:pt x="151"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59"/>
            <p:cNvSpPr/>
            <p:nvPr/>
          </p:nvSpPr>
          <p:spPr>
            <a:xfrm>
              <a:off x="7023048" y="1757465"/>
              <a:ext cx="78468" cy="53141"/>
            </a:xfrm>
            <a:custGeom>
              <a:avLst/>
              <a:gdLst/>
              <a:ahLst/>
              <a:cxnLst/>
              <a:rect l="l" t="t" r="r" b="b"/>
              <a:pathLst>
                <a:path w="1072" h="726" extrusionOk="0">
                  <a:moveTo>
                    <a:pt x="938" y="0"/>
                  </a:moveTo>
                  <a:lnTo>
                    <a:pt x="0" y="251"/>
                  </a:lnTo>
                  <a:cubicBezTo>
                    <a:pt x="0" y="251"/>
                    <a:pt x="344" y="726"/>
                    <a:pt x="623" y="726"/>
                  </a:cubicBezTo>
                  <a:cubicBezTo>
                    <a:pt x="675" y="726"/>
                    <a:pt x="725" y="709"/>
                    <a:pt x="770" y="670"/>
                  </a:cubicBezTo>
                  <a:cubicBezTo>
                    <a:pt x="1071" y="452"/>
                    <a:pt x="938" y="0"/>
                    <a:pt x="938" y="0"/>
                  </a:cubicBez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59"/>
            <p:cNvSpPr/>
            <p:nvPr/>
          </p:nvSpPr>
          <p:spPr>
            <a:xfrm>
              <a:off x="7036516" y="1762369"/>
              <a:ext cx="53947" cy="25766"/>
            </a:xfrm>
            <a:custGeom>
              <a:avLst/>
              <a:gdLst/>
              <a:ahLst/>
              <a:cxnLst/>
              <a:rect l="l" t="t" r="r" b="b"/>
              <a:pathLst>
                <a:path w="737" h="352" extrusionOk="0">
                  <a:moveTo>
                    <a:pt x="720" y="0"/>
                  </a:moveTo>
                  <a:lnTo>
                    <a:pt x="0" y="201"/>
                  </a:lnTo>
                  <a:cubicBezTo>
                    <a:pt x="0" y="201"/>
                    <a:pt x="67" y="301"/>
                    <a:pt x="168" y="352"/>
                  </a:cubicBezTo>
                  <a:lnTo>
                    <a:pt x="720" y="167"/>
                  </a:lnTo>
                  <a:cubicBezTo>
                    <a:pt x="737" y="84"/>
                    <a:pt x="720" y="0"/>
                    <a:pt x="720" y="0"/>
                  </a:cubicBez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Shape 13833"/>
        <p:cNvGrpSpPr/>
        <p:nvPr/>
      </p:nvGrpSpPr>
      <p:grpSpPr>
        <a:xfrm>
          <a:off x="0" y="0"/>
          <a:ext cx="0" cy="0"/>
          <a:chOff x="0" y="0"/>
          <a:chExt cx="0" cy="0"/>
        </a:xfrm>
      </p:grpSpPr>
      <p:sp>
        <p:nvSpPr>
          <p:cNvPr id="13834" name="Google Shape;13834;p60"/>
          <p:cNvSpPr txBox="1">
            <a:spLocks noGrp="1"/>
          </p:cNvSpPr>
          <p:nvPr>
            <p:ph type="body" idx="1"/>
          </p:nvPr>
        </p:nvSpPr>
        <p:spPr>
          <a:xfrm>
            <a:off x="713225" y="1129900"/>
            <a:ext cx="6850800" cy="16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lt2"/>
              </a:buClr>
              <a:buSzPts val="1100"/>
              <a:buFont typeface="Arial"/>
              <a:buNone/>
            </a:pPr>
            <a:r>
              <a:rPr lang="en"/>
              <a:t>Here’s an assortment of alternative resources whose style fits the one of this template:</a:t>
            </a:r>
            <a:endParaRPr/>
          </a:p>
          <a:p>
            <a:pPr marL="0" lvl="0" indent="0" algn="l" rtl="0">
              <a:spcBef>
                <a:spcPts val="1000"/>
              </a:spcBef>
              <a:spcAft>
                <a:spcPts val="0"/>
              </a:spcAft>
              <a:buClr>
                <a:schemeClr val="lt2"/>
              </a:buClr>
              <a:buSzPts val="1100"/>
              <a:buFont typeface="Arial"/>
              <a:buNone/>
            </a:pPr>
            <a:r>
              <a:rPr lang="en" sz="2200" b="1">
                <a:solidFill>
                  <a:schemeClr val="accent5"/>
                </a:solidFill>
                <a:latin typeface="Grandstander"/>
                <a:ea typeface="Grandstander"/>
                <a:cs typeface="Grandstander"/>
                <a:sym typeface="Grandstander"/>
              </a:rPr>
              <a:t>Vectors</a:t>
            </a:r>
            <a:endParaRPr sz="2200" b="1">
              <a:solidFill>
                <a:schemeClr val="accent5"/>
              </a:solidFill>
              <a:latin typeface="Grandstander"/>
              <a:ea typeface="Grandstander"/>
              <a:cs typeface="Grandstander"/>
              <a:sym typeface="Grandstander"/>
            </a:endParaRPr>
          </a:p>
          <a:p>
            <a:pPr marL="274320" lvl="0" indent="-226059" algn="l" rtl="0">
              <a:spcBef>
                <a:spcPts val="1000"/>
              </a:spcBef>
              <a:spcAft>
                <a:spcPts val="0"/>
              </a:spcAft>
              <a:buSzPts val="1400"/>
              <a:buChar char="●"/>
            </a:pPr>
            <a:r>
              <a:rPr lang="en">
                <a:solidFill>
                  <a:schemeClr val="hlink"/>
                </a:solidFill>
                <a:uFill>
                  <a:noFill/>
                </a:uFill>
                <a:hlinkClick r:id="rId3"/>
              </a:rPr>
              <a:t>Pizza design concept with pizza delivery pizza store and family at the dinner table descriptions vector illustration</a:t>
            </a:r>
            <a:endParaRPr/>
          </a:p>
        </p:txBody>
      </p:sp>
      <p:sp>
        <p:nvSpPr>
          <p:cNvPr id="13835" name="Google Shape;13835;p60"/>
          <p:cNvSpPr txBox="1">
            <a:spLocks noGrp="1"/>
          </p:cNvSpPr>
          <p:nvPr>
            <p:ph type="title"/>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4"/>
                </a:solidFill>
              </a:rPr>
              <a:t>ALTERNATIVE </a:t>
            </a:r>
            <a:r>
              <a:rPr lang="en">
                <a:solidFill>
                  <a:schemeClr val="accent5"/>
                </a:solidFill>
              </a:rPr>
              <a:t>RESOURCES</a:t>
            </a:r>
            <a:endParaRPr>
              <a:solidFill>
                <a:schemeClr val="accent5"/>
              </a:solidFill>
            </a:endParaRPr>
          </a:p>
        </p:txBody>
      </p:sp>
      <p:grpSp>
        <p:nvGrpSpPr>
          <p:cNvPr id="13836" name="Google Shape;13836;p60"/>
          <p:cNvGrpSpPr/>
          <p:nvPr/>
        </p:nvGrpSpPr>
        <p:grpSpPr>
          <a:xfrm>
            <a:off x="1273823" y="3305012"/>
            <a:ext cx="2374271" cy="1294617"/>
            <a:chOff x="1731023" y="3305012"/>
            <a:chExt cx="2374271" cy="1294617"/>
          </a:xfrm>
        </p:grpSpPr>
        <p:sp>
          <p:nvSpPr>
            <p:cNvPr id="13837" name="Google Shape;13837;p60"/>
            <p:cNvSpPr/>
            <p:nvPr/>
          </p:nvSpPr>
          <p:spPr>
            <a:xfrm>
              <a:off x="2485755" y="3741651"/>
              <a:ext cx="320414" cy="95954"/>
            </a:xfrm>
            <a:custGeom>
              <a:avLst/>
              <a:gdLst/>
              <a:ahLst/>
              <a:cxnLst/>
              <a:rect l="l" t="t" r="r" b="b"/>
              <a:pathLst>
                <a:path w="15020" h="4498" extrusionOk="0">
                  <a:moveTo>
                    <a:pt x="0" y="1"/>
                  </a:moveTo>
                  <a:lnTo>
                    <a:pt x="343" y="4497"/>
                  </a:lnTo>
                  <a:lnTo>
                    <a:pt x="15019" y="4497"/>
                  </a:lnTo>
                  <a:lnTo>
                    <a:pt x="14654" y="1"/>
                  </a:lnTo>
                  <a:close/>
                </a:path>
              </a:pathLst>
            </a:custGeom>
            <a:solidFill>
              <a:srgbClr val="754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0"/>
            <p:cNvSpPr/>
            <p:nvPr/>
          </p:nvSpPr>
          <p:spPr>
            <a:xfrm>
              <a:off x="2793010" y="3741651"/>
              <a:ext cx="24852" cy="508865"/>
            </a:xfrm>
            <a:custGeom>
              <a:avLst/>
              <a:gdLst/>
              <a:ahLst/>
              <a:cxnLst/>
              <a:rect l="l" t="t" r="r" b="b"/>
              <a:pathLst>
                <a:path w="1165" h="23854" extrusionOk="0">
                  <a:moveTo>
                    <a:pt x="0" y="1"/>
                  </a:moveTo>
                  <a:lnTo>
                    <a:pt x="206" y="23853"/>
                  </a:lnTo>
                  <a:lnTo>
                    <a:pt x="1164" y="23853"/>
                  </a:lnTo>
                  <a:lnTo>
                    <a:pt x="959" y="1"/>
                  </a:lnTo>
                  <a:close/>
                </a:path>
              </a:pathLst>
            </a:custGeom>
            <a:solidFill>
              <a:srgbClr val="754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0"/>
            <p:cNvSpPr/>
            <p:nvPr/>
          </p:nvSpPr>
          <p:spPr>
            <a:xfrm>
              <a:off x="2476496" y="3741651"/>
              <a:ext cx="24852" cy="508865"/>
            </a:xfrm>
            <a:custGeom>
              <a:avLst/>
              <a:gdLst/>
              <a:ahLst/>
              <a:cxnLst/>
              <a:rect l="l" t="t" r="r" b="b"/>
              <a:pathLst>
                <a:path w="1165" h="23854" extrusionOk="0">
                  <a:moveTo>
                    <a:pt x="1" y="1"/>
                  </a:moveTo>
                  <a:lnTo>
                    <a:pt x="206" y="23853"/>
                  </a:lnTo>
                  <a:lnTo>
                    <a:pt x="1165" y="23853"/>
                  </a:lnTo>
                  <a:lnTo>
                    <a:pt x="959" y="1"/>
                  </a:lnTo>
                  <a:close/>
                </a:path>
              </a:pathLst>
            </a:custGeom>
            <a:solidFill>
              <a:srgbClr val="754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0"/>
            <p:cNvSpPr/>
            <p:nvPr/>
          </p:nvSpPr>
          <p:spPr>
            <a:xfrm>
              <a:off x="2543204" y="4256326"/>
              <a:ext cx="38015" cy="341853"/>
            </a:xfrm>
            <a:custGeom>
              <a:avLst/>
              <a:gdLst/>
              <a:ahLst/>
              <a:cxnLst/>
              <a:rect l="l" t="t" r="r" b="b"/>
              <a:pathLst>
                <a:path w="1782" h="16025" extrusionOk="0">
                  <a:moveTo>
                    <a:pt x="1" y="1"/>
                  </a:moveTo>
                  <a:lnTo>
                    <a:pt x="1" y="16024"/>
                  </a:lnTo>
                  <a:lnTo>
                    <a:pt x="412" y="16024"/>
                  </a:lnTo>
                  <a:lnTo>
                    <a:pt x="17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0"/>
            <p:cNvSpPr/>
            <p:nvPr/>
          </p:nvSpPr>
          <p:spPr>
            <a:xfrm>
              <a:off x="2478928" y="4256326"/>
              <a:ext cx="37524" cy="341853"/>
            </a:xfrm>
            <a:custGeom>
              <a:avLst/>
              <a:gdLst/>
              <a:ahLst/>
              <a:cxnLst/>
              <a:rect l="l" t="t" r="r" b="b"/>
              <a:pathLst>
                <a:path w="1759" h="16025" extrusionOk="0">
                  <a:moveTo>
                    <a:pt x="1" y="1"/>
                  </a:moveTo>
                  <a:lnTo>
                    <a:pt x="1" y="16024"/>
                  </a:lnTo>
                  <a:lnTo>
                    <a:pt x="389" y="16024"/>
                  </a:lnTo>
                  <a:lnTo>
                    <a:pt x="1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0"/>
            <p:cNvSpPr/>
            <p:nvPr/>
          </p:nvSpPr>
          <p:spPr>
            <a:xfrm>
              <a:off x="2791048" y="4256326"/>
              <a:ext cx="38015" cy="341853"/>
            </a:xfrm>
            <a:custGeom>
              <a:avLst/>
              <a:gdLst/>
              <a:ahLst/>
              <a:cxnLst/>
              <a:rect l="l" t="t" r="r" b="b"/>
              <a:pathLst>
                <a:path w="1782" h="16025" extrusionOk="0">
                  <a:moveTo>
                    <a:pt x="1" y="1"/>
                  </a:moveTo>
                  <a:lnTo>
                    <a:pt x="1370" y="16024"/>
                  </a:lnTo>
                  <a:lnTo>
                    <a:pt x="1781" y="16024"/>
                  </a:lnTo>
                  <a:lnTo>
                    <a:pt x="17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0"/>
            <p:cNvSpPr/>
            <p:nvPr/>
          </p:nvSpPr>
          <p:spPr>
            <a:xfrm>
              <a:off x="2664950" y="4256326"/>
              <a:ext cx="37993" cy="341853"/>
            </a:xfrm>
            <a:custGeom>
              <a:avLst/>
              <a:gdLst/>
              <a:ahLst/>
              <a:cxnLst/>
              <a:rect l="l" t="t" r="r" b="b"/>
              <a:pathLst>
                <a:path w="1781" h="16025" extrusionOk="0">
                  <a:moveTo>
                    <a:pt x="0" y="1"/>
                  </a:moveTo>
                  <a:lnTo>
                    <a:pt x="1370" y="16024"/>
                  </a:lnTo>
                  <a:lnTo>
                    <a:pt x="1781" y="16024"/>
                  </a:lnTo>
                  <a:lnTo>
                    <a:pt x="17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0"/>
            <p:cNvSpPr/>
            <p:nvPr/>
          </p:nvSpPr>
          <p:spPr>
            <a:xfrm>
              <a:off x="2477968" y="4237340"/>
              <a:ext cx="350600" cy="44329"/>
            </a:xfrm>
            <a:custGeom>
              <a:avLst/>
              <a:gdLst/>
              <a:ahLst/>
              <a:cxnLst/>
              <a:rect l="l" t="t" r="r" b="b"/>
              <a:pathLst>
                <a:path w="16435" h="2078" extrusionOk="0">
                  <a:moveTo>
                    <a:pt x="0" y="1"/>
                  </a:moveTo>
                  <a:lnTo>
                    <a:pt x="0" y="2078"/>
                  </a:lnTo>
                  <a:lnTo>
                    <a:pt x="16434" y="2078"/>
                  </a:lnTo>
                  <a:lnTo>
                    <a:pt x="16434" y="1"/>
                  </a:lnTo>
                  <a:close/>
                </a:path>
              </a:pathLst>
            </a:custGeom>
            <a:solidFill>
              <a:srgbClr val="7545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0"/>
            <p:cNvSpPr/>
            <p:nvPr/>
          </p:nvSpPr>
          <p:spPr>
            <a:xfrm>
              <a:off x="2716852" y="3451931"/>
              <a:ext cx="37225" cy="138875"/>
            </a:xfrm>
            <a:custGeom>
              <a:avLst/>
              <a:gdLst/>
              <a:ahLst/>
              <a:cxnLst/>
              <a:rect l="l" t="t" r="r" b="b"/>
              <a:pathLst>
                <a:path w="1745" h="6510" extrusionOk="0">
                  <a:moveTo>
                    <a:pt x="922" y="1"/>
                  </a:moveTo>
                  <a:lnTo>
                    <a:pt x="922" y="1"/>
                  </a:lnTo>
                  <a:cubicBezTo>
                    <a:pt x="1037" y="685"/>
                    <a:pt x="375" y="4360"/>
                    <a:pt x="78" y="5981"/>
                  </a:cubicBezTo>
                  <a:cubicBezTo>
                    <a:pt x="1" y="6269"/>
                    <a:pt x="216" y="6509"/>
                    <a:pt x="477" y="6509"/>
                  </a:cubicBezTo>
                  <a:cubicBezTo>
                    <a:pt x="525" y="6509"/>
                    <a:pt x="575" y="6501"/>
                    <a:pt x="626" y="6483"/>
                  </a:cubicBezTo>
                  <a:cubicBezTo>
                    <a:pt x="1744" y="2968"/>
                    <a:pt x="1516" y="229"/>
                    <a:pt x="1539" y="229"/>
                  </a:cubicBezTo>
                  <a:lnTo>
                    <a:pt x="922" y="1"/>
                  </a:lnTo>
                  <a:close/>
                </a:path>
              </a:pathLst>
            </a:custGeom>
            <a:solidFill>
              <a:srgbClr val="AD4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0"/>
            <p:cNvSpPr/>
            <p:nvPr/>
          </p:nvSpPr>
          <p:spPr>
            <a:xfrm>
              <a:off x="2603106" y="3421873"/>
              <a:ext cx="147066" cy="153765"/>
            </a:xfrm>
            <a:custGeom>
              <a:avLst/>
              <a:gdLst/>
              <a:ahLst/>
              <a:cxnLst/>
              <a:rect l="l" t="t" r="r" b="b"/>
              <a:pathLst>
                <a:path w="6894" h="7208" extrusionOk="0">
                  <a:moveTo>
                    <a:pt x="3737" y="1"/>
                  </a:moveTo>
                  <a:cubicBezTo>
                    <a:pt x="2370" y="1"/>
                    <a:pt x="1187" y="314"/>
                    <a:pt x="1187" y="314"/>
                  </a:cubicBezTo>
                  <a:cubicBezTo>
                    <a:pt x="1187" y="314"/>
                    <a:pt x="0" y="2848"/>
                    <a:pt x="548" y="6842"/>
                  </a:cubicBezTo>
                  <a:lnTo>
                    <a:pt x="5410" y="7207"/>
                  </a:lnTo>
                  <a:cubicBezTo>
                    <a:pt x="6779" y="5062"/>
                    <a:pt x="6894" y="953"/>
                    <a:pt x="6894" y="953"/>
                  </a:cubicBezTo>
                  <a:cubicBezTo>
                    <a:pt x="6076" y="207"/>
                    <a:pt x="4846" y="1"/>
                    <a:pt x="3737" y="1"/>
                  </a:cubicBezTo>
                  <a:close/>
                </a:path>
              </a:pathLst>
            </a:custGeom>
            <a:solidFill>
              <a:srgbClr val="AD4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0"/>
            <p:cNvSpPr/>
            <p:nvPr/>
          </p:nvSpPr>
          <p:spPr>
            <a:xfrm>
              <a:off x="2685216" y="3639019"/>
              <a:ext cx="286026" cy="316894"/>
            </a:xfrm>
            <a:custGeom>
              <a:avLst/>
              <a:gdLst/>
              <a:ahLst/>
              <a:cxnLst/>
              <a:rect l="l" t="t" r="r" b="b"/>
              <a:pathLst>
                <a:path w="13408" h="14855" extrusionOk="0">
                  <a:moveTo>
                    <a:pt x="2333" y="1"/>
                  </a:moveTo>
                  <a:cubicBezTo>
                    <a:pt x="0" y="1"/>
                    <a:pt x="4688" y="14763"/>
                    <a:pt x="4688" y="14763"/>
                  </a:cubicBezTo>
                  <a:lnTo>
                    <a:pt x="13407" y="14855"/>
                  </a:lnTo>
                  <a:cubicBezTo>
                    <a:pt x="12974" y="8213"/>
                    <a:pt x="6286" y="2050"/>
                    <a:pt x="2771" y="132"/>
                  </a:cubicBezTo>
                  <a:cubicBezTo>
                    <a:pt x="2603" y="43"/>
                    <a:pt x="2458" y="1"/>
                    <a:pt x="2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0"/>
            <p:cNvSpPr/>
            <p:nvPr/>
          </p:nvSpPr>
          <p:spPr>
            <a:xfrm>
              <a:off x="2722335" y="3744169"/>
              <a:ext cx="187555" cy="208333"/>
            </a:xfrm>
            <a:custGeom>
              <a:avLst/>
              <a:gdLst/>
              <a:ahLst/>
              <a:cxnLst/>
              <a:rect l="l" t="t" r="r" b="b"/>
              <a:pathLst>
                <a:path w="8792" h="9766" extrusionOk="0">
                  <a:moveTo>
                    <a:pt x="1519" y="0"/>
                  </a:moveTo>
                  <a:cubicBezTo>
                    <a:pt x="1" y="0"/>
                    <a:pt x="3062" y="9698"/>
                    <a:pt x="3062" y="9698"/>
                  </a:cubicBezTo>
                  <a:lnTo>
                    <a:pt x="8791" y="9766"/>
                  </a:lnTo>
                  <a:cubicBezTo>
                    <a:pt x="8495" y="5406"/>
                    <a:pt x="4112" y="1343"/>
                    <a:pt x="1807" y="88"/>
                  </a:cubicBezTo>
                  <a:cubicBezTo>
                    <a:pt x="1697" y="28"/>
                    <a:pt x="1601" y="0"/>
                    <a:pt x="151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0"/>
            <p:cNvSpPr/>
            <p:nvPr/>
          </p:nvSpPr>
          <p:spPr>
            <a:xfrm>
              <a:off x="2398098" y="3600300"/>
              <a:ext cx="422192" cy="587881"/>
            </a:xfrm>
            <a:custGeom>
              <a:avLst/>
              <a:gdLst/>
              <a:ahLst/>
              <a:cxnLst/>
              <a:rect l="l" t="t" r="r" b="b"/>
              <a:pathLst>
                <a:path w="19791" h="27558" extrusionOk="0">
                  <a:moveTo>
                    <a:pt x="12418" y="1"/>
                  </a:moveTo>
                  <a:cubicBezTo>
                    <a:pt x="12371" y="1"/>
                    <a:pt x="12325" y="3"/>
                    <a:pt x="12281" y="7"/>
                  </a:cubicBezTo>
                  <a:cubicBezTo>
                    <a:pt x="10637" y="190"/>
                    <a:pt x="4840" y="1833"/>
                    <a:pt x="4132" y="2632"/>
                  </a:cubicBezTo>
                  <a:cubicBezTo>
                    <a:pt x="3448" y="3431"/>
                    <a:pt x="1" y="12812"/>
                    <a:pt x="1621" y="27557"/>
                  </a:cubicBezTo>
                  <a:lnTo>
                    <a:pt x="18900" y="25298"/>
                  </a:lnTo>
                  <a:cubicBezTo>
                    <a:pt x="18900" y="25275"/>
                    <a:pt x="19790" y="5873"/>
                    <a:pt x="18649" y="4321"/>
                  </a:cubicBezTo>
                  <a:cubicBezTo>
                    <a:pt x="17561" y="2788"/>
                    <a:pt x="14136" y="1"/>
                    <a:pt x="12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0"/>
            <p:cNvSpPr/>
            <p:nvPr/>
          </p:nvSpPr>
          <p:spPr>
            <a:xfrm>
              <a:off x="2569507" y="3594519"/>
              <a:ext cx="157285" cy="69245"/>
            </a:xfrm>
            <a:custGeom>
              <a:avLst/>
              <a:gdLst/>
              <a:ahLst/>
              <a:cxnLst/>
              <a:rect l="l" t="t" r="r" b="b"/>
              <a:pathLst>
                <a:path w="7373" h="3246" extrusionOk="0">
                  <a:moveTo>
                    <a:pt x="4291" y="0"/>
                  </a:moveTo>
                  <a:cubicBezTo>
                    <a:pt x="4260" y="0"/>
                    <a:pt x="4230" y="2"/>
                    <a:pt x="4200" y="4"/>
                  </a:cubicBezTo>
                  <a:cubicBezTo>
                    <a:pt x="3401" y="96"/>
                    <a:pt x="1621" y="598"/>
                    <a:pt x="0" y="1283"/>
                  </a:cubicBezTo>
                  <a:cubicBezTo>
                    <a:pt x="776" y="2036"/>
                    <a:pt x="2511" y="3246"/>
                    <a:pt x="4200" y="3246"/>
                  </a:cubicBezTo>
                  <a:cubicBezTo>
                    <a:pt x="5661" y="3246"/>
                    <a:pt x="6848" y="2218"/>
                    <a:pt x="7373" y="1579"/>
                  </a:cubicBezTo>
                  <a:cubicBezTo>
                    <a:pt x="6275" y="811"/>
                    <a:pt x="5072" y="0"/>
                    <a:pt x="4291" y="0"/>
                  </a:cubicBezTo>
                  <a:close/>
                </a:path>
              </a:pathLst>
            </a:custGeom>
            <a:solidFill>
              <a:srgbClr val="F9D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0"/>
            <p:cNvSpPr/>
            <p:nvPr/>
          </p:nvSpPr>
          <p:spPr>
            <a:xfrm>
              <a:off x="2405906" y="3692970"/>
              <a:ext cx="407088" cy="495213"/>
            </a:xfrm>
            <a:custGeom>
              <a:avLst/>
              <a:gdLst/>
              <a:ahLst/>
              <a:cxnLst/>
              <a:rect l="l" t="t" r="r" b="b"/>
              <a:pathLst>
                <a:path w="19083" h="23214" extrusionOk="0">
                  <a:moveTo>
                    <a:pt x="3013" y="0"/>
                  </a:moveTo>
                  <a:cubicBezTo>
                    <a:pt x="1826" y="3424"/>
                    <a:pt x="0" y="11687"/>
                    <a:pt x="1255" y="23213"/>
                  </a:cubicBezTo>
                  <a:lnTo>
                    <a:pt x="18534" y="20954"/>
                  </a:lnTo>
                  <a:cubicBezTo>
                    <a:pt x="18534" y="20954"/>
                    <a:pt x="19082" y="11983"/>
                    <a:pt x="18991" y="5775"/>
                  </a:cubicBezTo>
                  <a:cubicBezTo>
                    <a:pt x="18983" y="4814"/>
                    <a:pt x="18917" y="4458"/>
                    <a:pt x="18834" y="4458"/>
                  </a:cubicBezTo>
                  <a:cubicBezTo>
                    <a:pt x="18679" y="4458"/>
                    <a:pt x="18466" y="5710"/>
                    <a:pt x="18466" y="6574"/>
                  </a:cubicBezTo>
                  <a:cubicBezTo>
                    <a:pt x="18466" y="12581"/>
                    <a:pt x="17430" y="13075"/>
                    <a:pt x="14506" y="13075"/>
                  </a:cubicBezTo>
                  <a:cubicBezTo>
                    <a:pt x="13931" y="13075"/>
                    <a:pt x="13282" y="13056"/>
                    <a:pt x="12554" y="13056"/>
                  </a:cubicBezTo>
                  <a:cubicBezTo>
                    <a:pt x="8126" y="13056"/>
                    <a:pt x="5706" y="8286"/>
                    <a:pt x="5387" y="3766"/>
                  </a:cubicBezTo>
                  <a:cubicBezTo>
                    <a:pt x="5296" y="2442"/>
                    <a:pt x="2785" y="1210"/>
                    <a:pt x="301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0"/>
            <p:cNvSpPr/>
            <p:nvPr/>
          </p:nvSpPr>
          <p:spPr>
            <a:xfrm>
              <a:off x="2395666" y="4071968"/>
              <a:ext cx="499607" cy="187790"/>
            </a:xfrm>
            <a:custGeom>
              <a:avLst/>
              <a:gdLst/>
              <a:ahLst/>
              <a:cxnLst/>
              <a:rect l="l" t="t" r="r" b="b"/>
              <a:pathLst>
                <a:path w="23420" h="8803" extrusionOk="0">
                  <a:moveTo>
                    <a:pt x="12199" y="0"/>
                  </a:moveTo>
                  <a:cubicBezTo>
                    <a:pt x="9754" y="0"/>
                    <a:pt x="6816" y="318"/>
                    <a:pt x="3082" y="1179"/>
                  </a:cubicBezTo>
                  <a:cubicBezTo>
                    <a:pt x="1850" y="1476"/>
                    <a:pt x="1" y="4055"/>
                    <a:pt x="457" y="5950"/>
                  </a:cubicBezTo>
                  <a:cubicBezTo>
                    <a:pt x="845" y="7684"/>
                    <a:pt x="3493" y="8803"/>
                    <a:pt x="4954" y="8803"/>
                  </a:cubicBezTo>
                  <a:lnTo>
                    <a:pt x="20247" y="8803"/>
                  </a:lnTo>
                  <a:cubicBezTo>
                    <a:pt x="22255" y="8803"/>
                    <a:pt x="23283" y="5950"/>
                    <a:pt x="23283" y="5950"/>
                  </a:cubicBezTo>
                  <a:cubicBezTo>
                    <a:pt x="23420" y="3302"/>
                    <a:pt x="20840" y="1339"/>
                    <a:pt x="18991" y="882"/>
                  </a:cubicBezTo>
                  <a:cubicBezTo>
                    <a:pt x="17061" y="400"/>
                    <a:pt x="14940" y="0"/>
                    <a:pt x="12199" y="0"/>
                  </a:cubicBezTo>
                  <a:close/>
                </a:path>
              </a:pathLst>
            </a:custGeom>
            <a:solidFill>
              <a:srgbClr val="4C34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0"/>
            <p:cNvSpPr/>
            <p:nvPr/>
          </p:nvSpPr>
          <p:spPr>
            <a:xfrm>
              <a:off x="2426343" y="4071968"/>
              <a:ext cx="439236" cy="133264"/>
            </a:xfrm>
            <a:custGeom>
              <a:avLst/>
              <a:gdLst/>
              <a:ahLst/>
              <a:cxnLst/>
              <a:rect l="l" t="t" r="r" b="b"/>
              <a:pathLst>
                <a:path w="20590" h="6247" extrusionOk="0">
                  <a:moveTo>
                    <a:pt x="10763" y="0"/>
                  </a:moveTo>
                  <a:cubicBezTo>
                    <a:pt x="8315" y="0"/>
                    <a:pt x="5365" y="318"/>
                    <a:pt x="1599" y="1179"/>
                  </a:cubicBezTo>
                  <a:cubicBezTo>
                    <a:pt x="1119" y="1293"/>
                    <a:pt x="526" y="1795"/>
                    <a:pt x="1" y="2434"/>
                  </a:cubicBezTo>
                  <a:cubicBezTo>
                    <a:pt x="1576" y="3758"/>
                    <a:pt x="5684" y="6246"/>
                    <a:pt x="10500" y="6246"/>
                  </a:cubicBezTo>
                  <a:cubicBezTo>
                    <a:pt x="14997" y="6246"/>
                    <a:pt x="18809" y="3895"/>
                    <a:pt x="20589" y="2731"/>
                  </a:cubicBezTo>
                  <a:cubicBezTo>
                    <a:pt x="19699" y="1795"/>
                    <a:pt x="18535" y="1133"/>
                    <a:pt x="17553" y="882"/>
                  </a:cubicBezTo>
                  <a:cubicBezTo>
                    <a:pt x="15623" y="400"/>
                    <a:pt x="13508" y="0"/>
                    <a:pt x="10763" y="0"/>
                  </a:cubicBez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0"/>
            <p:cNvSpPr/>
            <p:nvPr/>
          </p:nvSpPr>
          <p:spPr>
            <a:xfrm>
              <a:off x="2388264" y="4114634"/>
              <a:ext cx="275232" cy="476227"/>
            </a:xfrm>
            <a:custGeom>
              <a:avLst/>
              <a:gdLst/>
              <a:ahLst/>
              <a:cxnLst/>
              <a:rect l="l" t="t" r="r" b="b"/>
              <a:pathLst>
                <a:path w="12902" h="22324" extrusionOk="0">
                  <a:moveTo>
                    <a:pt x="4794" y="0"/>
                  </a:moveTo>
                  <a:cubicBezTo>
                    <a:pt x="2389" y="0"/>
                    <a:pt x="1" y="2015"/>
                    <a:pt x="850" y="4406"/>
                  </a:cubicBezTo>
                  <a:cubicBezTo>
                    <a:pt x="2653" y="9496"/>
                    <a:pt x="12628" y="22324"/>
                    <a:pt x="12628" y="22324"/>
                  </a:cubicBezTo>
                  <a:lnTo>
                    <a:pt x="12902" y="22324"/>
                  </a:lnTo>
                  <a:cubicBezTo>
                    <a:pt x="10619" y="9291"/>
                    <a:pt x="10345" y="7328"/>
                    <a:pt x="8496" y="2649"/>
                  </a:cubicBezTo>
                  <a:cubicBezTo>
                    <a:pt x="7750" y="757"/>
                    <a:pt x="6269" y="0"/>
                    <a:pt x="4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60"/>
            <p:cNvSpPr/>
            <p:nvPr/>
          </p:nvSpPr>
          <p:spPr>
            <a:xfrm>
              <a:off x="2416124" y="4103818"/>
              <a:ext cx="176761" cy="130896"/>
            </a:xfrm>
            <a:custGeom>
              <a:avLst/>
              <a:gdLst/>
              <a:ahLst/>
              <a:cxnLst/>
              <a:rect l="l" t="t" r="r" b="b"/>
              <a:pathLst>
                <a:path w="8286" h="6136" extrusionOk="0">
                  <a:moveTo>
                    <a:pt x="2851" y="1"/>
                  </a:moveTo>
                  <a:cubicBezTo>
                    <a:pt x="1958" y="1"/>
                    <a:pt x="1191" y="276"/>
                    <a:pt x="640" y="827"/>
                  </a:cubicBezTo>
                  <a:cubicBezTo>
                    <a:pt x="0" y="1444"/>
                    <a:pt x="23" y="2471"/>
                    <a:pt x="685" y="3041"/>
                  </a:cubicBezTo>
                  <a:cubicBezTo>
                    <a:pt x="2983" y="5011"/>
                    <a:pt x="5456" y="6135"/>
                    <a:pt x="7160" y="6135"/>
                  </a:cubicBezTo>
                  <a:cubicBezTo>
                    <a:pt x="7589" y="6135"/>
                    <a:pt x="7969" y="6064"/>
                    <a:pt x="8286" y="5917"/>
                  </a:cubicBezTo>
                  <a:cubicBezTo>
                    <a:pt x="7944" y="4982"/>
                    <a:pt x="7556" y="4046"/>
                    <a:pt x="7145" y="2973"/>
                  </a:cubicBezTo>
                  <a:cubicBezTo>
                    <a:pt x="6392" y="1193"/>
                    <a:pt x="4429" y="120"/>
                    <a:pt x="3059" y="6"/>
                  </a:cubicBezTo>
                  <a:cubicBezTo>
                    <a:pt x="2989" y="2"/>
                    <a:pt x="2920" y="1"/>
                    <a:pt x="2851" y="1"/>
                  </a:cubicBez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0"/>
            <p:cNvSpPr/>
            <p:nvPr/>
          </p:nvSpPr>
          <p:spPr>
            <a:xfrm>
              <a:off x="2700981" y="4119391"/>
              <a:ext cx="200995" cy="471470"/>
            </a:xfrm>
            <a:custGeom>
              <a:avLst/>
              <a:gdLst/>
              <a:ahLst/>
              <a:cxnLst/>
              <a:rect l="l" t="t" r="r" b="b"/>
              <a:pathLst>
                <a:path w="9422" h="22101" extrusionOk="0">
                  <a:moveTo>
                    <a:pt x="5829" y="1"/>
                  </a:moveTo>
                  <a:cubicBezTo>
                    <a:pt x="4772" y="1"/>
                    <a:pt x="3611" y="516"/>
                    <a:pt x="2625" y="1741"/>
                  </a:cubicBezTo>
                  <a:cubicBezTo>
                    <a:pt x="776" y="3955"/>
                    <a:pt x="0" y="8702"/>
                    <a:pt x="685" y="22101"/>
                  </a:cubicBezTo>
                  <a:lnTo>
                    <a:pt x="982" y="22101"/>
                  </a:lnTo>
                  <a:cubicBezTo>
                    <a:pt x="982" y="22101"/>
                    <a:pt x="7213" y="10643"/>
                    <a:pt x="8856" y="4137"/>
                  </a:cubicBezTo>
                  <a:cubicBezTo>
                    <a:pt x="9422" y="1803"/>
                    <a:pt x="7806" y="1"/>
                    <a:pt x="58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0"/>
            <p:cNvSpPr/>
            <p:nvPr/>
          </p:nvSpPr>
          <p:spPr>
            <a:xfrm>
              <a:off x="2721908" y="4112415"/>
              <a:ext cx="168015" cy="133499"/>
            </a:xfrm>
            <a:custGeom>
              <a:avLst/>
              <a:gdLst/>
              <a:ahLst/>
              <a:cxnLst/>
              <a:rect l="l" t="t" r="r" b="b"/>
              <a:pathLst>
                <a:path w="7876" h="6258" extrusionOk="0">
                  <a:moveTo>
                    <a:pt x="4843" y="1"/>
                  </a:moveTo>
                  <a:cubicBezTo>
                    <a:pt x="3680" y="1"/>
                    <a:pt x="2372" y="690"/>
                    <a:pt x="1393" y="2022"/>
                  </a:cubicBezTo>
                  <a:cubicBezTo>
                    <a:pt x="731" y="2935"/>
                    <a:pt x="252" y="4191"/>
                    <a:pt x="1" y="6222"/>
                  </a:cubicBezTo>
                  <a:cubicBezTo>
                    <a:pt x="192" y="6246"/>
                    <a:pt x="391" y="6258"/>
                    <a:pt x="596" y="6258"/>
                  </a:cubicBezTo>
                  <a:cubicBezTo>
                    <a:pt x="1564" y="6258"/>
                    <a:pt x="2662" y="5988"/>
                    <a:pt x="3698" y="5423"/>
                  </a:cubicBezTo>
                  <a:cubicBezTo>
                    <a:pt x="5616" y="4396"/>
                    <a:pt x="7875" y="2479"/>
                    <a:pt x="7008" y="1178"/>
                  </a:cubicBezTo>
                  <a:cubicBezTo>
                    <a:pt x="6500" y="386"/>
                    <a:pt x="5712" y="1"/>
                    <a:pt x="4843" y="1"/>
                  </a:cubicBez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0"/>
            <p:cNvSpPr/>
            <p:nvPr/>
          </p:nvSpPr>
          <p:spPr>
            <a:xfrm>
              <a:off x="2324095" y="3651264"/>
              <a:ext cx="230391" cy="349448"/>
            </a:xfrm>
            <a:custGeom>
              <a:avLst/>
              <a:gdLst/>
              <a:ahLst/>
              <a:cxnLst/>
              <a:rect l="l" t="t" r="r" b="b"/>
              <a:pathLst>
                <a:path w="10800" h="16381" extrusionOk="0">
                  <a:moveTo>
                    <a:pt x="8222" y="1"/>
                  </a:moveTo>
                  <a:cubicBezTo>
                    <a:pt x="8083" y="1"/>
                    <a:pt x="7930" y="35"/>
                    <a:pt x="7761" y="106"/>
                  </a:cubicBezTo>
                  <a:cubicBezTo>
                    <a:pt x="4451" y="1499"/>
                    <a:pt x="0" y="8962"/>
                    <a:pt x="799" y="16381"/>
                  </a:cubicBezTo>
                  <a:lnTo>
                    <a:pt x="8560" y="11587"/>
                  </a:lnTo>
                  <a:cubicBezTo>
                    <a:pt x="8560" y="11587"/>
                    <a:pt x="10799" y="1"/>
                    <a:pt x="82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0"/>
            <p:cNvSpPr/>
            <p:nvPr/>
          </p:nvSpPr>
          <p:spPr>
            <a:xfrm>
              <a:off x="2336745" y="3736297"/>
              <a:ext cx="195768" cy="263456"/>
            </a:xfrm>
            <a:custGeom>
              <a:avLst/>
              <a:gdLst/>
              <a:ahLst/>
              <a:cxnLst/>
              <a:rect l="l" t="t" r="r" b="b"/>
              <a:pathLst>
                <a:path w="9177" h="12350" extrusionOk="0">
                  <a:moveTo>
                    <a:pt x="9177" y="1"/>
                  </a:moveTo>
                  <a:cubicBezTo>
                    <a:pt x="8857" y="914"/>
                    <a:pt x="8423" y="1849"/>
                    <a:pt x="7898" y="2808"/>
                  </a:cubicBezTo>
                  <a:cubicBezTo>
                    <a:pt x="6112" y="5851"/>
                    <a:pt x="3633" y="7881"/>
                    <a:pt x="1900" y="7881"/>
                  </a:cubicBezTo>
                  <a:cubicBezTo>
                    <a:pt x="1618" y="7881"/>
                    <a:pt x="1356" y="7827"/>
                    <a:pt x="1119" y="7716"/>
                  </a:cubicBezTo>
                  <a:cubicBezTo>
                    <a:pt x="868" y="7601"/>
                    <a:pt x="640" y="7396"/>
                    <a:pt x="457" y="7168"/>
                  </a:cubicBezTo>
                  <a:cubicBezTo>
                    <a:pt x="115" y="8857"/>
                    <a:pt x="1" y="10614"/>
                    <a:pt x="206" y="12349"/>
                  </a:cubicBezTo>
                  <a:lnTo>
                    <a:pt x="8058" y="7670"/>
                  </a:lnTo>
                  <a:cubicBezTo>
                    <a:pt x="8058" y="7670"/>
                    <a:pt x="8994" y="3424"/>
                    <a:pt x="91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0"/>
            <p:cNvSpPr/>
            <p:nvPr/>
          </p:nvSpPr>
          <p:spPr>
            <a:xfrm>
              <a:off x="2329940" y="3853435"/>
              <a:ext cx="224482" cy="147280"/>
            </a:xfrm>
            <a:custGeom>
              <a:avLst/>
              <a:gdLst/>
              <a:ahLst/>
              <a:cxnLst/>
              <a:rect l="l" t="t" r="r" b="b"/>
              <a:pathLst>
                <a:path w="10523" h="6904" extrusionOk="0">
                  <a:moveTo>
                    <a:pt x="5680" y="1"/>
                  </a:moveTo>
                  <a:cubicBezTo>
                    <a:pt x="3058" y="1"/>
                    <a:pt x="266" y="3029"/>
                    <a:pt x="0" y="6721"/>
                  </a:cubicBezTo>
                  <a:lnTo>
                    <a:pt x="3812" y="6904"/>
                  </a:lnTo>
                  <a:lnTo>
                    <a:pt x="10523" y="2407"/>
                  </a:lnTo>
                  <a:cubicBezTo>
                    <a:pt x="10523" y="2407"/>
                    <a:pt x="8628" y="193"/>
                    <a:pt x="5935" y="10"/>
                  </a:cubicBezTo>
                  <a:cubicBezTo>
                    <a:pt x="5850" y="4"/>
                    <a:pt x="5765" y="1"/>
                    <a:pt x="5680" y="1"/>
                  </a:cubicBezTo>
                  <a:close/>
                </a:path>
              </a:pathLst>
            </a:custGeom>
            <a:solidFill>
              <a:srgbClr val="F9D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0"/>
            <p:cNvSpPr/>
            <p:nvPr/>
          </p:nvSpPr>
          <p:spPr>
            <a:xfrm>
              <a:off x="2329940" y="3885306"/>
              <a:ext cx="224482" cy="115409"/>
            </a:xfrm>
            <a:custGeom>
              <a:avLst/>
              <a:gdLst/>
              <a:ahLst/>
              <a:cxnLst/>
              <a:rect l="l" t="t" r="r" b="b"/>
              <a:pathLst>
                <a:path w="10523" h="5410" extrusionOk="0">
                  <a:moveTo>
                    <a:pt x="9518" y="0"/>
                  </a:moveTo>
                  <a:cubicBezTo>
                    <a:pt x="8583" y="571"/>
                    <a:pt x="6985" y="982"/>
                    <a:pt x="5205" y="982"/>
                  </a:cubicBezTo>
                  <a:cubicBezTo>
                    <a:pt x="3995" y="982"/>
                    <a:pt x="2876" y="799"/>
                    <a:pt x="1963" y="502"/>
                  </a:cubicBezTo>
                  <a:cubicBezTo>
                    <a:pt x="891" y="1712"/>
                    <a:pt x="137" y="3378"/>
                    <a:pt x="0" y="5227"/>
                  </a:cubicBezTo>
                  <a:lnTo>
                    <a:pt x="3812" y="5410"/>
                  </a:lnTo>
                  <a:lnTo>
                    <a:pt x="10523" y="913"/>
                  </a:lnTo>
                  <a:cubicBezTo>
                    <a:pt x="10523" y="913"/>
                    <a:pt x="10158" y="502"/>
                    <a:pt x="9518" y="0"/>
                  </a:cubicBezTo>
                  <a:close/>
                </a:path>
              </a:pathLst>
            </a:custGeom>
            <a:solidFill>
              <a:srgbClr val="EFD0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0"/>
            <p:cNvSpPr/>
            <p:nvPr/>
          </p:nvSpPr>
          <p:spPr>
            <a:xfrm>
              <a:off x="2784243" y="3847526"/>
              <a:ext cx="213304" cy="150757"/>
            </a:xfrm>
            <a:custGeom>
              <a:avLst/>
              <a:gdLst/>
              <a:ahLst/>
              <a:cxnLst/>
              <a:rect l="l" t="t" r="r" b="b"/>
              <a:pathLst>
                <a:path w="9999" h="7067" extrusionOk="0">
                  <a:moveTo>
                    <a:pt x="5735" y="0"/>
                  </a:moveTo>
                  <a:cubicBezTo>
                    <a:pt x="5636" y="0"/>
                    <a:pt x="5535" y="5"/>
                    <a:pt x="5433" y="14"/>
                  </a:cubicBezTo>
                  <a:cubicBezTo>
                    <a:pt x="2602" y="242"/>
                    <a:pt x="0" y="2638"/>
                    <a:pt x="0" y="2638"/>
                  </a:cubicBezTo>
                  <a:lnTo>
                    <a:pt x="5068" y="7067"/>
                  </a:lnTo>
                  <a:lnTo>
                    <a:pt x="8788" y="6884"/>
                  </a:lnTo>
                  <a:cubicBezTo>
                    <a:pt x="9999" y="3209"/>
                    <a:pt x="8408" y="0"/>
                    <a:pt x="5735" y="0"/>
                  </a:cubicBezTo>
                  <a:close/>
                </a:path>
              </a:pathLst>
            </a:custGeom>
            <a:solidFill>
              <a:srgbClr val="F9DE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0"/>
            <p:cNvSpPr/>
            <p:nvPr/>
          </p:nvSpPr>
          <p:spPr>
            <a:xfrm>
              <a:off x="2785139" y="3882853"/>
              <a:ext cx="199736" cy="114449"/>
            </a:xfrm>
            <a:custGeom>
              <a:avLst/>
              <a:gdLst/>
              <a:ahLst/>
              <a:cxnLst/>
              <a:rect l="l" t="t" r="r" b="b"/>
              <a:pathLst>
                <a:path w="9363" h="5365" extrusionOk="0">
                  <a:moveTo>
                    <a:pt x="4" y="960"/>
                  </a:moveTo>
                  <a:cubicBezTo>
                    <a:pt x="2" y="962"/>
                    <a:pt x="1" y="963"/>
                    <a:pt x="1" y="963"/>
                  </a:cubicBezTo>
                  <a:cubicBezTo>
                    <a:pt x="1" y="963"/>
                    <a:pt x="3" y="962"/>
                    <a:pt x="5" y="960"/>
                  </a:cubicBezTo>
                  <a:lnTo>
                    <a:pt x="5" y="960"/>
                  </a:lnTo>
                  <a:lnTo>
                    <a:pt x="4" y="960"/>
                  </a:lnTo>
                  <a:close/>
                  <a:moveTo>
                    <a:pt x="1259" y="1"/>
                  </a:moveTo>
                  <a:cubicBezTo>
                    <a:pt x="532" y="500"/>
                    <a:pt x="50" y="923"/>
                    <a:pt x="5" y="960"/>
                  </a:cubicBezTo>
                  <a:lnTo>
                    <a:pt x="5" y="960"/>
                  </a:lnTo>
                  <a:lnTo>
                    <a:pt x="5048" y="5365"/>
                  </a:lnTo>
                  <a:lnTo>
                    <a:pt x="8746" y="5205"/>
                  </a:lnTo>
                  <a:cubicBezTo>
                    <a:pt x="9362" y="3402"/>
                    <a:pt x="9271" y="1713"/>
                    <a:pt x="8700" y="435"/>
                  </a:cubicBezTo>
                  <a:cubicBezTo>
                    <a:pt x="7673" y="777"/>
                    <a:pt x="6464" y="982"/>
                    <a:pt x="5254" y="982"/>
                  </a:cubicBezTo>
                  <a:cubicBezTo>
                    <a:pt x="5203" y="983"/>
                    <a:pt x="5153" y="983"/>
                    <a:pt x="5103" y="983"/>
                  </a:cubicBezTo>
                  <a:cubicBezTo>
                    <a:pt x="3371" y="983"/>
                    <a:pt x="1992" y="600"/>
                    <a:pt x="1259" y="1"/>
                  </a:cubicBezTo>
                  <a:close/>
                </a:path>
              </a:pathLst>
            </a:custGeom>
            <a:solidFill>
              <a:srgbClr val="EFD0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0"/>
            <p:cNvSpPr/>
            <p:nvPr/>
          </p:nvSpPr>
          <p:spPr>
            <a:xfrm>
              <a:off x="2353299" y="3864080"/>
              <a:ext cx="329672" cy="137125"/>
            </a:xfrm>
            <a:custGeom>
              <a:avLst/>
              <a:gdLst/>
              <a:ahLst/>
              <a:cxnLst/>
              <a:rect l="l" t="t" r="r" b="b"/>
              <a:pathLst>
                <a:path w="15454" h="6428" extrusionOk="0">
                  <a:moveTo>
                    <a:pt x="15454" y="4967"/>
                  </a:moveTo>
                  <a:lnTo>
                    <a:pt x="15454" y="4967"/>
                  </a:lnTo>
                  <a:lnTo>
                    <a:pt x="15454" y="4967"/>
                  </a:lnTo>
                  <a:cubicBezTo>
                    <a:pt x="15454" y="4967"/>
                    <a:pt x="15454" y="4967"/>
                    <a:pt x="15454" y="4967"/>
                  </a:cubicBezTo>
                  <a:close/>
                  <a:moveTo>
                    <a:pt x="6147" y="1"/>
                  </a:moveTo>
                  <a:cubicBezTo>
                    <a:pt x="3817" y="1"/>
                    <a:pt x="1286" y="1823"/>
                    <a:pt x="1" y="6199"/>
                  </a:cubicBezTo>
                  <a:lnTo>
                    <a:pt x="15043" y="6428"/>
                  </a:lnTo>
                  <a:lnTo>
                    <a:pt x="15454" y="4967"/>
                  </a:lnTo>
                  <a:lnTo>
                    <a:pt x="15454" y="4967"/>
                  </a:lnTo>
                  <a:cubicBezTo>
                    <a:pt x="15454" y="4967"/>
                    <a:pt x="15454" y="4967"/>
                    <a:pt x="15454" y="4967"/>
                  </a:cubicBezTo>
                  <a:cubicBezTo>
                    <a:pt x="15423" y="4967"/>
                    <a:pt x="8897" y="173"/>
                    <a:pt x="6483" y="14"/>
                  </a:cubicBezTo>
                  <a:cubicBezTo>
                    <a:pt x="6372" y="5"/>
                    <a:pt x="6260" y="1"/>
                    <a:pt x="6147"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0"/>
            <p:cNvSpPr/>
            <p:nvPr/>
          </p:nvSpPr>
          <p:spPr>
            <a:xfrm>
              <a:off x="2404434" y="3864144"/>
              <a:ext cx="278538" cy="124262"/>
            </a:xfrm>
            <a:custGeom>
              <a:avLst/>
              <a:gdLst/>
              <a:ahLst/>
              <a:cxnLst/>
              <a:rect l="l" t="t" r="r" b="b"/>
              <a:pathLst>
                <a:path w="13057" h="5825" extrusionOk="0">
                  <a:moveTo>
                    <a:pt x="3773" y="0"/>
                  </a:moveTo>
                  <a:cubicBezTo>
                    <a:pt x="2496" y="0"/>
                    <a:pt x="1161" y="522"/>
                    <a:pt x="1" y="1745"/>
                  </a:cubicBezTo>
                  <a:cubicBezTo>
                    <a:pt x="617" y="3366"/>
                    <a:pt x="4383" y="5055"/>
                    <a:pt x="8514" y="5626"/>
                  </a:cubicBezTo>
                  <a:cubicBezTo>
                    <a:pt x="9492" y="5761"/>
                    <a:pt x="10413" y="5824"/>
                    <a:pt x="11254" y="5824"/>
                  </a:cubicBezTo>
                  <a:cubicBezTo>
                    <a:pt x="11826" y="5824"/>
                    <a:pt x="12361" y="5795"/>
                    <a:pt x="12851" y="5740"/>
                  </a:cubicBezTo>
                  <a:lnTo>
                    <a:pt x="13057" y="4987"/>
                  </a:lnTo>
                  <a:cubicBezTo>
                    <a:pt x="13057" y="4987"/>
                    <a:pt x="6506" y="170"/>
                    <a:pt x="4086" y="11"/>
                  </a:cubicBezTo>
                  <a:cubicBezTo>
                    <a:pt x="3983" y="4"/>
                    <a:pt x="3878" y="0"/>
                    <a:pt x="3773"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0"/>
            <p:cNvSpPr/>
            <p:nvPr/>
          </p:nvSpPr>
          <p:spPr>
            <a:xfrm>
              <a:off x="2683936" y="3864080"/>
              <a:ext cx="305801" cy="137616"/>
            </a:xfrm>
            <a:custGeom>
              <a:avLst/>
              <a:gdLst/>
              <a:ahLst/>
              <a:cxnLst/>
              <a:rect l="l" t="t" r="r" b="b"/>
              <a:pathLst>
                <a:path w="14335" h="6451" extrusionOk="0">
                  <a:moveTo>
                    <a:pt x="9298" y="1"/>
                  </a:moveTo>
                  <a:cubicBezTo>
                    <a:pt x="9188" y="1"/>
                    <a:pt x="9079" y="5"/>
                    <a:pt x="8971" y="14"/>
                  </a:cubicBezTo>
                  <a:cubicBezTo>
                    <a:pt x="6574" y="173"/>
                    <a:pt x="0" y="4990"/>
                    <a:pt x="0" y="4990"/>
                  </a:cubicBezTo>
                  <a:lnTo>
                    <a:pt x="411" y="6450"/>
                  </a:lnTo>
                  <a:lnTo>
                    <a:pt x="10180" y="6291"/>
                  </a:lnTo>
                  <a:cubicBezTo>
                    <a:pt x="13239" y="6222"/>
                    <a:pt x="14335" y="2159"/>
                    <a:pt x="11664" y="653"/>
                  </a:cubicBezTo>
                  <a:cubicBezTo>
                    <a:pt x="10905" y="213"/>
                    <a:pt x="10075" y="1"/>
                    <a:pt x="9298"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0"/>
            <p:cNvSpPr/>
            <p:nvPr/>
          </p:nvSpPr>
          <p:spPr>
            <a:xfrm>
              <a:off x="2771571" y="3864080"/>
              <a:ext cx="186510" cy="82471"/>
            </a:xfrm>
            <a:custGeom>
              <a:avLst/>
              <a:gdLst/>
              <a:ahLst/>
              <a:cxnLst/>
              <a:rect l="l" t="t" r="r" b="b"/>
              <a:pathLst>
                <a:path w="8743" h="3866" extrusionOk="0">
                  <a:moveTo>
                    <a:pt x="5190" y="1"/>
                  </a:moveTo>
                  <a:cubicBezTo>
                    <a:pt x="5080" y="1"/>
                    <a:pt x="4971" y="5"/>
                    <a:pt x="4863" y="14"/>
                  </a:cubicBezTo>
                  <a:cubicBezTo>
                    <a:pt x="3767" y="82"/>
                    <a:pt x="1827" y="1086"/>
                    <a:pt x="69" y="2205"/>
                  </a:cubicBezTo>
                  <a:cubicBezTo>
                    <a:pt x="1" y="2410"/>
                    <a:pt x="1" y="2593"/>
                    <a:pt x="24" y="2775"/>
                  </a:cubicBezTo>
                  <a:cubicBezTo>
                    <a:pt x="224" y="3491"/>
                    <a:pt x="1250" y="3865"/>
                    <a:pt x="2650" y="3865"/>
                  </a:cubicBezTo>
                  <a:cubicBezTo>
                    <a:pt x="3484" y="3865"/>
                    <a:pt x="4451" y="3733"/>
                    <a:pt x="5456" y="3460"/>
                  </a:cubicBezTo>
                  <a:cubicBezTo>
                    <a:pt x="6803" y="3095"/>
                    <a:pt x="7967" y="2479"/>
                    <a:pt x="8743" y="1862"/>
                  </a:cubicBezTo>
                  <a:cubicBezTo>
                    <a:pt x="8515" y="1383"/>
                    <a:pt x="8104" y="972"/>
                    <a:pt x="7556" y="653"/>
                  </a:cubicBezTo>
                  <a:cubicBezTo>
                    <a:pt x="6797" y="213"/>
                    <a:pt x="5967" y="1"/>
                    <a:pt x="5190"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0"/>
            <p:cNvSpPr/>
            <p:nvPr/>
          </p:nvSpPr>
          <p:spPr>
            <a:xfrm>
              <a:off x="2594338" y="3520111"/>
              <a:ext cx="117862" cy="129467"/>
            </a:xfrm>
            <a:custGeom>
              <a:avLst/>
              <a:gdLst/>
              <a:ahLst/>
              <a:cxnLst/>
              <a:rect l="l" t="t" r="r" b="b"/>
              <a:pathLst>
                <a:path w="5525" h="6069" extrusionOk="0">
                  <a:moveTo>
                    <a:pt x="1712" y="0"/>
                  </a:moveTo>
                  <a:lnTo>
                    <a:pt x="0" y="4314"/>
                  </a:lnTo>
                  <a:cubicBezTo>
                    <a:pt x="831" y="5458"/>
                    <a:pt x="2017" y="6068"/>
                    <a:pt x="3083" y="6068"/>
                  </a:cubicBezTo>
                  <a:cubicBezTo>
                    <a:pt x="4039" y="6068"/>
                    <a:pt x="4898" y="5578"/>
                    <a:pt x="5319" y="4542"/>
                  </a:cubicBezTo>
                  <a:lnTo>
                    <a:pt x="5524" y="1940"/>
                  </a:lnTo>
                  <a:lnTo>
                    <a:pt x="1712"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60"/>
            <p:cNvSpPr/>
            <p:nvPr/>
          </p:nvSpPr>
          <p:spPr>
            <a:xfrm>
              <a:off x="2622412" y="3445809"/>
              <a:ext cx="121425" cy="194552"/>
            </a:xfrm>
            <a:custGeom>
              <a:avLst/>
              <a:gdLst/>
              <a:ahLst/>
              <a:cxnLst/>
              <a:rect l="l" t="t" r="r" b="b"/>
              <a:pathLst>
                <a:path w="5692" h="9120" extrusionOk="0">
                  <a:moveTo>
                    <a:pt x="2924" y="0"/>
                  </a:moveTo>
                  <a:cubicBezTo>
                    <a:pt x="2214" y="0"/>
                    <a:pt x="1518" y="201"/>
                    <a:pt x="1150" y="698"/>
                  </a:cubicBezTo>
                  <a:cubicBezTo>
                    <a:pt x="374" y="1748"/>
                    <a:pt x="31" y="6975"/>
                    <a:pt x="31" y="7478"/>
                  </a:cubicBezTo>
                  <a:cubicBezTo>
                    <a:pt x="1" y="8218"/>
                    <a:pt x="1593" y="9119"/>
                    <a:pt x="2890" y="9119"/>
                  </a:cubicBezTo>
                  <a:cubicBezTo>
                    <a:pt x="3552" y="9119"/>
                    <a:pt x="4136" y="8885"/>
                    <a:pt x="4391" y="8276"/>
                  </a:cubicBezTo>
                  <a:cubicBezTo>
                    <a:pt x="5692" y="5263"/>
                    <a:pt x="5692" y="1292"/>
                    <a:pt x="4916" y="607"/>
                  </a:cubicBezTo>
                  <a:cubicBezTo>
                    <a:pt x="4520" y="247"/>
                    <a:pt x="3713" y="0"/>
                    <a:pt x="292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0"/>
            <p:cNvSpPr/>
            <p:nvPr/>
          </p:nvSpPr>
          <p:spPr>
            <a:xfrm>
              <a:off x="2618679" y="3450950"/>
              <a:ext cx="35561" cy="131003"/>
            </a:xfrm>
            <a:custGeom>
              <a:avLst/>
              <a:gdLst/>
              <a:ahLst/>
              <a:cxnLst/>
              <a:rect l="l" t="t" r="r" b="b"/>
              <a:pathLst>
                <a:path w="1667" h="6141" extrusionOk="0">
                  <a:moveTo>
                    <a:pt x="1667" y="1"/>
                  </a:moveTo>
                  <a:lnTo>
                    <a:pt x="982" y="47"/>
                  </a:lnTo>
                  <a:cubicBezTo>
                    <a:pt x="982" y="47"/>
                    <a:pt x="1" y="2535"/>
                    <a:pt x="183" y="6072"/>
                  </a:cubicBezTo>
                  <a:cubicBezTo>
                    <a:pt x="254" y="6120"/>
                    <a:pt x="333" y="6141"/>
                    <a:pt x="411" y="6141"/>
                  </a:cubicBezTo>
                  <a:cubicBezTo>
                    <a:pt x="634" y="6141"/>
                    <a:pt x="851" y="5967"/>
                    <a:pt x="868" y="5730"/>
                  </a:cubicBezTo>
                  <a:cubicBezTo>
                    <a:pt x="1005" y="4155"/>
                    <a:pt x="1347" y="594"/>
                    <a:pt x="1667" y="1"/>
                  </a:cubicBezTo>
                  <a:close/>
                </a:path>
              </a:pathLst>
            </a:custGeom>
            <a:solidFill>
              <a:srgbClr val="AD4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0"/>
            <p:cNvSpPr/>
            <p:nvPr/>
          </p:nvSpPr>
          <p:spPr>
            <a:xfrm>
              <a:off x="2695075" y="4574850"/>
              <a:ext cx="58800" cy="24575"/>
            </a:xfrm>
            <a:custGeom>
              <a:avLst/>
              <a:gdLst/>
              <a:ahLst/>
              <a:cxnLst/>
              <a:rect l="l" t="t" r="r" b="b"/>
              <a:pathLst>
                <a:path w="2352" h="983" extrusionOk="0">
                  <a:moveTo>
                    <a:pt x="1089" y="1"/>
                  </a:moveTo>
                  <a:cubicBezTo>
                    <a:pt x="1084" y="1"/>
                    <a:pt x="1079" y="1"/>
                    <a:pt x="1074" y="1"/>
                  </a:cubicBezTo>
                  <a:cubicBezTo>
                    <a:pt x="617" y="24"/>
                    <a:pt x="1" y="983"/>
                    <a:pt x="1" y="983"/>
                  </a:cubicBezTo>
                  <a:lnTo>
                    <a:pt x="2352" y="983"/>
                  </a:lnTo>
                  <a:cubicBezTo>
                    <a:pt x="2352" y="983"/>
                    <a:pt x="1549"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0"/>
            <p:cNvSpPr/>
            <p:nvPr/>
          </p:nvSpPr>
          <p:spPr>
            <a:xfrm>
              <a:off x="2609500" y="4574850"/>
              <a:ext cx="58800" cy="24575"/>
            </a:xfrm>
            <a:custGeom>
              <a:avLst/>
              <a:gdLst/>
              <a:ahLst/>
              <a:cxnLst/>
              <a:rect l="l" t="t" r="r" b="b"/>
              <a:pathLst>
                <a:path w="2352" h="983" extrusionOk="0">
                  <a:moveTo>
                    <a:pt x="1492" y="1"/>
                  </a:moveTo>
                  <a:cubicBezTo>
                    <a:pt x="1071" y="1"/>
                    <a:pt x="0" y="983"/>
                    <a:pt x="0" y="983"/>
                  </a:cubicBezTo>
                  <a:lnTo>
                    <a:pt x="2351" y="983"/>
                  </a:lnTo>
                  <a:cubicBezTo>
                    <a:pt x="2351" y="983"/>
                    <a:pt x="1986" y="24"/>
                    <a:pt x="1507" y="1"/>
                  </a:cubicBezTo>
                  <a:cubicBezTo>
                    <a:pt x="1502" y="1"/>
                    <a:pt x="1497" y="1"/>
                    <a:pt x="1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0"/>
            <p:cNvSpPr/>
            <p:nvPr/>
          </p:nvSpPr>
          <p:spPr>
            <a:xfrm>
              <a:off x="2603597" y="3507418"/>
              <a:ext cx="24852" cy="50217"/>
            </a:xfrm>
            <a:custGeom>
              <a:avLst/>
              <a:gdLst/>
              <a:ahLst/>
              <a:cxnLst/>
              <a:rect l="l" t="t" r="r" b="b"/>
              <a:pathLst>
                <a:path w="1165" h="2354" extrusionOk="0">
                  <a:moveTo>
                    <a:pt x="383" y="1"/>
                  </a:moveTo>
                  <a:cubicBezTo>
                    <a:pt x="377" y="1"/>
                    <a:pt x="371" y="1"/>
                    <a:pt x="365" y="2"/>
                  </a:cubicBezTo>
                  <a:cubicBezTo>
                    <a:pt x="114" y="24"/>
                    <a:pt x="0" y="572"/>
                    <a:pt x="114" y="1234"/>
                  </a:cubicBezTo>
                  <a:cubicBezTo>
                    <a:pt x="226" y="1838"/>
                    <a:pt x="535" y="2353"/>
                    <a:pt x="783" y="2353"/>
                  </a:cubicBezTo>
                  <a:cubicBezTo>
                    <a:pt x="788" y="2353"/>
                    <a:pt x="794" y="2353"/>
                    <a:pt x="799" y="2353"/>
                  </a:cubicBezTo>
                  <a:cubicBezTo>
                    <a:pt x="1050" y="2307"/>
                    <a:pt x="1164" y="1782"/>
                    <a:pt x="1050" y="1120"/>
                  </a:cubicBezTo>
                  <a:cubicBezTo>
                    <a:pt x="939" y="495"/>
                    <a:pt x="652" y="1"/>
                    <a:pt x="383"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0"/>
            <p:cNvSpPr/>
            <p:nvPr/>
          </p:nvSpPr>
          <p:spPr>
            <a:xfrm>
              <a:off x="2607479" y="3518532"/>
              <a:ext cx="14634" cy="28479"/>
            </a:xfrm>
            <a:custGeom>
              <a:avLst/>
              <a:gdLst/>
              <a:ahLst/>
              <a:cxnLst/>
              <a:rect l="l" t="t" r="r" b="b"/>
              <a:pathLst>
                <a:path w="686" h="1335" extrusionOk="0">
                  <a:moveTo>
                    <a:pt x="217" y="1"/>
                  </a:moveTo>
                  <a:cubicBezTo>
                    <a:pt x="205" y="1"/>
                    <a:pt x="194" y="3"/>
                    <a:pt x="183" y="6"/>
                  </a:cubicBezTo>
                  <a:cubicBezTo>
                    <a:pt x="46" y="28"/>
                    <a:pt x="1" y="348"/>
                    <a:pt x="46" y="713"/>
                  </a:cubicBezTo>
                  <a:cubicBezTo>
                    <a:pt x="110" y="1053"/>
                    <a:pt x="273" y="1334"/>
                    <a:pt x="424" y="1334"/>
                  </a:cubicBezTo>
                  <a:cubicBezTo>
                    <a:pt x="435" y="1334"/>
                    <a:pt x="446" y="1333"/>
                    <a:pt x="457" y="1330"/>
                  </a:cubicBezTo>
                  <a:cubicBezTo>
                    <a:pt x="594" y="1307"/>
                    <a:pt x="686" y="987"/>
                    <a:pt x="594" y="622"/>
                  </a:cubicBezTo>
                  <a:cubicBezTo>
                    <a:pt x="530" y="282"/>
                    <a:pt x="368" y="1"/>
                    <a:pt x="217"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0"/>
            <p:cNvSpPr/>
            <p:nvPr/>
          </p:nvSpPr>
          <p:spPr>
            <a:xfrm>
              <a:off x="2613324" y="3524932"/>
              <a:ext cx="9280" cy="18602"/>
            </a:xfrm>
            <a:custGeom>
              <a:avLst/>
              <a:gdLst/>
              <a:ahLst/>
              <a:cxnLst/>
              <a:rect l="l" t="t" r="r" b="b"/>
              <a:pathLst>
                <a:path w="435" h="872" extrusionOk="0">
                  <a:moveTo>
                    <a:pt x="152" y="1"/>
                  </a:moveTo>
                  <a:cubicBezTo>
                    <a:pt x="147" y="1"/>
                    <a:pt x="142" y="1"/>
                    <a:pt x="138" y="2"/>
                  </a:cubicBezTo>
                  <a:cubicBezTo>
                    <a:pt x="69" y="2"/>
                    <a:pt x="1" y="231"/>
                    <a:pt x="69" y="459"/>
                  </a:cubicBezTo>
                  <a:cubicBezTo>
                    <a:pt x="112" y="675"/>
                    <a:pt x="217" y="871"/>
                    <a:pt x="306" y="871"/>
                  </a:cubicBezTo>
                  <a:cubicBezTo>
                    <a:pt x="311" y="871"/>
                    <a:pt x="316" y="871"/>
                    <a:pt x="320" y="870"/>
                  </a:cubicBezTo>
                  <a:cubicBezTo>
                    <a:pt x="412" y="847"/>
                    <a:pt x="434" y="641"/>
                    <a:pt x="412" y="413"/>
                  </a:cubicBezTo>
                  <a:cubicBezTo>
                    <a:pt x="347" y="197"/>
                    <a:pt x="240" y="1"/>
                    <a:pt x="152"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0"/>
            <p:cNvSpPr/>
            <p:nvPr/>
          </p:nvSpPr>
          <p:spPr>
            <a:xfrm>
              <a:off x="2661046" y="3524441"/>
              <a:ext cx="13162" cy="17770"/>
            </a:xfrm>
            <a:custGeom>
              <a:avLst/>
              <a:gdLst/>
              <a:ahLst/>
              <a:cxnLst/>
              <a:rect l="l" t="t" r="r" b="b"/>
              <a:pathLst>
                <a:path w="617" h="833" extrusionOk="0">
                  <a:moveTo>
                    <a:pt x="381" y="0"/>
                  </a:moveTo>
                  <a:cubicBezTo>
                    <a:pt x="252" y="0"/>
                    <a:pt x="110" y="133"/>
                    <a:pt x="46" y="345"/>
                  </a:cubicBezTo>
                  <a:cubicBezTo>
                    <a:pt x="1" y="573"/>
                    <a:pt x="46" y="801"/>
                    <a:pt x="183" y="824"/>
                  </a:cubicBezTo>
                  <a:cubicBezTo>
                    <a:pt x="202" y="830"/>
                    <a:pt x="220" y="832"/>
                    <a:pt x="238" y="832"/>
                  </a:cubicBezTo>
                  <a:cubicBezTo>
                    <a:pt x="379" y="832"/>
                    <a:pt x="511" y="684"/>
                    <a:pt x="571" y="482"/>
                  </a:cubicBezTo>
                  <a:cubicBezTo>
                    <a:pt x="617" y="254"/>
                    <a:pt x="571" y="25"/>
                    <a:pt x="411" y="3"/>
                  </a:cubicBezTo>
                  <a:cubicBezTo>
                    <a:pt x="401" y="1"/>
                    <a:pt x="391" y="0"/>
                    <a:pt x="381"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0"/>
            <p:cNvSpPr/>
            <p:nvPr/>
          </p:nvSpPr>
          <p:spPr>
            <a:xfrm>
              <a:off x="2652769" y="3505007"/>
              <a:ext cx="26794" cy="15125"/>
            </a:xfrm>
            <a:custGeom>
              <a:avLst/>
              <a:gdLst/>
              <a:ahLst/>
              <a:cxnLst/>
              <a:rect l="l" t="t" r="r" b="b"/>
              <a:pathLst>
                <a:path w="1256" h="709" extrusionOk="0">
                  <a:moveTo>
                    <a:pt x="206" y="1"/>
                  </a:moveTo>
                  <a:cubicBezTo>
                    <a:pt x="115" y="1"/>
                    <a:pt x="69" y="23"/>
                    <a:pt x="46" y="115"/>
                  </a:cubicBezTo>
                  <a:lnTo>
                    <a:pt x="1" y="411"/>
                  </a:lnTo>
                  <a:cubicBezTo>
                    <a:pt x="1" y="480"/>
                    <a:pt x="69" y="548"/>
                    <a:pt x="115" y="571"/>
                  </a:cubicBezTo>
                  <a:lnTo>
                    <a:pt x="1073" y="708"/>
                  </a:lnTo>
                  <a:cubicBezTo>
                    <a:pt x="1142" y="708"/>
                    <a:pt x="1210" y="685"/>
                    <a:pt x="1233" y="594"/>
                  </a:cubicBezTo>
                  <a:lnTo>
                    <a:pt x="1256" y="320"/>
                  </a:lnTo>
                  <a:cubicBezTo>
                    <a:pt x="1256" y="229"/>
                    <a:pt x="1210" y="137"/>
                    <a:pt x="1142" y="137"/>
                  </a:cubicBezTo>
                  <a:lnTo>
                    <a:pt x="206" y="1"/>
                  </a:lnTo>
                  <a:close/>
                </a:path>
              </a:pathLst>
            </a:custGeom>
            <a:solidFill>
              <a:srgbClr val="A548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0"/>
            <p:cNvSpPr/>
            <p:nvPr/>
          </p:nvSpPr>
          <p:spPr>
            <a:xfrm>
              <a:off x="2708767" y="3534169"/>
              <a:ext cx="13653" cy="18623"/>
            </a:xfrm>
            <a:custGeom>
              <a:avLst/>
              <a:gdLst/>
              <a:ahLst/>
              <a:cxnLst/>
              <a:rect l="l" t="t" r="r" b="b"/>
              <a:pathLst>
                <a:path w="640" h="873" extrusionOk="0">
                  <a:moveTo>
                    <a:pt x="385" y="1"/>
                  </a:moveTo>
                  <a:cubicBezTo>
                    <a:pt x="254" y="1"/>
                    <a:pt x="112" y="155"/>
                    <a:pt x="69" y="368"/>
                  </a:cubicBezTo>
                  <a:cubicBezTo>
                    <a:pt x="0" y="597"/>
                    <a:pt x="92" y="825"/>
                    <a:pt x="229" y="870"/>
                  </a:cubicBezTo>
                  <a:cubicBezTo>
                    <a:pt x="238" y="872"/>
                    <a:pt x="247" y="872"/>
                    <a:pt x="256" y="872"/>
                  </a:cubicBezTo>
                  <a:cubicBezTo>
                    <a:pt x="406" y="872"/>
                    <a:pt x="550" y="698"/>
                    <a:pt x="571" y="482"/>
                  </a:cubicBezTo>
                  <a:cubicBezTo>
                    <a:pt x="640" y="254"/>
                    <a:pt x="548" y="26"/>
                    <a:pt x="411" y="3"/>
                  </a:cubicBezTo>
                  <a:cubicBezTo>
                    <a:pt x="403" y="2"/>
                    <a:pt x="394" y="1"/>
                    <a:pt x="385" y="1"/>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0"/>
            <p:cNvSpPr/>
            <p:nvPr/>
          </p:nvSpPr>
          <p:spPr>
            <a:xfrm>
              <a:off x="2707786" y="3516569"/>
              <a:ext cx="28756" cy="16789"/>
            </a:xfrm>
            <a:custGeom>
              <a:avLst/>
              <a:gdLst/>
              <a:ahLst/>
              <a:cxnLst/>
              <a:rect l="l" t="t" r="r" b="b"/>
              <a:pathLst>
                <a:path w="1348" h="787" extrusionOk="0">
                  <a:moveTo>
                    <a:pt x="209" y="1"/>
                  </a:moveTo>
                  <a:cubicBezTo>
                    <a:pt x="146" y="1"/>
                    <a:pt x="111" y="45"/>
                    <a:pt x="92" y="120"/>
                  </a:cubicBezTo>
                  <a:lnTo>
                    <a:pt x="24" y="394"/>
                  </a:lnTo>
                  <a:cubicBezTo>
                    <a:pt x="1" y="486"/>
                    <a:pt x="46" y="554"/>
                    <a:pt x="138" y="577"/>
                  </a:cubicBezTo>
                  <a:lnTo>
                    <a:pt x="1074" y="782"/>
                  </a:lnTo>
                  <a:cubicBezTo>
                    <a:pt x="1086" y="785"/>
                    <a:pt x="1097" y="787"/>
                    <a:pt x="1108" y="787"/>
                  </a:cubicBezTo>
                  <a:cubicBezTo>
                    <a:pt x="1177" y="787"/>
                    <a:pt x="1217" y="728"/>
                    <a:pt x="1256" y="668"/>
                  </a:cubicBezTo>
                  <a:lnTo>
                    <a:pt x="1302" y="372"/>
                  </a:lnTo>
                  <a:cubicBezTo>
                    <a:pt x="1347" y="280"/>
                    <a:pt x="1279" y="212"/>
                    <a:pt x="1188" y="212"/>
                  </a:cubicBezTo>
                  <a:lnTo>
                    <a:pt x="252" y="6"/>
                  </a:lnTo>
                  <a:cubicBezTo>
                    <a:pt x="236" y="2"/>
                    <a:pt x="222" y="1"/>
                    <a:pt x="209" y="1"/>
                  </a:cubicBezTo>
                  <a:close/>
                </a:path>
              </a:pathLst>
            </a:custGeom>
            <a:solidFill>
              <a:srgbClr val="A548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0"/>
            <p:cNvSpPr/>
            <p:nvPr/>
          </p:nvSpPr>
          <p:spPr>
            <a:xfrm>
              <a:off x="2678581" y="3540547"/>
              <a:ext cx="19989" cy="29332"/>
            </a:xfrm>
            <a:custGeom>
              <a:avLst/>
              <a:gdLst/>
              <a:ahLst/>
              <a:cxnLst/>
              <a:rect l="l" t="t" r="r" b="b"/>
              <a:pathLst>
                <a:path w="937" h="1375" extrusionOk="0">
                  <a:moveTo>
                    <a:pt x="708" y="1"/>
                  </a:moveTo>
                  <a:cubicBezTo>
                    <a:pt x="776" y="686"/>
                    <a:pt x="731" y="1096"/>
                    <a:pt x="480" y="1188"/>
                  </a:cubicBezTo>
                  <a:cubicBezTo>
                    <a:pt x="441" y="1204"/>
                    <a:pt x="402" y="1211"/>
                    <a:pt x="362" y="1211"/>
                  </a:cubicBezTo>
                  <a:cubicBezTo>
                    <a:pt x="235" y="1211"/>
                    <a:pt x="105" y="1138"/>
                    <a:pt x="0" y="1051"/>
                  </a:cubicBezTo>
                  <a:lnTo>
                    <a:pt x="0" y="1051"/>
                  </a:lnTo>
                  <a:cubicBezTo>
                    <a:pt x="1" y="1052"/>
                    <a:pt x="385" y="1374"/>
                    <a:pt x="639" y="1374"/>
                  </a:cubicBezTo>
                  <a:cubicBezTo>
                    <a:pt x="655" y="1374"/>
                    <a:pt x="670" y="1373"/>
                    <a:pt x="685" y="1370"/>
                  </a:cubicBezTo>
                  <a:cubicBezTo>
                    <a:pt x="936" y="1325"/>
                    <a:pt x="890" y="822"/>
                    <a:pt x="708"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0"/>
            <p:cNvSpPr/>
            <p:nvPr/>
          </p:nvSpPr>
          <p:spPr>
            <a:xfrm>
              <a:off x="2666891" y="3595586"/>
              <a:ext cx="17557" cy="8554"/>
            </a:xfrm>
            <a:custGeom>
              <a:avLst/>
              <a:gdLst/>
              <a:ahLst/>
              <a:cxnLst/>
              <a:rect l="l" t="t" r="r" b="b"/>
              <a:pathLst>
                <a:path w="823" h="401" extrusionOk="0">
                  <a:moveTo>
                    <a:pt x="92" y="0"/>
                  </a:moveTo>
                  <a:cubicBezTo>
                    <a:pt x="92" y="0"/>
                    <a:pt x="0" y="160"/>
                    <a:pt x="320" y="320"/>
                  </a:cubicBezTo>
                  <a:cubicBezTo>
                    <a:pt x="427" y="380"/>
                    <a:pt x="518" y="401"/>
                    <a:pt x="592" y="401"/>
                  </a:cubicBezTo>
                  <a:cubicBezTo>
                    <a:pt x="741" y="401"/>
                    <a:pt x="822" y="320"/>
                    <a:pt x="822" y="320"/>
                  </a:cubicBezTo>
                  <a:lnTo>
                    <a:pt x="92"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0"/>
            <p:cNvSpPr/>
            <p:nvPr/>
          </p:nvSpPr>
          <p:spPr>
            <a:xfrm>
              <a:off x="2659595" y="3580973"/>
              <a:ext cx="43838" cy="14634"/>
            </a:xfrm>
            <a:custGeom>
              <a:avLst/>
              <a:gdLst/>
              <a:ahLst/>
              <a:cxnLst/>
              <a:rect l="l" t="t" r="r" b="b"/>
              <a:pathLst>
                <a:path w="2055" h="686" extrusionOk="0">
                  <a:moveTo>
                    <a:pt x="69" y="0"/>
                  </a:moveTo>
                  <a:cubicBezTo>
                    <a:pt x="69" y="0"/>
                    <a:pt x="0" y="69"/>
                    <a:pt x="183" y="183"/>
                  </a:cubicBezTo>
                  <a:lnTo>
                    <a:pt x="1735" y="685"/>
                  </a:lnTo>
                  <a:cubicBezTo>
                    <a:pt x="1940" y="685"/>
                    <a:pt x="2054" y="662"/>
                    <a:pt x="2054" y="662"/>
                  </a:cubicBezTo>
                  <a:lnTo>
                    <a:pt x="69"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0"/>
            <p:cNvSpPr/>
            <p:nvPr/>
          </p:nvSpPr>
          <p:spPr>
            <a:xfrm>
              <a:off x="2661046" y="3436934"/>
              <a:ext cx="85565" cy="36500"/>
            </a:xfrm>
            <a:custGeom>
              <a:avLst/>
              <a:gdLst/>
              <a:ahLst/>
              <a:cxnLst/>
              <a:rect l="l" t="t" r="r" b="b"/>
              <a:pathLst>
                <a:path w="4011" h="1711" extrusionOk="0">
                  <a:moveTo>
                    <a:pt x="997" y="1"/>
                  </a:moveTo>
                  <a:cubicBezTo>
                    <a:pt x="399" y="1"/>
                    <a:pt x="1" y="159"/>
                    <a:pt x="1" y="453"/>
                  </a:cubicBezTo>
                  <a:cubicBezTo>
                    <a:pt x="23" y="886"/>
                    <a:pt x="914" y="1388"/>
                    <a:pt x="2009" y="1617"/>
                  </a:cubicBezTo>
                  <a:cubicBezTo>
                    <a:pt x="2355" y="1680"/>
                    <a:pt x="2680" y="1711"/>
                    <a:pt x="2962" y="1711"/>
                  </a:cubicBezTo>
                  <a:cubicBezTo>
                    <a:pt x="3591" y="1711"/>
                    <a:pt x="4011" y="1558"/>
                    <a:pt x="3995" y="1274"/>
                  </a:cubicBezTo>
                  <a:cubicBezTo>
                    <a:pt x="3949" y="863"/>
                    <a:pt x="3082" y="338"/>
                    <a:pt x="1964" y="110"/>
                  </a:cubicBezTo>
                  <a:cubicBezTo>
                    <a:pt x="1610" y="37"/>
                    <a:pt x="1281" y="1"/>
                    <a:pt x="997" y="1"/>
                  </a:cubicBezTo>
                  <a:close/>
                </a:path>
              </a:pathLst>
            </a:custGeom>
            <a:solidFill>
              <a:srgbClr val="AD40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0"/>
            <p:cNvSpPr/>
            <p:nvPr/>
          </p:nvSpPr>
          <p:spPr>
            <a:xfrm>
              <a:off x="2673227" y="3902586"/>
              <a:ext cx="124176" cy="50899"/>
            </a:xfrm>
            <a:custGeom>
              <a:avLst/>
              <a:gdLst/>
              <a:ahLst/>
              <a:cxnLst/>
              <a:rect l="l" t="t" r="r" b="b"/>
              <a:pathLst>
                <a:path w="5821" h="2386" extrusionOk="0">
                  <a:moveTo>
                    <a:pt x="3369" y="0"/>
                  </a:moveTo>
                  <a:cubicBezTo>
                    <a:pt x="2115" y="0"/>
                    <a:pt x="223" y="1125"/>
                    <a:pt x="0" y="2340"/>
                  </a:cubicBezTo>
                  <a:lnTo>
                    <a:pt x="5821" y="2386"/>
                  </a:lnTo>
                  <a:cubicBezTo>
                    <a:pt x="5821" y="2386"/>
                    <a:pt x="5455" y="514"/>
                    <a:pt x="3812" y="57"/>
                  </a:cubicBezTo>
                  <a:cubicBezTo>
                    <a:pt x="3678" y="19"/>
                    <a:pt x="3528" y="0"/>
                    <a:pt x="3369"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0"/>
            <p:cNvSpPr/>
            <p:nvPr/>
          </p:nvSpPr>
          <p:spPr>
            <a:xfrm>
              <a:off x="2576312" y="3902586"/>
              <a:ext cx="105703" cy="50899"/>
            </a:xfrm>
            <a:custGeom>
              <a:avLst/>
              <a:gdLst/>
              <a:ahLst/>
              <a:cxnLst/>
              <a:rect l="l" t="t" r="r" b="b"/>
              <a:pathLst>
                <a:path w="4955" h="2386" extrusionOk="0">
                  <a:moveTo>
                    <a:pt x="2094" y="0"/>
                  </a:moveTo>
                  <a:cubicBezTo>
                    <a:pt x="1957" y="0"/>
                    <a:pt x="1829" y="19"/>
                    <a:pt x="1713" y="57"/>
                  </a:cubicBezTo>
                  <a:cubicBezTo>
                    <a:pt x="275" y="514"/>
                    <a:pt x="1" y="2386"/>
                    <a:pt x="1" y="2386"/>
                  </a:cubicBezTo>
                  <a:lnTo>
                    <a:pt x="4954" y="2340"/>
                  </a:lnTo>
                  <a:cubicBezTo>
                    <a:pt x="4752" y="1125"/>
                    <a:pt x="3167" y="0"/>
                    <a:pt x="209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0"/>
            <p:cNvSpPr/>
            <p:nvPr/>
          </p:nvSpPr>
          <p:spPr>
            <a:xfrm>
              <a:off x="2742857" y="3941454"/>
              <a:ext cx="91068" cy="15935"/>
            </a:xfrm>
            <a:custGeom>
              <a:avLst/>
              <a:gdLst/>
              <a:ahLst/>
              <a:cxnLst/>
              <a:rect l="l" t="t" r="r" b="b"/>
              <a:pathLst>
                <a:path w="4269" h="747" extrusionOk="0">
                  <a:moveTo>
                    <a:pt x="2113" y="0"/>
                  </a:moveTo>
                  <a:cubicBezTo>
                    <a:pt x="1407" y="0"/>
                    <a:pt x="659" y="208"/>
                    <a:pt x="0" y="723"/>
                  </a:cubicBezTo>
                  <a:lnTo>
                    <a:pt x="4269" y="746"/>
                  </a:lnTo>
                  <a:cubicBezTo>
                    <a:pt x="3768" y="308"/>
                    <a:pt x="2971" y="0"/>
                    <a:pt x="2113"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0"/>
            <p:cNvSpPr/>
            <p:nvPr/>
          </p:nvSpPr>
          <p:spPr>
            <a:xfrm>
              <a:off x="2564643" y="3943523"/>
              <a:ext cx="63315" cy="9472"/>
            </a:xfrm>
            <a:custGeom>
              <a:avLst/>
              <a:gdLst/>
              <a:ahLst/>
              <a:cxnLst/>
              <a:rect l="l" t="t" r="r" b="b"/>
              <a:pathLst>
                <a:path w="2968" h="444" extrusionOk="0">
                  <a:moveTo>
                    <a:pt x="1376" y="0"/>
                  </a:moveTo>
                  <a:cubicBezTo>
                    <a:pt x="885" y="0"/>
                    <a:pt x="392" y="122"/>
                    <a:pt x="0" y="421"/>
                  </a:cubicBezTo>
                  <a:lnTo>
                    <a:pt x="2967" y="444"/>
                  </a:lnTo>
                  <a:cubicBezTo>
                    <a:pt x="2567" y="181"/>
                    <a:pt x="1973" y="0"/>
                    <a:pt x="1376"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0"/>
            <p:cNvSpPr/>
            <p:nvPr/>
          </p:nvSpPr>
          <p:spPr>
            <a:xfrm>
              <a:off x="2685387" y="3935460"/>
              <a:ext cx="17557" cy="19007"/>
            </a:xfrm>
            <a:custGeom>
              <a:avLst/>
              <a:gdLst/>
              <a:ahLst/>
              <a:cxnLst/>
              <a:rect l="l" t="t" r="r" b="b"/>
              <a:pathLst>
                <a:path w="823" h="891" extrusionOk="0">
                  <a:moveTo>
                    <a:pt x="823" y="0"/>
                  </a:moveTo>
                  <a:cubicBezTo>
                    <a:pt x="822" y="0"/>
                    <a:pt x="275" y="320"/>
                    <a:pt x="1" y="799"/>
                  </a:cubicBezTo>
                  <a:lnTo>
                    <a:pt x="343" y="890"/>
                  </a:lnTo>
                  <a:cubicBezTo>
                    <a:pt x="343" y="502"/>
                    <a:pt x="822" y="0"/>
                    <a:pt x="823"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0"/>
            <p:cNvSpPr/>
            <p:nvPr/>
          </p:nvSpPr>
          <p:spPr>
            <a:xfrm>
              <a:off x="2703413" y="3936420"/>
              <a:ext cx="17557" cy="19007"/>
            </a:xfrm>
            <a:custGeom>
              <a:avLst/>
              <a:gdLst/>
              <a:ahLst/>
              <a:cxnLst/>
              <a:rect l="l" t="t" r="r" b="b"/>
              <a:pathLst>
                <a:path w="823" h="891" extrusionOk="0">
                  <a:moveTo>
                    <a:pt x="822" y="1"/>
                  </a:moveTo>
                  <a:cubicBezTo>
                    <a:pt x="822" y="1"/>
                    <a:pt x="251" y="320"/>
                    <a:pt x="0" y="800"/>
                  </a:cubicBezTo>
                  <a:lnTo>
                    <a:pt x="343" y="891"/>
                  </a:lnTo>
                  <a:cubicBezTo>
                    <a:pt x="343" y="526"/>
                    <a:pt x="822" y="1"/>
                    <a:pt x="822"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0"/>
            <p:cNvSpPr/>
            <p:nvPr/>
          </p:nvSpPr>
          <p:spPr>
            <a:xfrm>
              <a:off x="2657142" y="3937401"/>
              <a:ext cx="16106" cy="19989"/>
            </a:xfrm>
            <a:custGeom>
              <a:avLst/>
              <a:gdLst/>
              <a:ahLst/>
              <a:cxnLst/>
              <a:rect l="l" t="t" r="r" b="b"/>
              <a:pathLst>
                <a:path w="755" h="937" extrusionOk="0">
                  <a:moveTo>
                    <a:pt x="1" y="0"/>
                  </a:moveTo>
                  <a:lnTo>
                    <a:pt x="1" y="0"/>
                  </a:lnTo>
                  <a:cubicBezTo>
                    <a:pt x="1" y="1"/>
                    <a:pt x="435" y="571"/>
                    <a:pt x="412" y="936"/>
                  </a:cubicBezTo>
                  <a:lnTo>
                    <a:pt x="754" y="913"/>
                  </a:lnTo>
                  <a:cubicBezTo>
                    <a:pt x="549" y="389"/>
                    <a:pt x="1" y="1"/>
                    <a:pt x="1"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0"/>
            <p:cNvSpPr/>
            <p:nvPr/>
          </p:nvSpPr>
          <p:spPr>
            <a:xfrm>
              <a:off x="2639628" y="3936420"/>
              <a:ext cx="15594" cy="20479"/>
            </a:xfrm>
            <a:custGeom>
              <a:avLst/>
              <a:gdLst/>
              <a:ahLst/>
              <a:cxnLst/>
              <a:rect l="l" t="t" r="r" b="b"/>
              <a:pathLst>
                <a:path w="731" h="960" extrusionOk="0">
                  <a:moveTo>
                    <a:pt x="0" y="1"/>
                  </a:moveTo>
                  <a:cubicBezTo>
                    <a:pt x="0" y="1"/>
                    <a:pt x="434" y="571"/>
                    <a:pt x="388" y="959"/>
                  </a:cubicBezTo>
                  <a:lnTo>
                    <a:pt x="731" y="914"/>
                  </a:lnTo>
                  <a:cubicBezTo>
                    <a:pt x="502" y="412"/>
                    <a:pt x="0" y="1"/>
                    <a:pt x="0"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0"/>
            <p:cNvSpPr/>
            <p:nvPr/>
          </p:nvSpPr>
          <p:spPr>
            <a:xfrm>
              <a:off x="1739790" y="3741161"/>
              <a:ext cx="194296" cy="96444"/>
            </a:xfrm>
            <a:custGeom>
              <a:avLst/>
              <a:gdLst/>
              <a:ahLst/>
              <a:cxnLst/>
              <a:rect l="l" t="t" r="r" b="b"/>
              <a:pathLst>
                <a:path w="9108" h="4521" extrusionOk="0">
                  <a:moveTo>
                    <a:pt x="0" y="1"/>
                  </a:moveTo>
                  <a:lnTo>
                    <a:pt x="1255" y="4520"/>
                  </a:lnTo>
                  <a:lnTo>
                    <a:pt x="9107" y="4520"/>
                  </a:lnTo>
                  <a:lnTo>
                    <a:pt x="78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0"/>
            <p:cNvSpPr/>
            <p:nvPr/>
          </p:nvSpPr>
          <p:spPr>
            <a:xfrm>
              <a:off x="1897055" y="3741161"/>
              <a:ext cx="141712" cy="510807"/>
            </a:xfrm>
            <a:custGeom>
              <a:avLst/>
              <a:gdLst/>
              <a:ahLst/>
              <a:cxnLst/>
              <a:rect l="l" t="t" r="r" b="b"/>
              <a:pathLst>
                <a:path w="6643" h="23945" extrusionOk="0">
                  <a:moveTo>
                    <a:pt x="1" y="1"/>
                  </a:moveTo>
                  <a:lnTo>
                    <a:pt x="5661" y="23945"/>
                  </a:lnTo>
                  <a:lnTo>
                    <a:pt x="6643" y="23945"/>
                  </a:lnTo>
                  <a:lnTo>
                    <a:pt x="9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0"/>
            <p:cNvSpPr/>
            <p:nvPr/>
          </p:nvSpPr>
          <p:spPr>
            <a:xfrm>
              <a:off x="1731023" y="3741161"/>
              <a:ext cx="142202" cy="510807"/>
            </a:xfrm>
            <a:custGeom>
              <a:avLst/>
              <a:gdLst/>
              <a:ahLst/>
              <a:cxnLst/>
              <a:rect l="l" t="t" r="r" b="b"/>
              <a:pathLst>
                <a:path w="6666" h="23945" extrusionOk="0">
                  <a:moveTo>
                    <a:pt x="0" y="1"/>
                  </a:moveTo>
                  <a:lnTo>
                    <a:pt x="5707" y="23945"/>
                  </a:lnTo>
                  <a:lnTo>
                    <a:pt x="6665" y="23945"/>
                  </a:lnTo>
                  <a:lnTo>
                    <a:pt x="9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0"/>
            <p:cNvSpPr/>
            <p:nvPr/>
          </p:nvSpPr>
          <p:spPr>
            <a:xfrm>
              <a:off x="1968158" y="4257307"/>
              <a:ext cx="37503" cy="342323"/>
            </a:xfrm>
            <a:custGeom>
              <a:avLst/>
              <a:gdLst/>
              <a:ahLst/>
              <a:cxnLst/>
              <a:rect l="l" t="t" r="r" b="b"/>
              <a:pathLst>
                <a:path w="1758" h="16047" extrusionOk="0">
                  <a:moveTo>
                    <a:pt x="0" y="1"/>
                  </a:moveTo>
                  <a:lnTo>
                    <a:pt x="0" y="16047"/>
                  </a:lnTo>
                  <a:lnTo>
                    <a:pt x="411" y="16047"/>
                  </a:lnTo>
                  <a:lnTo>
                    <a:pt x="1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0"/>
            <p:cNvSpPr/>
            <p:nvPr/>
          </p:nvSpPr>
          <p:spPr>
            <a:xfrm>
              <a:off x="1850806" y="4257307"/>
              <a:ext cx="37503" cy="342323"/>
            </a:xfrm>
            <a:custGeom>
              <a:avLst/>
              <a:gdLst/>
              <a:ahLst/>
              <a:cxnLst/>
              <a:rect l="l" t="t" r="r" b="b"/>
              <a:pathLst>
                <a:path w="1758" h="16047" extrusionOk="0">
                  <a:moveTo>
                    <a:pt x="0" y="1"/>
                  </a:moveTo>
                  <a:lnTo>
                    <a:pt x="0" y="16047"/>
                  </a:lnTo>
                  <a:lnTo>
                    <a:pt x="388" y="16047"/>
                  </a:lnTo>
                  <a:lnTo>
                    <a:pt x="1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0"/>
            <p:cNvSpPr/>
            <p:nvPr/>
          </p:nvSpPr>
          <p:spPr>
            <a:xfrm>
              <a:off x="2162435" y="4257307"/>
              <a:ext cx="37993" cy="342323"/>
            </a:xfrm>
            <a:custGeom>
              <a:avLst/>
              <a:gdLst/>
              <a:ahLst/>
              <a:cxnLst/>
              <a:rect l="l" t="t" r="r" b="b"/>
              <a:pathLst>
                <a:path w="1781" h="16047" extrusionOk="0">
                  <a:moveTo>
                    <a:pt x="0" y="1"/>
                  </a:moveTo>
                  <a:lnTo>
                    <a:pt x="1393" y="16047"/>
                  </a:lnTo>
                  <a:lnTo>
                    <a:pt x="1781" y="16047"/>
                  </a:lnTo>
                  <a:lnTo>
                    <a:pt x="17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0"/>
            <p:cNvSpPr/>
            <p:nvPr/>
          </p:nvSpPr>
          <p:spPr>
            <a:xfrm>
              <a:off x="2056283" y="4257307"/>
              <a:ext cx="38484" cy="342323"/>
            </a:xfrm>
            <a:custGeom>
              <a:avLst/>
              <a:gdLst/>
              <a:ahLst/>
              <a:cxnLst/>
              <a:rect l="l" t="t" r="r" b="b"/>
              <a:pathLst>
                <a:path w="1804" h="16047" extrusionOk="0">
                  <a:moveTo>
                    <a:pt x="1" y="1"/>
                  </a:moveTo>
                  <a:lnTo>
                    <a:pt x="1370" y="16047"/>
                  </a:lnTo>
                  <a:lnTo>
                    <a:pt x="1804" y="16047"/>
                  </a:lnTo>
                  <a:lnTo>
                    <a:pt x="1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0"/>
            <p:cNvSpPr/>
            <p:nvPr/>
          </p:nvSpPr>
          <p:spPr>
            <a:xfrm>
              <a:off x="1850315" y="4238321"/>
              <a:ext cx="334536" cy="44820"/>
            </a:xfrm>
            <a:custGeom>
              <a:avLst/>
              <a:gdLst/>
              <a:ahLst/>
              <a:cxnLst/>
              <a:rect l="l" t="t" r="r" b="b"/>
              <a:pathLst>
                <a:path w="15682" h="2101" extrusionOk="0">
                  <a:moveTo>
                    <a:pt x="0" y="0"/>
                  </a:moveTo>
                  <a:lnTo>
                    <a:pt x="0" y="2100"/>
                  </a:lnTo>
                  <a:lnTo>
                    <a:pt x="15681" y="2100"/>
                  </a:lnTo>
                  <a:lnTo>
                    <a:pt x="1568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0"/>
            <p:cNvSpPr/>
            <p:nvPr/>
          </p:nvSpPr>
          <p:spPr>
            <a:xfrm>
              <a:off x="2090373" y="3652075"/>
              <a:ext cx="113958" cy="304820"/>
            </a:xfrm>
            <a:custGeom>
              <a:avLst/>
              <a:gdLst/>
              <a:ahLst/>
              <a:cxnLst/>
              <a:rect l="l" t="t" r="r" b="b"/>
              <a:pathLst>
                <a:path w="5342" h="14289" extrusionOk="0">
                  <a:moveTo>
                    <a:pt x="937" y="0"/>
                  </a:moveTo>
                  <a:cubicBezTo>
                    <a:pt x="913" y="0"/>
                    <a:pt x="890" y="8"/>
                    <a:pt x="868" y="23"/>
                  </a:cubicBezTo>
                  <a:cubicBezTo>
                    <a:pt x="0" y="593"/>
                    <a:pt x="320" y="8924"/>
                    <a:pt x="3127" y="14288"/>
                  </a:cubicBezTo>
                  <a:lnTo>
                    <a:pt x="5341" y="12257"/>
                  </a:lnTo>
                  <a:cubicBezTo>
                    <a:pt x="3586" y="10012"/>
                    <a:pt x="1809" y="0"/>
                    <a:pt x="9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0"/>
            <p:cNvSpPr/>
            <p:nvPr/>
          </p:nvSpPr>
          <p:spPr>
            <a:xfrm>
              <a:off x="1843020" y="3729001"/>
              <a:ext cx="296052" cy="485464"/>
            </a:xfrm>
            <a:custGeom>
              <a:avLst/>
              <a:gdLst/>
              <a:ahLst/>
              <a:cxnLst/>
              <a:rect l="l" t="t" r="r" b="b"/>
              <a:pathLst>
                <a:path w="13878" h="22757" extrusionOk="0">
                  <a:moveTo>
                    <a:pt x="6231" y="0"/>
                  </a:moveTo>
                  <a:cubicBezTo>
                    <a:pt x="6231" y="0"/>
                    <a:pt x="6528" y="3082"/>
                    <a:pt x="6117" y="4405"/>
                  </a:cubicBezTo>
                  <a:cubicBezTo>
                    <a:pt x="5729" y="5729"/>
                    <a:pt x="0" y="18123"/>
                    <a:pt x="3355" y="22757"/>
                  </a:cubicBezTo>
                  <a:lnTo>
                    <a:pt x="13878" y="18694"/>
                  </a:lnTo>
                  <a:cubicBezTo>
                    <a:pt x="9769" y="15841"/>
                    <a:pt x="10180" y="9815"/>
                    <a:pt x="12234" y="662"/>
                  </a:cubicBezTo>
                  <a:lnTo>
                    <a:pt x="62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0"/>
            <p:cNvSpPr/>
            <p:nvPr/>
          </p:nvSpPr>
          <p:spPr>
            <a:xfrm>
              <a:off x="1843489" y="3728510"/>
              <a:ext cx="261024" cy="485485"/>
            </a:xfrm>
            <a:custGeom>
              <a:avLst/>
              <a:gdLst/>
              <a:ahLst/>
              <a:cxnLst/>
              <a:rect l="l" t="t" r="r" b="b"/>
              <a:pathLst>
                <a:path w="12236" h="22758" extrusionOk="0">
                  <a:moveTo>
                    <a:pt x="6255" y="0"/>
                  </a:moveTo>
                  <a:cubicBezTo>
                    <a:pt x="6255" y="0"/>
                    <a:pt x="6529" y="3082"/>
                    <a:pt x="6141" y="4383"/>
                  </a:cubicBezTo>
                  <a:cubicBezTo>
                    <a:pt x="5730" y="5729"/>
                    <a:pt x="1" y="18124"/>
                    <a:pt x="3356" y="22757"/>
                  </a:cubicBezTo>
                  <a:lnTo>
                    <a:pt x="8264" y="20840"/>
                  </a:lnTo>
                  <a:cubicBezTo>
                    <a:pt x="7510" y="19858"/>
                    <a:pt x="6871" y="18580"/>
                    <a:pt x="6438" y="17119"/>
                  </a:cubicBezTo>
                  <a:cubicBezTo>
                    <a:pt x="5228" y="12942"/>
                    <a:pt x="6255" y="8994"/>
                    <a:pt x="8720" y="8263"/>
                  </a:cubicBezTo>
                  <a:cubicBezTo>
                    <a:pt x="8985" y="8183"/>
                    <a:pt x="9258" y="8145"/>
                    <a:pt x="9534" y="8145"/>
                  </a:cubicBezTo>
                  <a:cubicBezTo>
                    <a:pt x="9971" y="8145"/>
                    <a:pt x="10418" y="8241"/>
                    <a:pt x="10866" y="8423"/>
                  </a:cubicBezTo>
                  <a:cubicBezTo>
                    <a:pt x="11094" y="6140"/>
                    <a:pt x="11573" y="3561"/>
                    <a:pt x="12235" y="662"/>
                  </a:cubicBezTo>
                  <a:lnTo>
                    <a:pt x="6255"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0"/>
            <p:cNvSpPr/>
            <p:nvPr/>
          </p:nvSpPr>
          <p:spPr>
            <a:xfrm>
              <a:off x="1973512" y="3635329"/>
              <a:ext cx="189923" cy="236983"/>
            </a:xfrm>
            <a:custGeom>
              <a:avLst/>
              <a:gdLst/>
              <a:ahLst/>
              <a:cxnLst/>
              <a:rect l="l" t="t" r="r" b="b"/>
              <a:pathLst>
                <a:path w="8903" h="11109" extrusionOk="0">
                  <a:moveTo>
                    <a:pt x="1813" y="1"/>
                  </a:moveTo>
                  <a:cubicBezTo>
                    <a:pt x="903" y="1"/>
                    <a:pt x="214" y="101"/>
                    <a:pt x="183" y="351"/>
                  </a:cubicBezTo>
                  <a:cubicBezTo>
                    <a:pt x="0" y="1949"/>
                    <a:pt x="411" y="10075"/>
                    <a:pt x="1005" y="10668"/>
                  </a:cubicBezTo>
                  <a:cubicBezTo>
                    <a:pt x="1338" y="10966"/>
                    <a:pt x="3349" y="11108"/>
                    <a:pt x="5229" y="11108"/>
                  </a:cubicBezTo>
                  <a:cubicBezTo>
                    <a:pt x="6952" y="11108"/>
                    <a:pt x="8565" y="10989"/>
                    <a:pt x="8674" y="10759"/>
                  </a:cubicBezTo>
                  <a:cubicBezTo>
                    <a:pt x="8902" y="10257"/>
                    <a:pt x="6916" y="1333"/>
                    <a:pt x="6437" y="762"/>
                  </a:cubicBezTo>
                  <a:cubicBezTo>
                    <a:pt x="6137" y="372"/>
                    <a:pt x="3564" y="1"/>
                    <a:pt x="18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0"/>
            <p:cNvSpPr/>
            <p:nvPr/>
          </p:nvSpPr>
          <p:spPr>
            <a:xfrm>
              <a:off x="1945758" y="3656982"/>
              <a:ext cx="212792" cy="218914"/>
            </a:xfrm>
            <a:custGeom>
              <a:avLst/>
              <a:gdLst/>
              <a:ahLst/>
              <a:cxnLst/>
              <a:rect l="l" t="t" r="r" b="b"/>
              <a:pathLst>
                <a:path w="9975" h="10262" extrusionOk="0">
                  <a:moveTo>
                    <a:pt x="1566" y="1"/>
                  </a:moveTo>
                  <a:cubicBezTo>
                    <a:pt x="1553" y="1"/>
                    <a:pt x="1541" y="7"/>
                    <a:pt x="1529" y="21"/>
                  </a:cubicBezTo>
                  <a:cubicBezTo>
                    <a:pt x="0" y="1756"/>
                    <a:pt x="1415" y="9334"/>
                    <a:pt x="2054" y="9950"/>
                  </a:cubicBezTo>
                  <a:cubicBezTo>
                    <a:pt x="2292" y="10170"/>
                    <a:pt x="3491" y="10261"/>
                    <a:pt x="4887" y="10261"/>
                  </a:cubicBezTo>
                  <a:cubicBezTo>
                    <a:pt x="7111" y="10261"/>
                    <a:pt x="9835" y="10030"/>
                    <a:pt x="9975" y="9722"/>
                  </a:cubicBezTo>
                  <a:lnTo>
                    <a:pt x="9975" y="9676"/>
                  </a:lnTo>
                  <a:cubicBezTo>
                    <a:pt x="9408" y="9749"/>
                    <a:pt x="8728" y="9782"/>
                    <a:pt x="8028" y="9782"/>
                  </a:cubicBezTo>
                  <a:cubicBezTo>
                    <a:pt x="6108" y="9782"/>
                    <a:pt x="4032" y="9537"/>
                    <a:pt x="3698" y="9219"/>
                  </a:cubicBezTo>
                  <a:cubicBezTo>
                    <a:pt x="3098" y="8664"/>
                    <a:pt x="2023" y="1"/>
                    <a:pt x="1566"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0"/>
            <p:cNvSpPr/>
            <p:nvPr/>
          </p:nvSpPr>
          <p:spPr>
            <a:xfrm>
              <a:off x="1885856" y="4074336"/>
              <a:ext cx="441391" cy="176654"/>
            </a:xfrm>
            <a:custGeom>
              <a:avLst/>
              <a:gdLst/>
              <a:ahLst/>
              <a:cxnLst/>
              <a:rect l="l" t="t" r="r" b="b"/>
              <a:pathLst>
                <a:path w="20691" h="8281" extrusionOk="0">
                  <a:moveTo>
                    <a:pt x="5532" y="1"/>
                  </a:moveTo>
                  <a:cubicBezTo>
                    <a:pt x="4680" y="1"/>
                    <a:pt x="3932" y="61"/>
                    <a:pt x="3356" y="178"/>
                  </a:cubicBezTo>
                  <a:cubicBezTo>
                    <a:pt x="1530" y="566"/>
                    <a:pt x="754" y="2050"/>
                    <a:pt x="457" y="3670"/>
                  </a:cubicBezTo>
                  <a:cubicBezTo>
                    <a:pt x="1" y="6112"/>
                    <a:pt x="1941" y="8281"/>
                    <a:pt x="5136" y="8281"/>
                  </a:cubicBezTo>
                  <a:lnTo>
                    <a:pt x="16070" y="8281"/>
                  </a:lnTo>
                  <a:cubicBezTo>
                    <a:pt x="20691" y="2475"/>
                    <a:pt x="10994" y="1"/>
                    <a:pt x="5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0"/>
            <p:cNvSpPr/>
            <p:nvPr/>
          </p:nvSpPr>
          <p:spPr>
            <a:xfrm>
              <a:off x="1945758" y="4074549"/>
              <a:ext cx="264907" cy="89916"/>
            </a:xfrm>
            <a:custGeom>
              <a:avLst/>
              <a:gdLst/>
              <a:ahLst/>
              <a:cxnLst/>
              <a:rect l="l" t="t" r="r" b="b"/>
              <a:pathLst>
                <a:path w="12418" h="4215" extrusionOk="0">
                  <a:moveTo>
                    <a:pt x="2781" y="1"/>
                  </a:moveTo>
                  <a:cubicBezTo>
                    <a:pt x="1898" y="1"/>
                    <a:pt x="1121" y="65"/>
                    <a:pt x="525" y="191"/>
                  </a:cubicBezTo>
                  <a:cubicBezTo>
                    <a:pt x="0" y="282"/>
                    <a:pt x="5182" y="3706"/>
                    <a:pt x="7784" y="4071"/>
                  </a:cubicBezTo>
                  <a:cubicBezTo>
                    <a:pt x="8488" y="4163"/>
                    <a:pt x="9112" y="4214"/>
                    <a:pt x="9655" y="4214"/>
                  </a:cubicBezTo>
                  <a:cubicBezTo>
                    <a:pt x="11399" y="4214"/>
                    <a:pt x="12313" y="3689"/>
                    <a:pt x="12417" y="2313"/>
                  </a:cubicBezTo>
                  <a:cubicBezTo>
                    <a:pt x="9919" y="730"/>
                    <a:pt x="5752" y="1"/>
                    <a:pt x="2781"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0"/>
            <p:cNvSpPr/>
            <p:nvPr/>
          </p:nvSpPr>
          <p:spPr>
            <a:xfrm>
              <a:off x="1920436" y="3641046"/>
              <a:ext cx="99345" cy="308553"/>
            </a:xfrm>
            <a:custGeom>
              <a:avLst/>
              <a:gdLst/>
              <a:ahLst/>
              <a:cxnLst/>
              <a:rect l="l" t="t" r="r" b="b"/>
              <a:pathLst>
                <a:path w="4657" h="14464" extrusionOk="0">
                  <a:moveTo>
                    <a:pt x="2819" y="0"/>
                  </a:moveTo>
                  <a:cubicBezTo>
                    <a:pt x="2801" y="0"/>
                    <a:pt x="2782" y="5"/>
                    <a:pt x="2762" y="15"/>
                  </a:cubicBezTo>
                  <a:cubicBezTo>
                    <a:pt x="1803" y="471"/>
                    <a:pt x="0" y="8711"/>
                    <a:pt x="2214" y="14463"/>
                  </a:cubicBezTo>
                  <a:lnTo>
                    <a:pt x="4657" y="13048"/>
                  </a:lnTo>
                  <a:cubicBezTo>
                    <a:pt x="2936" y="10143"/>
                    <a:pt x="3665" y="0"/>
                    <a:pt x="28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0"/>
            <p:cNvSpPr/>
            <p:nvPr/>
          </p:nvSpPr>
          <p:spPr>
            <a:xfrm>
              <a:off x="1931636" y="3673493"/>
              <a:ext cx="58942" cy="275125"/>
            </a:xfrm>
            <a:custGeom>
              <a:avLst/>
              <a:gdLst/>
              <a:ahLst/>
              <a:cxnLst/>
              <a:rect l="l" t="t" r="r" b="b"/>
              <a:pathLst>
                <a:path w="2763" h="12897" extrusionOk="0">
                  <a:moveTo>
                    <a:pt x="1461" y="0"/>
                  </a:moveTo>
                  <a:lnTo>
                    <a:pt x="1461" y="0"/>
                  </a:lnTo>
                  <a:cubicBezTo>
                    <a:pt x="639" y="2739"/>
                    <a:pt x="0" y="8537"/>
                    <a:pt x="1689" y="12896"/>
                  </a:cubicBezTo>
                  <a:lnTo>
                    <a:pt x="2762" y="12280"/>
                  </a:lnTo>
                  <a:cubicBezTo>
                    <a:pt x="2146" y="11025"/>
                    <a:pt x="1347" y="8628"/>
                    <a:pt x="1142" y="5341"/>
                  </a:cubicBezTo>
                  <a:cubicBezTo>
                    <a:pt x="1027" y="3515"/>
                    <a:pt x="1347" y="1370"/>
                    <a:pt x="1461"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60"/>
            <p:cNvSpPr/>
            <p:nvPr/>
          </p:nvSpPr>
          <p:spPr>
            <a:xfrm>
              <a:off x="2139054" y="3886949"/>
              <a:ext cx="77928" cy="74130"/>
            </a:xfrm>
            <a:custGeom>
              <a:avLst/>
              <a:gdLst/>
              <a:ahLst/>
              <a:cxnLst/>
              <a:rect l="l" t="t" r="r" b="b"/>
              <a:pathLst>
                <a:path w="3653" h="3475" extrusionOk="0">
                  <a:moveTo>
                    <a:pt x="2162" y="1"/>
                  </a:moveTo>
                  <a:cubicBezTo>
                    <a:pt x="1624" y="1"/>
                    <a:pt x="1037" y="284"/>
                    <a:pt x="640" y="813"/>
                  </a:cubicBezTo>
                  <a:cubicBezTo>
                    <a:pt x="1" y="1612"/>
                    <a:pt x="24" y="2708"/>
                    <a:pt x="686" y="3210"/>
                  </a:cubicBezTo>
                  <a:cubicBezTo>
                    <a:pt x="921" y="3389"/>
                    <a:pt x="1205" y="3475"/>
                    <a:pt x="1503" y="3475"/>
                  </a:cubicBezTo>
                  <a:cubicBezTo>
                    <a:pt x="2042" y="3475"/>
                    <a:pt x="2625" y="3192"/>
                    <a:pt x="3037" y="2662"/>
                  </a:cubicBezTo>
                  <a:cubicBezTo>
                    <a:pt x="3653" y="1863"/>
                    <a:pt x="3653" y="790"/>
                    <a:pt x="2968" y="265"/>
                  </a:cubicBezTo>
                  <a:cubicBezTo>
                    <a:pt x="2741" y="87"/>
                    <a:pt x="2459" y="1"/>
                    <a:pt x="2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0"/>
            <p:cNvSpPr/>
            <p:nvPr/>
          </p:nvSpPr>
          <p:spPr>
            <a:xfrm>
              <a:off x="2143278" y="3752915"/>
              <a:ext cx="156005" cy="193720"/>
            </a:xfrm>
            <a:custGeom>
              <a:avLst/>
              <a:gdLst/>
              <a:ahLst/>
              <a:cxnLst/>
              <a:rect l="l" t="t" r="r" b="b"/>
              <a:pathLst>
                <a:path w="7313" h="9081" extrusionOk="0">
                  <a:moveTo>
                    <a:pt x="7072" y="0"/>
                  </a:moveTo>
                  <a:cubicBezTo>
                    <a:pt x="7017" y="0"/>
                    <a:pt x="6953" y="43"/>
                    <a:pt x="6879" y="157"/>
                  </a:cubicBezTo>
                  <a:cubicBezTo>
                    <a:pt x="6194" y="1116"/>
                    <a:pt x="3112" y="4996"/>
                    <a:pt x="1834" y="6023"/>
                  </a:cubicBezTo>
                  <a:cubicBezTo>
                    <a:pt x="0" y="7454"/>
                    <a:pt x="960" y="9081"/>
                    <a:pt x="1901" y="9081"/>
                  </a:cubicBezTo>
                  <a:cubicBezTo>
                    <a:pt x="2026" y="9081"/>
                    <a:pt x="2150" y="9052"/>
                    <a:pt x="2268" y="8991"/>
                  </a:cubicBezTo>
                  <a:cubicBezTo>
                    <a:pt x="3569" y="8260"/>
                    <a:pt x="6080" y="3558"/>
                    <a:pt x="7312" y="386"/>
                  </a:cubicBezTo>
                  <a:cubicBezTo>
                    <a:pt x="7312" y="386"/>
                    <a:pt x="7235" y="0"/>
                    <a:pt x="7072"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0"/>
            <p:cNvSpPr/>
            <p:nvPr/>
          </p:nvSpPr>
          <p:spPr>
            <a:xfrm>
              <a:off x="2162435" y="3752915"/>
              <a:ext cx="136848" cy="194062"/>
            </a:xfrm>
            <a:custGeom>
              <a:avLst/>
              <a:gdLst/>
              <a:ahLst/>
              <a:cxnLst/>
              <a:rect l="l" t="t" r="r" b="b"/>
              <a:pathLst>
                <a:path w="6415" h="9097" extrusionOk="0">
                  <a:moveTo>
                    <a:pt x="6163" y="1"/>
                  </a:moveTo>
                  <a:cubicBezTo>
                    <a:pt x="6106" y="1"/>
                    <a:pt x="6037" y="44"/>
                    <a:pt x="5958" y="157"/>
                  </a:cubicBezTo>
                  <a:cubicBezTo>
                    <a:pt x="5707" y="545"/>
                    <a:pt x="5068" y="1344"/>
                    <a:pt x="4360" y="2212"/>
                  </a:cubicBezTo>
                  <a:cubicBezTo>
                    <a:pt x="4155" y="3056"/>
                    <a:pt x="3767" y="3992"/>
                    <a:pt x="3196" y="4951"/>
                  </a:cubicBezTo>
                  <a:cubicBezTo>
                    <a:pt x="2169" y="6754"/>
                    <a:pt x="868" y="8055"/>
                    <a:pt x="0" y="8329"/>
                  </a:cubicBezTo>
                  <a:cubicBezTo>
                    <a:pt x="195" y="8788"/>
                    <a:pt x="594" y="9097"/>
                    <a:pt x="1008" y="9097"/>
                  </a:cubicBezTo>
                  <a:cubicBezTo>
                    <a:pt x="1129" y="9097"/>
                    <a:pt x="1251" y="9070"/>
                    <a:pt x="1370" y="9014"/>
                  </a:cubicBezTo>
                  <a:cubicBezTo>
                    <a:pt x="2694" y="8260"/>
                    <a:pt x="5205" y="3581"/>
                    <a:pt x="6414" y="408"/>
                  </a:cubicBezTo>
                  <a:cubicBezTo>
                    <a:pt x="6414" y="391"/>
                    <a:pt x="6337" y="1"/>
                    <a:pt x="6163"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0"/>
            <p:cNvSpPr/>
            <p:nvPr/>
          </p:nvSpPr>
          <p:spPr>
            <a:xfrm>
              <a:off x="1950622" y="3896015"/>
              <a:ext cx="78909" cy="64296"/>
            </a:xfrm>
            <a:custGeom>
              <a:avLst/>
              <a:gdLst/>
              <a:ahLst/>
              <a:cxnLst/>
              <a:rect l="l" t="t" r="r" b="b"/>
              <a:pathLst>
                <a:path w="3699" h="3014" extrusionOk="0">
                  <a:moveTo>
                    <a:pt x="1849" y="0"/>
                  </a:moveTo>
                  <a:cubicBezTo>
                    <a:pt x="822" y="0"/>
                    <a:pt x="0" y="685"/>
                    <a:pt x="0" y="1507"/>
                  </a:cubicBezTo>
                  <a:cubicBezTo>
                    <a:pt x="0" y="2328"/>
                    <a:pt x="822" y="3013"/>
                    <a:pt x="1849" y="3013"/>
                  </a:cubicBezTo>
                  <a:cubicBezTo>
                    <a:pt x="2876" y="3013"/>
                    <a:pt x="3698" y="2328"/>
                    <a:pt x="3698" y="1507"/>
                  </a:cubicBezTo>
                  <a:cubicBezTo>
                    <a:pt x="3698" y="685"/>
                    <a:pt x="2876" y="0"/>
                    <a:pt x="18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0"/>
            <p:cNvSpPr/>
            <p:nvPr/>
          </p:nvSpPr>
          <p:spPr>
            <a:xfrm>
              <a:off x="1961907" y="3902095"/>
              <a:ext cx="240055" cy="52478"/>
            </a:xfrm>
            <a:custGeom>
              <a:avLst/>
              <a:gdLst/>
              <a:ahLst/>
              <a:cxnLst/>
              <a:rect l="l" t="t" r="r" b="b"/>
              <a:pathLst>
                <a:path w="11253" h="2460" extrusionOk="0">
                  <a:moveTo>
                    <a:pt x="2180" y="0"/>
                  </a:moveTo>
                  <a:cubicBezTo>
                    <a:pt x="325" y="0"/>
                    <a:pt x="1" y="1868"/>
                    <a:pt x="909" y="2272"/>
                  </a:cubicBezTo>
                  <a:cubicBezTo>
                    <a:pt x="1225" y="2402"/>
                    <a:pt x="1724" y="2460"/>
                    <a:pt x="2344" y="2460"/>
                  </a:cubicBezTo>
                  <a:cubicBezTo>
                    <a:pt x="4548" y="2460"/>
                    <a:pt x="8286" y="1732"/>
                    <a:pt x="10816" y="948"/>
                  </a:cubicBezTo>
                  <a:cubicBezTo>
                    <a:pt x="10816" y="948"/>
                    <a:pt x="11252" y="468"/>
                    <a:pt x="10738" y="468"/>
                  </a:cubicBezTo>
                  <a:cubicBezTo>
                    <a:pt x="10726" y="468"/>
                    <a:pt x="10714" y="468"/>
                    <a:pt x="10701" y="468"/>
                  </a:cubicBezTo>
                  <a:cubicBezTo>
                    <a:pt x="10420" y="485"/>
                    <a:pt x="9918" y="495"/>
                    <a:pt x="9295" y="495"/>
                  </a:cubicBezTo>
                  <a:cubicBezTo>
                    <a:pt x="7340" y="495"/>
                    <a:pt x="4198" y="398"/>
                    <a:pt x="2987" y="103"/>
                  </a:cubicBezTo>
                  <a:cubicBezTo>
                    <a:pt x="2691" y="32"/>
                    <a:pt x="2422" y="0"/>
                    <a:pt x="218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0"/>
            <p:cNvSpPr/>
            <p:nvPr/>
          </p:nvSpPr>
          <p:spPr>
            <a:xfrm>
              <a:off x="1968158" y="3911588"/>
              <a:ext cx="233954" cy="42494"/>
            </a:xfrm>
            <a:custGeom>
              <a:avLst/>
              <a:gdLst/>
              <a:ahLst/>
              <a:cxnLst/>
              <a:rect l="l" t="t" r="r" b="b"/>
              <a:pathLst>
                <a:path w="10967" h="1992" extrusionOk="0">
                  <a:moveTo>
                    <a:pt x="7784" y="1"/>
                  </a:moveTo>
                  <a:cubicBezTo>
                    <a:pt x="7008" y="343"/>
                    <a:pt x="6026" y="594"/>
                    <a:pt x="4930" y="777"/>
                  </a:cubicBezTo>
                  <a:cubicBezTo>
                    <a:pt x="4294" y="862"/>
                    <a:pt x="3680" y="903"/>
                    <a:pt x="3114" y="903"/>
                  </a:cubicBezTo>
                  <a:cubicBezTo>
                    <a:pt x="1851" y="903"/>
                    <a:pt x="824" y="698"/>
                    <a:pt x="320" y="320"/>
                  </a:cubicBezTo>
                  <a:lnTo>
                    <a:pt x="320" y="320"/>
                  </a:lnTo>
                  <a:cubicBezTo>
                    <a:pt x="0" y="891"/>
                    <a:pt x="114" y="1576"/>
                    <a:pt x="616" y="1804"/>
                  </a:cubicBezTo>
                  <a:cubicBezTo>
                    <a:pt x="927" y="1934"/>
                    <a:pt x="1423" y="1992"/>
                    <a:pt x="2042" y="1992"/>
                  </a:cubicBezTo>
                  <a:cubicBezTo>
                    <a:pt x="4241" y="1992"/>
                    <a:pt x="7993" y="1264"/>
                    <a:pt x="10523" y="480"/>
                  </a:cubicBezTo>
                  <a:cubicBezTo>
                    <a:pt x="10523" y="480"/>
                    <a:pt x="10523" y="481"/>
                    <a:pt x="10523" y="481"/>
                  </a:cubicBezTo>
                  <a:cubicBezTo>
                    <a:pt x="10542" y="481"/>
                    <a:pt x="10966" y="1"/>
                    <a:pt x="10408" y="1"/>
                  </a:cubicBezTo>
                  <a:cubicBezTo>
                    <a:pt x="10180" y="12"/>
                    <a:pt x="9821" y="18"/>
                    <a:pt x="9370" y="18"/>
                  </a:cubicBezTo>
                  <a:cubicBezTo>
                    <a:pt x="8919" y="18"/>
                    <a:pt x="8377" y="12"/>
                    <a:pt x="7784"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0"/>
            <p:cNvSpPr/>
            <p:nvPr/>
          </p:nvSpPr>
          <p:spPr>
            <a:xfrm>
              <a:off x="2048497" y="4160606"/>
              <a:ext cx="99153" cy="421978"/>
            </a:xfrm>
            <a:custGeom>
              <a:avLst/>
              <a:gdLst/>
              <a:ahLst/>
              <a:cxnLst/>
              <a:rect l="l" t="t" r="r" b="b"/>
              <a:pathLst>
                <a:path w="4648" h="19781" extrusionOk="0">
                  <a:moveTo>
                    <a:pt x="2667" y="0"/>
                  </a:moveTo>
                  <a:cubicBezTo>
                    <a:pt x="2500" y="0"/>
                    <a:pt x="2325" y="19"/>
                    <a:pt x="2146" y="60"/>
                  </a:cubicBezTo>
                  <a:cubicBezTo>
                    <a:pt x="913" y="311"/>
                    <a:pt x="0" y="1407"/>
                    <a:pt x="23" y="2502"/>
                  </a:cubicBezTo>
                  <a:lnTo>
                    <a:pt x="662" y="19781"/>
                  </a:lnTo>
                  <a:lnTo>
                    <a:pt x="822" y="19781"/>
                  </a:lnTo>
                  <a:lnTo>
                    <a:pt x="4428" y="2091"/>
                  </a:lnTo>
                  <a:cubicBezTo>
                    <a:pt x="4648" y="915"/>
                    <a:pt x="3822" y="0"/>
                    <a:pt x="2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0"/>
            <p:cNvSpPr/>
            <p:nvPr/>
          </p:nvSpPr>
          <p:spPr>
            <a:xfrm>
              <a:off x="2114714" y="4160606"/>
              <a:ext cx="144805" cy="421978"/>
            </a:xfrm>
            <a:custGeom>
              <a:avLst/>
              <a:gdLst/>
              <a:ahLst/>
              <a:cxnLst/>
              <a:rect l="l" t="t" r="r" b="b"/>
              <a:pathLst>
                <a:path w="6788" h="19781" extrusionOk="0">
                  <a:moveTo>
                    <a:pt x="4942" y="0"/>
                  </a:moveTo>
                  <a:cubicBezTo>
                    <a:pt x="4773" y="0"/>
                    <a:pt x="4594" y="19"/>
                    <a:pt x="4406" y="60"/>
                  </a:cubicBezTo>
                  <a:cubicBezTo>
                    <a:pt x="3173" y="311"/>
                    <a:pt x="2055" y="1407"/>
                    <a:pt x="1941" y="2502"/>
                  </a:cubicBezTo>
                  <a:lnTo>
                    <a:pt x="1" y="19781"/>
                  </a:lnTo>
                  <a:lnTo>
                    <a:pt x="183" y="19781"/>
                  </a:lnTo>
                  <a:lnTo>
                    <a:pt x="6369" y="2091"/>
                  </a:lnTo>
                  <a:cubicBezTo>
                    <a:pt x="6787" y="915"/>
                    <a:pt x="6109" y="0"/>
                    <a:pt x="49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0"/>
            <p:cNvSpPr/>
            <p:nvPr/>
          </p:nvSpPr>
          <p:spPr>
            <a:xfrm>
              <a:off x="2098150" y="4569150"/>
              <a:ext cx="61100" cy="29150"/>
            </a:xfrm>
            <a:custGeom>
              <a:avLst/>
              <a:gdLst/>
              <a:ahLst/>
              <a:cxnLst/>
              <a:rect l="l" t="t" r="r" b="b"/>
              <a:pathLst>
                <a:path w="2444" h="1166" extrusionOk="0">
                  <a:moveTo>
                    <a:pt x="605" y="1"/>
                  </a:moveTo>
                  <a:cubicBezTo>
                    <a:pt x="180" y="1"/>
                    <a:pt x="1" y="1165"/>
                    <a:pt x="1" y="1165"/>
                  </a:cubicBezTo>
                  <a:lnTo>
                    <a:pt x="2443" y="1165"/>
                  </a:lnTo>
                  <a:cubicBezTo>
                    <a:pt x="2443" y="1165"/>
                    <a:pt x="1051" y="24"/>
                    <a:pt x="617" y="1"/>
                  </a:cubicBezTo>
                  <a:cubicBezTo>
                    <a:pt x="613" y="1"/>
                    <a:pt x="609" y="1"/>
                    <a:pt x="6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0"/>
            <p:cNvSpPr/>
            <p:nvPr/>
          </p:nvSpPr>
          <p:spPr>
            <a:xfrm>
              <a:off x="2048538" y="4569150"/>
              <a:ext cx="61650" cy="29150"/>
            </a:xfrm>
            <a:custGeom>
              <a:avLst/>
              <a:gdLst/>
              <a:ahLst/>
              <a:cxnLst/>
              <a:rect l="l" t="t" r="r" b="b"/>
              <a:pathLst>
                <a:path w="2466" h="1166" extrusionOk="0">
                  <a:moveTo>
                    <a:pt x="627" y="1"/>
                  </a:moveTo>
                  <a:cubicBezTo>
                    <a:pt x="202" y="1"/>
                    <a:pt x="0" y="1165"/>
                    <a:pt x="0" y="1165"/>
                  </a:cubicBezTo>
                  <a:lnTo>
                    <a:pt x="2466" y="1165"/>
                  </a:lnTo>
                  <a:cubicBezTo>
                    <a:pt x="2466" y="1165"/>
                    <a:pt x="1028" y="24"/>
                    <a:pt x="640" y="1"/>
                  </a:cubicBezTo>
                  <a:cubicBezTo>
                    <a:pt x="635" y="1"/>
                    <a:pt x="631" y="1"/>
                    <a:pt x="6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0"/>
            <p:cNvSpPr/>
            <p:nvPr/>
          </p:nvSpPr>
          <p:spPr>
            <a:xfrm>
              <a:off x="1967667" y="3431964"/>
              <a:ext cx="214754" cy="201400"/>
            </a:xfrm>
            <a:custGeom>
              <a:avLst/>
              <a:gdLst/>
              <a:ahLst/>
              <a:cxnLst/>
              <a:rect l="l" t="t" r="r" b="b"/>
              <a:pathLst>
                <a:path w="10067" h="9441" extrusionOk="0">
                  <a:moveTo>
                    <a:pt x="6981" y="0"/>
                  </a:moveTo>
                  <a:cubicBezTo>
                    <a:pt x="6321" y="0"/>
                    <a:pt x="5504" y="149"/>
                    <a:pt x="4497" y="480"/>
                  </a:cubicBezTo>
                  <a:cubicBezTo>
                    <a:pt x="1256" y="1576"/>
                    <a:pt x="0" y="7214"/>
                    <a:pt x="3173" y="8537"/>
                  </a:cubicBezTo>
                  <a:cubicBezTo>
                    <a:pt x="4811" y="9218"/>
                    <a:pt x="6077" y="9440"/>
                    <a:pt x="7030" y="9440"/>
                  </a:cubicBezTo>
                  <a:cubicBezTo>
                    <a:pt x="8827" y="9440"/>
                    <a:pt x="9518" y="8652"/>
                    <a:pt x="9518" y="8652"/>
                  </a:cubicBezTo>
                  <a:cubicBezTo>
                    <a:pt x="9518" y="8652"/>
                    <a:pt x="10066" y="4064"/>
                    <a:pt x="9473" y="1850"/>
                  </a:cubicBezTo>
                  <a:cubicBezTo>
                    <a:pt x="9157" y="745"/>
                    <a:pt x="8460" y="0"/>
                    <a:pt x="69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0"/>
            <p:cNvSpPr/>
            <p:nvPr/>
          </p:nvSpPr>
          <p:spPr>
            <a:xfrm>
              <a:off x="1977885" y="3635137"/>
              <a:ext cx="138320" cy="50046"/>
            </a:xfrm>
            <a:custGeom>
              <a:avLst/>
              <a:gdLst/>
              <a:ahLst/>
              <a:cxnLst/>
              <a:rect l="l" t="t" r="r" b="b"/>
              <a:pathLst>
                <a:path w="6484" h="2346" extrusionOk="0">
                  <a:moveTo>
                    <a:pt x="1720" y="1"/>
                  </a:moveTo>
                  <a:cubicBezTo>
                    <a:pt x="770" y="1"/>
                    <a:pt x="41" y="110"/>
                    <a:pt x="1" y="383"/>
                  </a:cubicBezTo>
                  <a:lnTo>
                    <a:pt x="1" y="474"/>
                  </a:lnTo>
                  <a:cubicBezTo>
                    <a:pt x="434" y="1547"/>
                    <a:pt x="1827" y="2346"/>
                    <a:pt x="3493" y="2346"/>
                  </a:cubicBezTo>
                  <a:cubicBezTo>
                    <a:pt x="4703" y="2346"/>
                    <a:pt x="5798" y="1889"/>
                    <a:pt x="6483" y="1227"/>
                  </a:cubicBezTo>
                  <a:cubicBezTo>
                    <a:pt x="6392" y="999"/>
                    <a:pt x="6300" y="839"/>
                    <a:pt x="6278" y="771"/>
                  </a:cubicBezTo>
                  <a:cubicBezTo>
                    <a:pt x="5967" y="371"/>
                    <a:pt x="3469" y="1"/>
                    <a:pt x="1720"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0"/>
            <p:cNvSpPr/>
            <p:nvPr/>
          </p:nvSpPr>
          <p:spPr>
            <a:xfrm>
              <a:off x="2005149" y="3633814"/>
              <a:ext cx="96935" cy="41172"/>
            </a:xfrm>
            <a:custGeom>
              <a:avLst/>
              <a:gdLst/>
              <a:ahLst/>
              <a:cxnLst/>
              <a:rect l="l" t="t" r="r" b="b"/>
              <a:pathLst>
                <a:path w="4544" h="1930" extrusionOk="0">
                  <a:moveTo>
                    <a:pt x="784" y="0"/>
                  </a:moveTo>
                  <a:cubicBezTo>
                    <a:pt x="508" y="0"/>
                    <a:pt x="244" y="11"/>
                    <a:pt x="1" y="34"/>
                  </a:cubicBezTo>
                  <a:cubicBezTo>
                    <a:pt x="161" y="1107"/>
                    <a:pt x="1119" y="1929"/>
                    <a:pt x="2352" y="1929"/>
                  </a:cubicBezTo>
                  <a:cubicBezTo>
                    <a:pt x="2371" y="1929"/>
                    <a:pt x="2391" y="1929"/>
                    <a:pt x="2410" y="1929"/>
                  </a:cubicBezTo>
                  <a:cubicBezTo>
                    <a:pt x="3389" y="1929"/>
                    <a:pt x="4207" y="1365"/>
                    <a:pt x="4543" y="582"/>
                  </a:cubicBezTo>
                  <a:cubicBezTo>
                    <a:pt x="3766" y="259"/>
                    <a:pt x="2137" y="0"/>
                    <a:pt x="784"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0"/>
            <p:cNvSpPr/>
            <p:nvPr/>
          </p:nvSpPr>
          <p:spPr>
            <a:xfrm>
              <a:off x="2018780" y="3522543"/>
              <a:ext cx="98385" cy="139877"/>
            </a:xfrm>
            <a:custGeom>
              <a:avLst/>
              <a:gdLst/>
              <a:ahLst/>
              <a:cxnLst/>
              <a:rect l="l" t="t" r="r" b="b"/>
              <a:pathLst>
                <a:path w="4612" h="6557" extrusionOk="0">
                  <a:moveTo>
                    <a:pt x="2032" y="0"/>
                  </a:moveTo>
                  <a:cubicBezTo>
                    <a:pt x="2032" y="0"/>
                    <a:pt x="731" y="2465"/>
                    <a:pt x="1" y="5250"/>
                  </a:cubicBezTo>
                  <a:cubicBezTo>
                    <a:pt x="286" y="6105"/>
                    <a:pt x="921" y="6557"/>
                    <a:pt x="1581" y="6557"/>
                  </a:cubicBezTo>
                  <a:cubicBezTo>
                    <a:pt x="2136" y="6557"/>
                    <a:pt x="2709" y="6237"/>
                    <a:pt x="3105" y="5570"/>
                  </a:cubicBezTo>
                  <a:cubicBezTo>
                    <a:pt x="3539" y="3424"/>
                    <a:pt x="4612" y="1575"/>
                    <a:pt x="4612" y="1575"/>
                  </a:cubicBezTo>
                  <a:lnTo>
                    <a:pt x="2032"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0"/>
            <p:cNvSpPr/>
            <p:nvPr/>
          </p:nvSpPr>
          <p:spPr>
            <a:xfrm>
              <a:off x="2033393" y="3475482"/>
              <a:ext cx="142202" cy="158586"/>
            </a:xfrm>
            <a:custGeom>
              <a:avLst/>
              <a:gdLst/>
              <a:ahLst/>
              <a:cxnLst/>
              <a:rect l="l" t="t" r="r" b="b"/>
              <a:pathLst>
                <a:path w="6666" h="7434" extrusionOk="0">
                  <a:moveTo>
                    <a:pt x="3699" y="1"/>
                  </a:moveTo>
                  <a:cubicBezTo>
                    <a:pt x="2845" y="1"/>
                    <a:pt x="1951" y="391"/>
                    <a:pt x="1530" y="1133"/>
                  </a:cubicBezTo>
                  <a:cubicBezTo>
                    <a:pt x="914" y="2275"/>
                    <a:pt x="1" y="5744"/>
                    <a:pt x="2101" y="7433"/>
                  </a:cubicBezTo>
                  <a:cubicBezTo>
                    <a:pt x="5388" y="7045"/>
                    <a:pt x="6666" y="1795"/>
                    <a:pt x="5136" y="472"/>
                  </a:cubicBezTo>
                  <a:cubicBezTo>
                    <a:pt x="4758" y="154"/>
                    <a:pt x="4236" y="1"/>
                    <a:pt x="369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0"/>
            <p:cNvSpPr/>
            <p:nvPr/>
          </p:nvSpPr>
          <p:spPr>
            <a:xfrm>
              <a:off x="1962312" y="3424028"/>
              <a:ext cx="220599" cy="217826"/>
            </a:xfrm>
            <a:custGeom>
              <a:avLst/>
              <a:gdLst/>
              <a:ahLst/>
              <a:cxnLst/>
              <a:rect l="l" t="t" r="r" b="b"/>
              <a:pathLst>
                <a:path w="10341" h="10211" extrusionOk="0">
                  <a:moveTo>
                    <a:pt x="5230" y="0"/>
                  </a:moveTo>
                  <a:cubicBezTo>
                    <a:pt x="2439" y="0"/>
                    <a:pt x="753" y="4938"/>
                    <a:pt x="753" y="4938"/>
                  </a:cubicBezTo>
                  <a:cubicBezTo>
                    <a:pt x="753" y="4938"/>
                    <a:pt x="0" y="8772"/>
                    <a:pt x="3150" y="10073"/>
                  </a:cubicBezTo>
                  <a:cubicBezTo>
                    <a:pt x="3310" y="10142"/>
                    <a:pt x="3424" y="10188"/>
                    <a:pt x="3561" y="10210"/>
                  </a:cubicBezTo>
                  <a:cubicBezTo>
                    <a:pt x="3495" y="7682"/>
                    <a:pt x="5991" y="2931"/>
                    <a:pt x="7521" y="2931"/>
                  </a:cubicBezTo>
                  <a:cubicBezTo>
                    <a:pt x="7580" y="2931"/>
                    <a:pt x="7637" y="2938"/>
                    <a:pt x="7692" y="2952"/>
                  </a:cubicBezTo>
                  <a:cubicBezTo>
                    <a:pt x="9244" y="3294"/>
                    <a:pt x="10157" y="5737"/>
                    <a:pt x="9404" y="8955"/>
                  </a:cubicBezTo>
                  <a:cubicBezTo>
                    <a:pt x="9381" y="9115"/>
                    <a:pt x="9359" y="9252"/>
                    <a:pt x="9290" y="9389"/>
                  </a:cubicBezTo>
                  <a:cubicBezTo>
                    <a:pt x="9610" y="9183"/>
                    <a:pt x="9769" y="9024"/>
                    <a:pt x="9769" y="9024"/>
                  </a:cubicBezTo>
                  <a:cubicBezTo>
                    <a:pt x="9769" y="9024"/>
                    <a:pt x="10340" y="4436"/>
                    <a:pt x="9724" y="2222"/>
                  </a:cubicBezTo>
                  <a:cubicBezTo>
                    <a:pt x="9448" y="1246"/>
                    <a:pt x="8593" y="256"/>
                    <a:pt x="7506" y="256"/>
                  </a:cubicBezTo>
                  <a:cubicBezTo>
                    <a:pt x="7245" y="256"/>
                    <a:pt x="6971" y="313"/>
                    <a:pt x="6688" y="441"/>
                  </a:cubicBezTo>
                  <a:cubicBezTo>
                    <a:pt x="6174" y="133"/>
                    <a:pt x="5687" y="0"/>
                    <a:pt x="5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60"/>
            <p:cNvSpPr/>
            <p:nvPr/>
          </p:nvSpPr>
          <p:spPr>
            <a:xfrm>
              <a:off x="2077701" y="4111242"/>
              <a:ext cx="119334" cy="60883"/>
            </a:xfrm>
            <a:custGeom>
              <a:avLst/>
              <a:gdLst/>
              <a:ahLst/>
              <a:cxnLst/>
              <a:rect l="l" t="t" r="r" b="b"/>
              <a:pathLst>
                <a:path w="5594" h="2854" extrusionOk="0">
                  <a:moveTo>
                    <a:pt x="1" y="0"/>
                  </a:moveTo>
                  <a:lnTo>
                    <a:pt x="1" y="0"/>
                  </a:lnTo>
                  <a:cubicBezTo>
                    <a:pt x="1370" y="890"/>
                    <a:pt x="2877" y="2853"/>
                    <a:pt x="2877" y="2853"/>
                  </a:cubicBezTo>
                  <a:lnTo>
                    <a:pt x="5593" y="2420"/>
                  </a:lnTo>
                  <a:lnTo>
                    <a:pt x="1" y="0"/>
                  </a:lnTo>
                  <a:close/>
                </a:path>
              </a:pathLst>
            </a:custGeom>
            <a:solidFill>
              <a:srgbClr val="3C84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60"/>
            <p:cNvSpPr/>
            <p:nvPr/>
          </p:nvSpPr>
          <p:spPr>
            <a:xfrm>
              <a:off x="2086469" y="3539545"/>
              <a:ext cx="11221" cy="19669"/>
            </a:xfrm>
            <a:custGeom>
              <a:avLst/>
              <a:gdLst/>
              <a:ahLst/>
              <a:cxnLst/>
              <a:rect l="l" t="t" r="r" b="b"/>
              <a:pathLst>
                <a:path w="526" h="922" extrusionOk="0">
                  <a:moveTo>
                    <a:pt x="348" y="0"/>
                  </a:moveTo>
                  <a:cubicBezTo>
                    <a:pt x="238" y="0"/>
                    <a:pt x="111" y="198"/>
                    <a:pt x="46" y="436"/>
                  </a:cubicBezTo>
                  <a:cubicBezTo>
                    <a:pt x="1" y="687"/>
                    <a:pt x="46" y="915"/>
                    <a:pt x="160" y="915"/>
                  </a:cubicBezTo>
                  <a:cubicBezTo>
                    <a:pt x="173" y="919"/>
                    <a:pt x="186" y="922"/>
                    <a:pt x="199" y="922"/>
                  </a:cubicBezTo>
                  <a:cubicBezTo>
                    <a:pt x="319" y="922"/>
                    <a:pt x="418" y="732"/>
                    <a:pt x="480" y="504"/>
                  </a:cubicBezTo>
                  <a:cubicBezTo>
                    <a:pt x="526" y="230"/>
                    <a:pt x="480" y="2"/>
                    <a:pt x="366" y="2"/>
                  </a:cubicBezTo>
                  <a:cubicBezTo>
                    <a:pt x="360" y="1"/>
                    <a:pt x="354" y="0"/>
                    <a:pt x="348"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0"/>
            <p:cNvSpPr/>
            <p:nvPr/>
          </p:nvSpPr>
          <p:spPr>
            <a:xfrm>
              <a:off x="2127855" y="3555587"/>
              <a:ext cx="11712" cy="19199"/>
            </a:xfrm>
            <a:custGeom>
              <a:avLst/>
              <a:gdLst/>
              <a:ahLst/>
              <a:cxnLst/>
              <a:rect l="l" t="t" r="r" b="b"/>
              <a:pathLst>
                <a:path w="549" h="900" extrusionOk="0">
                  <a:moveTo>
                    <a:pt x="432" y="1"/>
                  </a:moveTo>
                  <a:cubicBezTo>
                    <a:pt x="317" y="1"/>
                    <a:pt x="154" y="136"/>
                    <a:pt x="69" y="369"/>
                  </a:cubicBezTo>
                  <a:cubicBezTo>
                    <a:pt x="1" y="597"/>
                    <a:pt x="1" y="825"/>
                    <a:pt x="115" y="894"/>
                  </a:cubicBezTo>
                  <a:cubicBezTo>
                    <a:pt x="126" y="898"/>
                    <a:pt x="137" y="900"/>
                    <a:pt x="149" y="900"/>
                  </a:cubicBezTo>
                  <a:cubicBezTo>
                    <a:pt x="259" y="900"/>
                    <a:pt x="398" y="712"/>
                    <a:pt x="480" y="506"/>
                  </a:cubicBezTo>
                  <a:cubicBezTo>
                    <a:pt x="549" y="277"/>
                    <a:pt x="549" y="49"/>
                    <a:pt x="457" y="3"/>
                  </a:cubicBezTo>
                  <a:cubicBezTo>
                    <a:pt x="449" y="2"/>
                    <a:pt x="441" y="1"/>
                    <a:pt x="432" y="1"/>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0"/>
            <p:cNvSpPr/>
            <p:nvPr/>
          </p:nvSpPr>
          <p:spPr>
            <a:xfrm>
              <a:off x="2083547" y="3521071"/>
              <a:ext cx="27284" cy="13183"/>
            </a:xfrm>
            <a:custGeom>
              <a:avLst/>
              <a:gdLst/>
              <a:ahLst/>
              <a:cxnLst/>
              <a:rect l="l" t="t" r="r" b="b"/>
              <a:pathLst>
                <a:path w="1279" h="618" extrusionOk="0">
                  <a:moveTo>
                    <a:pt x="252" y="1"/>
                  </a:moveTo>
                  <a:cubicBezTo>
                    <a:pt x="138" y="1"/>
                    <a:pt x="46" y="69"/>
                    <a:pt x="46" y="183"/>
                  </a:cubicBezTo>
                  <a:lnTo>
                    <a:pt x="1" y="412"/>
                  </a:lnTo>
                  <a:cubicBezTo>
                    <a:pt x="1" y="526"/>
                    <a:pt x="69" y="617"/>
                    <a:pt x="183" y="617"/>
                  </a:cubicBezTo>
                  <a:lnTo>
                    <a:pt x="1028" y="617"/>
                  </a:lnTo>
                  <a:cubicBezTo>
                    <a:pt x="1142" y="617"/>
                    <a:pt x="1233" y="526"/>
                    <a:pt x="1233" y="412"/>
                  </a:cubicBezTo>
                  <a:lnTo>
                    <a:pt x="1279" y="183"/>
                  </a:lnTo>
                  <a:cubicBezTo>
                    <a:pt x="1279" y="115"/>
                    <a:pt x="1188" y="24"/>
                    <a:pt x="1096" y="1"/>
                  </a:cubicBezTo>
                  <a:close/>
                </a:path>
              </a:pathLst>
            </a:custGeom>
            <a:solidFill>
              <a:srgbClr val="E52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0"/>
            <p:cNvSpPr/>
            <p:nvPr/>
          </p:nvSpPr>
          <p:spPr>
            <a:xfrm>
              <a:off x="2128836" y="3533145"/>
              <a:ext cx="22911" cy="20479"/>
            </a:xfrm>
            <a:custGeom>
              <a:avLst/>
              <a:gdLst/>
              <a:ahLst/>
              <a:cxnLst/>
              <a:rect l="l" t="t" r="r" b="b"/>
              <a:pathLst>
                <a:path w="1074" h="960" extrusionOk="0">
                  <a:moveTo>
                    <a:pt x="303" y="0"/>
                  </a:moveTo>
                  <a:cubicBezTo>
                    <a:pt x="247" y="0"/>
                    <a:pt x="187" y="54"/>
                    <a:pt x="137" y="120"/>
                  </a:cubicBezTo>
                  <a:lnTo>
                    <a:pt x="69" y="302"/>
                  </a:lnTo>
                  <a:cubicBezTo>
                    <a:pt x="0" y="393"/>
                    <a:pt x="23" y="530"/>
                    <a:pt x="115" y="553"/>
                  </a:cubicBezTo>
                  <a:lnTo>
                    <a:pt x="708" y="941"/>
                  </a:lnTo>
                  <a:cubicBezTo>
                    <a:pt x="733" y="953"/>
                    <a:pt x="757" y="959"/>
                    <a:pt x="781" y="959"/>
                  </a:cubicBezTo>
                  <a:cubicBezTo>
                    <a:pt x="845" y="959"/>
                    <a:pt x="903" y="917"/>
                    <a:pt x="936" y="850"/>
                  </a:cubicBezTo>
                  <a:lnTo>
                    <a:pt x="1028" y="645"/>
                  </a:lnTo>
                  <a:cubicBezTo>
                    <a:pt x="1073" y="576"/>
                    <a:pt x="1050" y="462"/>
                    <a:pt x="982" y="393"/>
                  </a:cubicBezTo>
                  <a:lnTo>
                    <a:pt x="366" y="28"/>
                  </a:lnTo>
                  <a:cubicBezTo>
                    <a:pt x="346" y="9"/>
                    <a:pt x="325" y="0"/>
                    <a:pt x="303" y="0"/>
                  </a:cubicBezTo>
                  <a:close/>
                </a:path>
              </a:pathLst>
            </a:custGeom>
            <a:solidFill>
              <a:srgbClr val="E525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0"/>
            <p:cNvSpPr/>
            <p:nvPr/>
          </p:nvSpPr>
          <p:spPr>
            <a:xfrm>
              <a:off x="2097178" y="3564909"/>
              <a:ext cx="16554" cy="22036"/>
            </a:xfrm>
            <a:custGeom>
              <a:avLst/>
              <a:gdLst/>
              <a:ahLst/>
              <a:cxnLst/>
              <a:rect l="l" t="t" r="r" b="b"/>
              <a:pathLst>
                <a:path w="776" h="1033" extrusionOk="0">
                  <a:moveTo>
                    <a:pt x="754" y="0"/>
                  </a:moveTo>
                  <a:cubicBezTo>
                    <a:pt x="754" y="0"/>
                    <a:pt x="686" y="23"/>
                    <a:pt x="640" y="69"/>
                  </a:cubicBezTo>
                  <a:cubicBezTo>
                    <a:pt x="640" y="396"/>
                    <a:pt x="568" y="853"/>
                    <a:pt x="285" y="853"/>
                  </a:cubicBezTo>
                  <a:cubicBezTo>
                    <a:pt x="212" y="853"/>
                    <a:pt x="126" y="823"/>
                    <a:pt x="24" y="753"/>
                  </a:cubicBezTo>
                  <a:cubicBezTo>
                    <a:pt x="24" y="799"/>
                    <a:pt x="24" y="799"/>
                    <a:pt x="1" y="822"/>
                  </a:cubicBezTo>
                  <a:cubicBezTo>
                    <a:pt x="166" y="972"/>
                    <a:pt x="295" y="1033"/>
                    <a:pt x="398" y="1033"/>
                  </a:cubicBezTo>
                  <a:cubicBezTo>
                    <a:pt x="776" y="1033"/>
                    <a:pt x="772" y="198"/>
                    <a:pt x="754"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0"/>
            <p:cNvSpPr/>
            <p:nvPr/>
          </p:nvSpPr>
          <p:spPr>
            <a:xfrm>
              <a:off x="2076741" y="3587309"/>
              <a:ext cx="37012" cy="25002"/>
            </a:xfrm>
            <a:custGeom>
              <a:avLst/>
              <a:gdLst/>
              <a:ahLst/>
              <a:cxnLst/>
              <a:rect l="l" t="t" r="r" b="b"/>
              <a:pathLst>
                <a:path w="1735" h="1172" extrusionOk="0">
                  <a:moveTo>
                    <a:pt x="160" y="0"/>
                  </a:moveTo>
                  <a:lnTo>
                    <a:pt x="160" y="0"/>
                  </a:lnTo>
                  <a:cubicBezTo>
                    <a:pt x="0" y="411"/>
                    <a:pt x="137" y="867"/>
                    <a:pt x="502" y="1073"/>
                  </a:cubicBezTo>
                  <a:cubicBezTo>
                    <a:pt x="617" y="1140"/>
                    <a:pt x="745" y="1172"/>
                    <a:pt x="875" y="1172"/>
                  </a:cubicBezTo>
                  <a:cubicBezTo>
                    <a:pt x="1185" y="1172"/>
                    <a:pt x="1505" y="991"/>
                    <a:pt x="1666" y="685"/>
                  </a:cubicBezTo>
                  <a:cubicBezTo>
                    <a:pt x="1712" y="662"/>
                    <a:pt x="1712" y="593"/>
                    <a:pt x="1735" y="571"/>
                  </a:cubicBezTo>
                  <a:lnTo>
                    <a:pt x="160" y="0"/>
                  </a:lnTo>
                  <a:close/>
                </a:path>
              </a:pathLst>
            </a:custGeom>
            <a:solidFill>
              <a:srgbClr val="492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0"/>
            <p:cNvSpPr/>
            <p:nvPr/>
          </p:nvSpPr>
          <p:spPr>
            <a:xfrm>
              <a:off x="2080133" y="3589741"/>
              <a:ext cx="29738" cy="17066"/>
            </a:xfrm>
            <a:custGeom>
              <a:avLst/>
              <a:gdLst/>
              <a:ahLst/>
              <a:cxnLst/>
              <a:rect l="l" t="t" r="r" b="b"/>
              <a:pathLst>
                <a:path w="1394" h="800" extrusionOk="0">
                  <a:moveTo>
                    <a:pt x="69" y="0"/>
                  </a:moveTo>
                  <a:cubicBezTo>
                    <a:pt x="1" y="137"/>
                    <a:pt x="1" y="251"/>
                    <a:pt x="24" y="388"/>
                  </a:cubicBezTo>
                  <a:lnTo>
                    <a:pt x="1165" y="799"/>
                  </a:lnTo>
                  <a:cubicBezTo>
                    <a:pt x="1256" y="731"/>
                    <a:pt x="1325" y="662"/>
                    <a:pt x="1370" y="571"/>
                  </a:cubicBezTo>
                  <a:cubicBezTo>
                    <a:pt x="1393" y="525"/>
                    <a:pt x="1393" y="502"/>
                    <a:pt x="1393" y="479"/>
                  </a:cubicBezTo>
                  <a:lnTo>
                    <a:pt x="69" y="0"/>
                  </a:lnTo>
                  <a:close/>
                </a:path>
              </a:pathLst>
            </a:custGeom>
            <a:solidFill>
              <a:srgbClr val="F9EB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0"/>
            <p:cNvSpPr/>
            <p:nvPr/>
          </p:nvSpPr>
          <p:spPr>
            <a:xfrm>
              <a:off x="2205762" y="3633409"/>
              <a:ext cx="202083" cy="151119"/>
            </a:xfrm>
            <a:custGeom>
              <a:avLst/>
              <a:gdLst/>
              <a:ahLst/>
              <a:cxnLst/>
              <a:rect l="l" t="t" r="r" b="b"/>
              <a:pathLst>
                <a:path w="9473" h="7084" extrusionOk="0">
                  <a:moveTo>
                    <a:pt x="5769" y="0"/>
                  </a:moveTo>
                  <a:cubicBezTo>
                    <a:pt x="5696" y="0"/>
                    <a:pt x="5644" y="32"/>
                    <a:pt x="5616" y="99"/>
                  </a:cubicBezTo>
                  <a:cubicBezTo>
                    <a:pt x="5365" y="715"/>
                    <a:pt x="1507" y="5166"/>
                    <a:pt x="275" y="6695"/>
                  </a:cubicBezTo>
                  <a:cubicBezTo>
                    <a:pt x="1" y="7083"/>
                    <a:pt x="298" y="7083"/>
                    <a:pt x="298" y="7083"/>
                  </a:cubicBezTo>
                  <a:cubicBezTo>
                    <a:pt x="298" y="7083"/>
                    <a:pt x="5365" y="6946"/>
                    <a:pt x="8264" y="4458"/>
                  </a:cubicBezTo>
                  <a:cubicBezTo>
                    <a:pt x="9473" y="3458"/>
                    <a:pt x="6531" y="0"/>
                    <a:pt x="57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0"/>
            <p:cNvSpPr/>
            <p:nvPr/>
          </p:nvSpPr>
          <p:spPr>
            <a:xfrm>
              <a:off x="2210647" y="3626561"/>
              <a:ext cx="200611" cy="151141"/>
            </a:xfrm>
            <a:custGeom>
              <a:avLst/>
              <a:gdLst/>
              <a:ahLst/>
              <a:cxnLst/>
              <a:rect l="l" t="t" r="r" b="b"/>
              <a:pathLst>
                <a:path w="9404" h="7085" extrusionOk="0">
                  <a:moveTo>
                    <a:pt x="5440" y="0"/>
                  </a:moveTo>
                  <a:cubicBezTo>
                    <a:pt x="5361" y="0"/>
                    <a:pt x="5303" y="32"/>
                    <a:pt x="5273" y="100"/>
                  </a:cubicBezTo>
                  <a:cubicBezTo>
                    <a:pt x="4953" y="899"/>
                    <a:pt x="0" y="7085"/>
                    <a:pt x="0" y="7085"/>
                  </a:cubicBezTo>
                  <a:cubicBezTo>
                    <a:pt x="0" y="7085"/>
                    <a:pt x="5296" y="6856"/>
                    <a:pt x="8217" y="4368"/>
                  </a:cubicBezTo>
                  <a:cubicBezTo>
                    <a:pt x="9404" y="3390"/>
                    <a:pt x="6262" y="0"/>
                    <a:pt x="54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0"/>
            <p:cNvSpPr/>
            <p:nvPr/>
          </p:nvSpPr>
          <p:spPr>
            <a:xfrm>
              <a:off x="2207725" y="3655446"/>
              <a:ext cx="177337" cy="124688"/>
            </a:xfrm>
            <a:custGeom>
              <a:avLst/>
              <a:gdLst/>
              <a:ahLst/>
              <a:cxnLst/>
              <a:rect l="l" t="t" r="r" b="b"/>
              <a:pathLst>
                <a:path w="8313" h="5845" extrusionOk="0">
                  <a:moveTo>
                    <a:pt x="4532" y="1"/>
                  </a:moveTo>
                  <a:cubicBezTo>
                    <a:pt x="4485" y="1"/>
                    <a:pt x="4449" y="16"/>
                    <a:pt x="4428" y="47"/>
                  </a:cubicBezTo>
                  <a:cubicBezTo>
                    <a:pt x="4177" y="527"/>
                    <a:pt x="0" y="5343"/>
                    <a:pt x="69" y="5845"/>
                  </a:cubicBezTo>
                  <a:cubicBezTo>
                    <a:pt x="69" y="5845"/>
                    <a:pt x="5067" y="5617"/>
                    <a:pt x="7396" y="3699"/>
                  </a:cubicBezTo>
                  <a:cubicBezTo>
                    <a:pt x="8313" y="2996"/>
                    <a:pt x="5205" y="1"/>
                    <a:pt x="45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0"/>
            <p:cNvSpPr/>
            <p:nvPr/>
          </p:nvSpPr>
          <p:spPr>
            <a:xfrm>
              <a:off x="2211607" y="3662827"/>
              <a:ext cx="153402" cy="114876"/>
            </a:xfrm>
            <a:custGeom>
              <a:avLst/>
              <a:gdLst/>
              <a:ahLst/>
              <a:cxnLst/>
              <a:rect l="l" t="t" r="r" b="b"/>
              <a:pathLst>
                <a:path w="7191" h="5385" extrusionOk="0">
                  <a:moveTo>
                    <a:pt x="4450" y="0"/>
                  </a:moveTo>
                  <a:cubicBezTo>
                    <a:pt x="4395" y="0"/>
                    <a:pt x="4356" y="14"/>
                    <a:pt x="4338" y="44"/>
                  </a:cubicBezTo>
                  <a:cubicBezTo>
                    <a:pt x="4109" y="477"/>
                    <a:pt x="1" y="4905"/>
                    <a:pt x="69" y="5385"/>
                  </a:cubicBezTo>
                  <a:cubicBezTo>
                    <a:pt x="69" y="5385"/>
                    <a:pt x="4566" y="5156"/>
                    <a:pt x="6711" y="3422"/>
                  </a:cubicBezTo>
                  <a:cubicBezTo>
                    <a:pt x="7191" y="3011"/>
                    <a:pt x="6711" y="1801"/>
                    <a:pt x="5958" y="957"/>
                  </a:cubicBezTo>
                  <a:cubicBezTo>
                    <a:pt x="5460" y="382"/>
                    <a:pt x="4737" y="0"/>
                    <a:pt x="44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0"/>
            <p:cNvSpPr/>
            <p:nvPr/>
          </p:nvSpPr>
          <p:spPr>
            <a:xfrm>
              <a:off x="2361576" y="3703871"/>
              <a:ext cx="31679" cy="32041"/>
            </a:xfrm>
            <a:custGeom>
              <a:avLst/>
              <a:gdLst/>
              <a:ahLst/>
              <a:cxnLst/>
              <a:rect l="l" t="t" r="r" b="b"/>
              <a:pathLst>
                <a:path w="1485" h="1502" extrusionOk="0">
                  <a:moveTo>
                    <a:pt x="1171" y="1"/>
                  </a:moveTo>
                  <a:cubicBezTo>
                    <a:pt x="969" y="1"/>
                    <a:pt x="699" y="193"/>
                    <a:pt x="480" y="471"/>
                  </a:cubicBezTo>
                  <a:cubicBezTo>
                    <a:pt x="161" y="859"/>
                    <a:pt x="1" y="1315"/>
                    <a:pt x="252" y="1475"/>
                  </a:cubicBezTo>
                  <a:cubicBezTo>
                    <a:pt x="282" y="1493"/>
                    <a:pt x="317" y="1502"/>
                    <a:pt x="356" y="1502"/>
                  </a:cubicBezTo>
                  <a:cubicBezTo>
                    <a:pt x="610" y="1502"/>
                    <a:pt x="1022" y="1137"/>
                    <a:pt x="1279" y="722"/>
                  </a:cubicBezTo>
                  <a:cubicBezTo>
                    <a:pt x="1485" y="356"/>
                    <a:pt x="1439" y="37"/>
                    <a:pt x="1256" y="14"/>
                  </a:cubicBezTo>
                  <a:cubicBezTo>
                    <a:pt x="1230" y="5"/>
                    <a:pt x="1201" y="1"/>
                    <a:pt x="11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0"/>
            <p:cNvSpPr/>
            <p:nvPr/>
          </p:nvSpPr>
          <p:spPr>
            <a:xfrm>
              <a:off x="2300714" y="3626582"/>
              <a:ext cx="31679" cy="31935"/>
            </a:xfrm>
            <a:custGeom>
              <a:avLst/>
              <a:gdLst/>
              <a:ahLst/>
              <a:cxnLst/>
              <a:rect l="l" t="t" r="r" b="b"/>
              <a:pathLst>
                <a:path w="1485" h="1497" extrusionOk="0">
                  <a:moveTo>
                    <a:pt x="1190" y="1"/>
                  </a:moveTo>
                  <a:cubicBezTo>
                    <a:pt x="986" y="1"/>
                    <a:pt x="706" y="177"/>
                    <a:pt x="480" y="464"/>
                  </a:cubicBezTo>
                  <a:cubicBezTo>
                    <a:pt x="138" y="830"/>
                    <a:pt x="1" y="1332"/>
                    <a:pt x="252" y="1469"/>
                  </a:cubicBezTo>
                  <a:cubicBezTo>
                    <a:pt x="283" y="1488"/>
                    <a:pt x="320" y="1496"/>
                    <a:pt x="361" y="1496"/>
                  </a:cubicBezTo>
                  <a:cubicBezTo>
                    <a:pt x="615" y="1496"/>
                    <a:pt x="1023" y="1148"/>
                    <a:pt x="1279" y="715"/>
                  </a:cubicBezTo>
                  <a:cubicBezTo>
                    <a:pt x="1484" y="350"/>
                    <a:pt x="1439" y="31"/>
                    <a:pt x="1256" y="8"/>
                  </a:cubicBezTo>
                  <a:cubicBezTo>
                    <a:pt x="1235" y="3"/>
                    <a:pt x="1213" y="1"/>
                    <a:pt x="1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0"/>
            <p:cNvSpPr/>
            <p:nvPr/>
          </p:nvSpPr>
          <p:spPr>
            <a:xfrm>
              <a:off x="2231575" y="3726377"/>
              <a:ext cx="29716" cy="27668"/>
            </a:xfrm>
            <a:custGeom>
              <a:avLst/>
              <a:gdLst/>
              <a:ahLst/>
              <a:cxnLst/>
              <a:rect l="l" t="t" r="r" b="b"/>
              <a:pathLst>
                <a:path w="1393" h="1297" extrusionOk="0">
                  <a:moveTo>
                    <a:pt x="1248" y="0"/>
                  </a:moveTo>
                  <a:cubicBezTo>
                    <a:pt x="1104" y="0"/>
                    <a:pt x="826" y="188"/>
                    <a:pt x="548" y="466"/>
                  </a:cubicBezTo>
                  <a:cubicBezTo>
                    <a:pt x="206" y="808"/>
                    <a:pt x="1" y="1173"/>
                    <a:pt x="115" y="1264"/>
                  </a:cubicBezTo>
                  <a:cubicBezTo>
                    <a:pt x="132" y="1286"/>
                    <a:pt x="158" y="1296"/>
                    <a:pt x="192" y="1296"/>
                  </a:cubicBezTo>
                  <a:cubicBezTo>
                    <a:pt x="335" y="1296"/>
                    <a:pt x="613" y="1109"/>
                    <a:pt x="891" y="831"/>
                  </a:cubicBezTo>
                  <a:cubicBezTo>
                    <a:pt x="1233" y="488"/>
                    <a:pt x="1393" y="146"/>
                    <a:pt x="1325" y="32"/>
                  </a:cubicBezTo>
                  <a:cubicBezTo>
                    <a:pt x="1307" y="10"/>
                    <a:pt x="1281" y="0"/>
                    <a:pt x="12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0"/>
            <p:cNvSpPr/>
            <p:nvPr/>
          </p:nvSpPr>
          <p:spPr>
            <a:xfrm>
              <a:off x="2260310" y="3742078"/>
              <a:ext cx="44329" cy="22058"/>
            </a:xfrm>
            <a:custGeom>
              <a:avLst/>
              <a:gdLst/>
              <a:ahLst/>
              <a:cxnLst/>
              <a:rect l="l" t="t" r="r" b="b"/>
              <a:pathLst>
                <a:path w="2078" h="1034" extrusionOk="0">
                  <a:moveTo>
                    <a:pt x="1381" y="0"/>
                  </a:moveTo>
                  <a:cubicBezTo>
                    <a:pt x="1120" y="0"/>
                    <a:pt x="809" y="71"/>
                    <a:pt x="548" y="209"/>
                  </a:cubicBezTo>
                  <a:cubicBezTo>
                    <a:pt x="114" y="437"/>
                    <a:pt x="0" y="757"/>
                    <a:pt x="251" y="939"/>
                  </a:cubicBezTo>
                  <a:cubicBezTo>
                    <a:pt x="360" y="1003"/>
                    <a:pt x="516" y="1034"/>
                    <a:pt x="690" y="1034"/>
                  </a:cubicBezTo>
                  <a:cubicBezTo>
                    <a:pt x="954" y="1034"/>
                    <a:pt x="1259" y="963"/>
                    <a:pt x="1507" y="825"/>
                  </a:cubicBezTo>
                  <a:cubicBezTo>
                    <a:pt x="1940" y="597"/>
                    <a:pt x="2077" y="277"/>
                    <a:pt x="1804" y="95"/>
                  </a:cubicBezTo>
                  <a:cubicBezTo>
                    <a:pt x="1704" y="31"/>
                    <a:pt x="1553" y="0"/>
                    <a:pt x="1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0"/>
            <p:cNvSpPr/>
            <p:nvPr/>
          </p:nvSpPr>
          <p:spPr>
            <a:xfrm>
              <a:off x="2269078" y="3704938"/>
              <a:ext cx="36543" cy="28159"/>
            </a:xfrm>
            <a:custGeom>
              <a:avLst/>
              <a:gdLst/>
              <a:ahLst/>
              <a:cxnLst/>
              <a:rect l="l" t="t" r="r" b="b"/>
              <a:pathLst>
                <a:path w="1713" h="1320" extrusionOk="0">
                  <a:moveTo>
                    <a:pt x="1127" y="1"/>
                  </a:moveTo>
                  <a:cubicBezTo>
                    <a:pt x="865" y="1"/>
                    <a:pt x="553" y="142"/>
                    <a:pt x="343" y="352"/>
                  </a:cubicBezTo>
                  <a:cubicBezTo>
                    <a:pt x="23" y="672"/>
                    <a:pt x="0" y="1083"/>
                    <a:pt x="274" y="1242"/>
                  </a:cubicBezTo>
                  <a:cubicBezTo>
                    <a:pt x="361" y="1296"/>
                    <a:pt x="463" y="1320"/>
                    <a:pt x="572" y="1320"/>
                  </a:cubicBezTo>
                  <a:cubicBezTo>
                    <a:pt x="835" y="1320"/>
                    <a:pt x="1137" y="1178"/>
                    <a:pt x="1347" y="968"/>
                  </a:cubicBezTo>
                  <a:cubicBezTo>
                    <a:pt x="1666" y="649"/>
                    <a:pt x="1712" y="238"/>
                    <a:pt x="1415" y="78"/>
                  </a:cubicBezTo>
                  <a:cubicBezTo>
                    <a:pt x="1335" y="25"/>
                    <a:pt x="1236" y="1"/>
                    <a:pt x="11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0"/>
            <p:cNvSpPr/>
            <p:nvPr/>
          </p:nvSpPr>
          <p:spPr>
            <a:xfrm>
              <a:off x="2315818" y="3697322"/>
              <a:ext cx="31188" cy="31721"/>
            </a:xfrm>
            <a:custGeom>
              <a:avLst/>
              <a:gdLst/>
              <a:ahLst/>
              <a:cxnLst/>
              <a:rect l="l" t="t" r="r" b="b"/>
              <a:pathLst>
                <a:path w="1462" h="1487" extrusionOk="0">
                  <a:moveTo>
                    <a:pt x="780" y="0"/>
                  </a:moveTo>
                  <a:cubicBezTo>
                    <a:pt x="431" y="0"/>
                    <a:pt x="112" y="269"/>
                    <a:pt x="46" y="663"/>
                  </a:cubicBezTo>
                  <a:cubicBezTo>
                    <a:pt x="0" y="1051"/>
                    <a:pt x="251" y="1440"/>
                    <a:pt x="617" y="1485"/>
                  </a:cubicBezTo>
                  <a:cubicBezTo>
                    <a:pt x="632" y="1486"/>
                    <a:pt x="647" y="1487"/>
                    <a:pt x="662" y="1487"/>
                  </a:cubicBezTo>
                  <a:cubicBezTo>
                    <a:pt x="1031" y="1487"/>
                    <a:pt x="1349" y="1218"/>
                    <a:pt x="1393" y="823"/>
                  </a:cubicBezTo>
                  <a:cubicBezTo>
                    <a:pt x="1461" y="435"/>
                    <a:pt x="1187" y="70"/>
                    <a:pt x="822" y="2"/>
                  </a:cubicBezTo>
                  <a:cubicBezTo>
                    <a:pt x="808" y="1"/>
                    <a:pt x="794" y="0"/>
                    <a:pt x="7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0"/>
            <p:cNvSpPr/>
            <p:nvPr/>
          </p:nvSpPr>
          <p:spPr>
            <a:xfrm>
              <a:off x="2289514" y="3671232"/>
              <a:ext cx="30697" cy="22548"/>
            </a:xfrm>
            <a:custGeom>
              <a:avLst/>
              <a:gdLst/>
              <a:ahLst/>
              <a:cxnLst/>
              <a:rect l="l" t="t" r="r" b="b"/>
              <a:pathLst>
                <a:path w="1439" h="1057" extrusionOk="0">
                  <a:moveTo>
                    <a:pt x="1031" y="0"/>
                  </a:moveTo>
                  <a:cubicBezTo>
                    <a:pt x="887" y="0"/>
                    <a:pt x="715" y="52"/>
                    <a:pt x="549" y="152"/>
                  </a:cubicBezTo>
                  <a:cubicBezTo>
                    <a:pt x="206" y="334"/>
                    <a:pt x="1" y="677"/>
                    <a:pt x="92" y="882"/>
                  </a:cubicBezTo>
                  <a:cubicBezTo>
                    <a:pt x="151" y="999"/>
                    <a:pt x="269" y="1056"/>
                    <a:pt x="417" y="1056"/>
                  </a:cubicBezTo>
                  <a:cubicBezTo>
                    <a:pt x="558" y="1056"/>
                    <a:pt x="724" y="1005"/>
                    <a:pt x="891" y="905"/>
                  </a:cubicBezTo>
                  <a:cubicBezTo>
                    <a:pt x="1233" y="722"/>
                    <a:pt x="1439" y="380"/>
                    <a:pt x="1348" y="175"/>
                  </a:cubicBezTo>
                  <a:cubicBezTo>
                    <a:pt x="1301" y="57"/>
                    <a:pt x="1182" y="0"/>
                    <a:pt x="10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0"/>
            <p:cNvSpPr/>
            <p:nvPr/>
          </p:nvSpPr>
          <p:spPr>
            <a:xfrm>
              <a:off x="2291477" y="3673024"/>
              <a:ext cx="21930" cy="19007"/>
            </a:xfrm>
            <a:custGeom>
              <a:avLst/>
              <a:gdLst/>
              <a:ahLst/>
              <a:cxnLst/>
              <a:rect l="l" t="t" r="r" b="b"/>
              <a:pathLst>
                <a:path w="1028" h="891" extrusionOk="0">
                  <a:moveTo>
                    <a:pt x="869" y="0"/>
                  </a:moveTo>
                  <a:cubicBezTo>
                    <a:pt x="750" y="0"/>
                    <a:pt x="620" y="35"/>
                    <a:pt x="479" y="113"/>
                  </a:cubicBezTo>
                  <a:cubicBezTo>
                    <a:pt x="206" y="296"/>
                    <a:pt x="0" y="570"/>
                    <a:pt x="69" y="775"/>
                  </a:cubicBezTo>
                  <a:cubicBezTo>
                    <a:pt x="118" y="849"/>
                    <a:pt x="214" y="890"/>
                    <a:pt x="339" y="890"/>
                  </a:cubicBezTo>
                  <a:cubicBezTo>
                    <a:pt x="445" y="890"/>
                    <a:pt x="572" y="861"/>
                    <a:pt x="708" y="798"/>
                  </a:cubicBezTo>
                  <a:cubicBezTo>
                    <a:pt x="639" y="775"/>
                    <a:pt x="594" y="753"/>
                    <a:pt x="571" y="684"/>
                  </a:cubicBezTo>
                  <a:cubicBezTo>
                    <a:pt x="479" y="524"/>
                    <a:pt x="685" y="228"/>
                    <a:pt x="959" y="68"/>
                  </a:cubicBezTo>
                  <a:cubicBezTo>
                    <a:pt x="982" y="68"/>
                    <a:pt x="982" y="22"/>
                    <a:pt x="1027" y="22"/>
                  </a:cubicBezTo>
                  <a:cubicBezTo>
                    <a:pt x="977" y="8"/>
                    <a:pt x="924" y="0"/>
                    <a:pt x="869"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0"/>
            <p:cNvSpPr/>
            <p:nvPr/>
          </p:nvSpPr>
          <p:spPr>
            <a:xfrm>
              <a:off x="2216962" y="3770877"/>
              <a:ext cx="31188" cy="33279"/>
            </a:xfrm>
            <a:custGeom>
              <a:avLst/>
              <a:gdLst/>
              <a:ahLst/>
              <a:cxnLst/>
              <a:rect l="l" t="t" r="r" b="b"/>
              <a:pathLst>
                <a:path w="1462" h="1560" extrusionOk="0">
                  <a:moveTo>
                    <a:pt x="1462" y="0"/>
                  </a:moveTo>
                  <a:lnTo>
                    <a:pt x="1119" y="114"/>
                  </a:lnTo>
                  <a:cubicBezTo>
                    <a:pt x="982" y="388"/>
                    <a:pt x="1" y="1461"/>
                    <a:pt x="412" y="1552"/>
                  </a:cubicBezTo>
                  <a:cubicBezTo>
                    <a:pt x="429" y="1557"/>
                    <a:pt x="445" y="1560"/>
                    <a:pt x="461" y="1560"/>
                  </a:cubicBezTo>
                  <a:cubicBezTo>
                    <a:pt x="807" y="1560"/>
                    <a:pt x="894" y="415"/>
                    <a:pt x="1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0"/>
            <p:cNvSpPr/>
            <p:nvPr/>
          </p:nvSpPr>
          <p:spPr>
            <a:xfrm>
              <a:off x="2187757" y="3766973"/>
              <a:ext cx="36543" cy="41982"/>
            </a:xfrm>
            <a:custGeom>
              <a:avLst/>
              <a:gdLst/>
              <a:ahLst/>
              <a:cxnLst/>
              <a:rect l="l" t="t" r="r" b="b"/>
              <a:pathLst>
                <a:path w="1713" h="1968" extrusionOk="0">
                  <a:moveTo>
                    <a:pt x="1712" y="1"/>
                  </a:moveTo>
                  <a:lnTo>
                    <a:pt x="1347" y="160"/>
                  </a:lnTo>
                  <a:cubicBezTo>
                    <a:pt x="1142" y="503"/>
                    <a:pt x="0" y="1895"/>
                    <a:pt x="434" y="1964"/>
                  </a:cubicBezTo>
                  <a:cubicBezTo>
                    <a:pt x="446" y="1966"/>
                    <a:pt x="457" y="1968"/>
                    <a:pt x="469" y="1968"/>
                  </a:cubicBezTo>
                  <a:cubicBezTo>
                    <a:pt x="835" y="1968"/>
                    <a:pt x="1048" y="576"/>
                    <a:pt x="17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0"/>
            <p:cNvSpPr/>
            <p:nvPr/>
          </p:nvSpPr>
          <p:spPr>
            <a:xfrm>
              <a:off x="2244716" y="3758696"/>
              <a:ext cx="59923" cy="27967"/>
            </a:xfrm>
            <a:custGeom>
              <a:avLst/>
              <a:gdLst/>
              <a:ahLst/>
              <a:cxnLst/>
              <a:rect l="l" t="t" r="r" b="b"/>
              <a:pathLst>
                <a:path w="2809" h="1311" extrusionOk="0">
                  <a:moveTo>
                    <a:pt x="2740" y="1"/>
                  </a:moveTo>
                  <a:lnTo>
                    <a:pt x="1" y="662"/>
                  </a:lnTo>
                  <a:cubicBezTo>
                    <a:pt x="1" y="662"/>
                    <a:pt x="640" y="685"/>
                    <a:pt x="868" y="1096"/>
                  </a:cubicBezTo>
                  <a:cubicBezTo>
                    <a:pt x="959" y="1248"/>
                    <a:pt x="1052" y="1311"/>
                    <a:pt x="1154" y="1311"/>
                  </a:cubicBezTo>
                  <a:cubicBezTo>
                    <a:pt x="1511" y="1311"/>
                    <a:pt x="1973" y="526"/>
                    <a:pt x="2808" y="46"/>
                  </a:cubicBezTo>
                  <a:lnTo>
                    <a:pt x="27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0"/>
            <p:cNvSpPr/>
            <p:nvPr/>
          </p:nvSpPr>
          <p:spPr>
            <a:xfrm>
              <a:off x="2317759" y="3698559"/>
              <a:ext cx="27775" cy="25108"/>
            </a:xfrm>
            <a:custGeom>
              <a:avLst/>
              <a:gdLst/>
              <a:ahLst/>
              <a:cxnLst/>
              <a:rect l="l" t="t" r="r" b="b"/>
              <a:pathLst>
                <a:path w="1302" h="1177" extrusionOk="0">
                  <a:moveTo>
                    <a:pt x="596" y="1"/>
                  </a:moveTo>
                  <a:cubicBezTo>
                    <a:pt x="299" y="1"/>
                    <a:pt x="41" y="240"/>
                    <a:pt x="1" y="605"/>
                  </a:cubicBezTo>
                  <a:lnTo>
                    <a:pt x="1" y="788"/>
                  </a:lnTo>
                  <a:cubicBezTo>
                    <a:pt x="95" y="675"/>
                    <a:pt x="235" y="594"/>
                    <a:pt x="396" y="594"/>
                  </a:cubicBezTo>
                  <a:cubicBezTo>
                    <a:pt x="431" y="594"/>
                    <a:pt x="466" y="597"/>
                    <a:pt x="503" y="605"/>
                  </a:cubicBezTo>
                  <a:cubicBezTo>
                    <a:pt x="777" y="651"/>
                    <a:pt x="982" y="879"/>
                    <a:pt x="1051" y="1176"/>
                  </a:cubicBezTo>
                  <a:cubicBezTo>
                    <a:pt x="1165" y="1062"/>
                    <a:pt x="1210" y="948"/>
                    <a:pt x="1256" y="765"/>
                  </a:cubicBezTo>
                  <a:cubicBezTo>
                    <a:pt x="1302" y="400"/>
                    <a:pt x="1051" y="58"/>
                    <a:pt x="708" y="12"/>
                  </a:cubicBezTo>
                  <a:cubicBezTo>
                    <a:pt x="671" y="4"/>
                    <a:pt x="633" y="1"/>
                    <a:pt x="596"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0"/>
            <p:cNvSpPr/>
            <p:nvPr/>
          </p:nvSpPr>
          <p:spPr>
            <a:xfrm>
              <a:off x="2354771" y="3653995"/>
              <a:ext cx="33065" cy="46228"/>
            </a:xfrm>
            <a:custGeom>
              <a:avLst/>
              <a:gdLst/>
              <a:ahLst/>
              <a:cxnLst/>
              <a:rect l="l" t="t" r="r" b="b"/>
              <a:pathLst>
                <a:path w="1550" h="2167" extrusionOk="0">
                  <a:moveTo>
                    <a:pt x="142" y="1"/>
                  </a:moveTo>
                  <a:cubicBezTo>
                    <a:pt x="141" y="1"/>
                    <a:pt x="139" y="1"/>
                    <a:pt x="137" y="1"/>
                  </a:cubicBezTo>
                  <a:cubicBezTo>
                    <a:pt x="0" y="70"/>
                    <a:pt x="366" y="1005"/>
                    <a:pt x="434" y="1302"/>
                  </a:cubicBezTo>
                  <a:cubicBezTo>
                    <a:pt x="531" y="1814"/>
                    <a:pt x="1022" y="2167"/>
                    <a:pt x="1292" y="2167"/>
                  </a:cubicBezTo>
                  <a:cubicBezTo>
                    <a:pt x="1468" y="2167"/>
                    <a:pt x="1550" y="2018"/>
                    <a:pt x="1370" y="1667"/>
                  </a:cubicBezTo>
                  <a:cubicBezTo>
                    <a:pt x="920" y="790"/>
                    <a:pt x="270" y="1"/>
                    <a:pt x="1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0"/>
            <p:cNvSpPr/>
            <p:nvPr/>
          </p:nvSpPr>
          <p:spPr>
            <a:xfrm>
              <a:off x="2324095" y="3633324"/>
              <a:ext cx="25834" cy="16063"/>
            </a:xfrm>
            <a:custGeom>
              <a:avLst/>
              <a:gdLst/>
              <a:ahLst/>
              <a:cxnLst/>
              <a:rect l="l" t="t" r="r" b="b"/>
              <a:pathLst>
                <a:path w="1211" h="753" extrusionOk="0">
                  <a:moveTo>
                    <a:pt x="194" y="0"/>
                  </a:moveTo>
                  <a:cubicBezTo>
                    <a:pt x="129" y="0"/>
                    <a:pt x="85" y="18"/>
                    <a:pt x="69" y="57"/>
                  </a:cubicBezTo>
                  <a:cubicBezTo>
                    <a:pt x="0" y="148"/>
                    <a:pt x="183" y="399"/>
                    <a:pt x="480" y="582"/>
                  </a:cubicBezTo>
                  <a:cubicBezTo>
                    <a:pt x="690" y="687"/>
                    <a:pt x="891" y="753"/>
                    <a:pt x="1016" y="753"/>
                  </a:cubicBezTo>
                  <a:cubicBezTo>
                    <a:pt x="1081" y="753"/>
                    <a:pt x="1126" y="735"/>
                    <a:pt x="1142" y="696"/>
                  </a:cubicBezTo>
                  <a:cubicBezTo>
                    <a:pt x="1210" y="582"/>
                    <a:pt x="1028" y="354"/>
                    <a:pt x="708" y="171"/>
                  </a:cubicBezTo>
                  <a:cubicBezTo>
                    <a:pt x="513" y="66"/>
                    <a:pt x="317"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0"/>
            <p:cNvSpPr/>
            <p:nvPr/>
          </p:nvSpPr>
          <p:spPr>
            <a:xfrm>
              <a:off x="2270528" y="3706538"/>
              <a:ext cx="23892" cy="24532"/>
            </a:xfrm>
            <a:custGeom>
              <a:avLst/>
              <a:gdLst/>
              <a:ahLst/>
              <a:cxnLst/>
              <a:rect l="l" t="t" r="r" b="b"/>
              <a:pathLst>
                <a:path w="1120" h="1150" extrusionOk="0">
                  <a:moveTo>
                    <a:pt x="1055" y="0"/>
                  </a:moveTo>
                  <a:cubicBezTo>
                    <a:pt x="815" y="0"/>
                    <a:pt x="529" y="114"/>
                    <a:pt x="320" y="323"/>
                  </a:cubicBezTo>
                  <a:cubicBezTo>
                    <a:pt x="46" y="597"/>
                    <a:pt x="1" y="939"/>
                    <a:pt x="297" y="1076"/>
                  </a:cubicBezTo>
                  <a:cubicBezTo>
                    <a:pt x="366" y="1125"/>
                    <a:pt x="461" y="1149"/>
                    <a:pt x="565" y="1149"/>
                  </a:cubicBezTo>
                  <a:cubicBezTo>
                    <a:pt x="701" y="1149"/>
                    <a:pt x="853" y="1108"/>
                    <a:pt x="982" y="1030"/>
                  </a:cubicBezTo>
                  <a:cubicBezTo>
                    <a:pt x="914" y="1030"/>
                    <a:pt x="868" y="985"/>
                    <a:pt x="800" y="962"/>
                  </a:cubicBezTo>
                  <a:cubicBezTo>
                    <a:pt x="571" y="825"/>
                    <a:pt x="571" y="483"/>
                    <a:pt x="868" y="186"/>
                  </a:cubicBezTo>
                  <a:cubicBezTo>
                    <a:pt x="936" y="117"/>
                    <a:pt x="1028" y="49"/>
                    <a:pt x="1119" y="3"/>
                  </a:cubicBezTo>
                  <a:cubicBezTo>
                    <a:pt x="1098" y="1"/>
                    <a:pt x="1076" y="0"/>
                    <a:pt x="105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0"/>
            <p:cNvSpPr/>
            <p:nvPr/>
          </p:nvSpPr>
          <p:spPr>
            <a:xfrm>
              <a:off x="2262742" y="3743251"/>
              <a:ext cx="29716" cy="18815"/>
            </a:xfrm>
            <a:custGeom>
              <a:avLst/>
              <a:gdLst/>
              <a:ahLst/>
              <a:cxnLst/>
              <a:rect l="l" t="t" r="r" b="b"/>
              <a:pathLst>
                <a:path w="1393" h="882" extrusionOk="0">
                  <a:moveTo>
                    <a:pt x="1198" y="0"/>
                  </a:moveTo>
                  <a:cubicBezTo>
                    <a:pt x="973" y="0"/>
                    <a:pt x="706" y="60"/>
                    <a:pt x="480" y="200"/>
                  </a:cubicBezTo>
                  <a:cubicBezTo>
                    <a:pt x="115" y="382"/>
                    <a:pt x="0" y="679"/>
                    <a:pt x="229" y="793"/>
                  </a:cubicBezTo>
                  <a:cubicBezTo>
                    <a:pt x="325" y="853"/>
                    <a:pt x="453" y="882"/>
                    <a:pt x="596" y="882"/>
                  </a:cubicBezTo>
                  <a:cubicBezTo>
                    <a:pt x="725" y="882"/>
                    <a:pt x="865" y="859"/>
                    <a:pt x="1005" y="816"/>
                  </a:cubicBezTo>
                  <a:cubicBezTo>
                    <a:pt x="936" y="816"/>
                    <a:pt x="891" y="793"/>
                    <a:pt x="822" y="747"/>
                  </a:cubicBezTo>
                  <a:cubicBezTo>
                    <a:pt x="594" y="610"/>
                    <a:pt x="708" y="336"/>
                    <a:pt x="1096" y="131"/>
                  </a:cubicBezTo>
                  <a:cubicBezTo>
                    <a:pt x="1165" y="85"/>
                    <a:pt x="1279" y="40"/>
                    <a:pt x="1393" y="17"/>
                  </a:cubicBezTo>
                  <a:cubicBezTo>
                    <a:pt x="1334" y="6"/>
                    <a:pt x="1268" y="0"/>
                    <a:pt x="119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0"/>
            <p:cNvSpPr/>
            <p:nvPr/>
          </p:nvSpPr>
          <p:spPr>
            <a:xfrm>
              <a:off x="2234007" y="3729001"/>
              <a:ext cx="19989" cy="22122"/>
            </a:xfrm>
            <a:custGeom>
              <a:avLst/>
              <a:gdLst/>
              <a:ahLst/>
              <a:cxnLst/>
              <a:rect l="l" t="t" r="r" b="b"/>
              <a:pathLst>
                <a:path w="937" h="1037" extrusionOk="0">
                  <a:moveTo>
                    <a:pt x="937" y="0"/>
                  </a:moveTo>
                  <a:lnTo>
                    <a:pt x="937" y="0"/>
                  </a:lnTo>
                  <a:cubicBezTo>
                    <a:pt x="800" y="69"/>
                    <a:pt x="640" y="183"/>
                    <a:pt x="434" y="365"/>
                  </a:cubicBezTo>
                  <a:cubicBezTo>
                    <a:pt x="183" y="662"/>
                    <a:pt x="1" y="982"/>
                    <a:pt x="92" y="1004"/>
                  </a:cubicBezTo>
                  <a:cubicBezTo>
                    <a:pt x="114" y="1026"/>
                    <a:pt x="141" y="1036"/>
                    <a:pt x="172" y="1036"/>
                  </a:cubicBezTo>
                  <a:cubicBezTo>
                    <a:pt x="273" y="1036"/>
                    <a:pt x="420" y="933"/>
                    <a:pt x="594" y="776"/>
                  </a:cubicBezTo>
                  <a:lnTo>
                    <a:pt x="594" y="776"/>
                  </a:lnTo>
                  <a:cubicBezTo>
                    <a:pt x="560" y="788"/>
                    <a:pt x="531" y="793"/>
                    <a:pt x="509" y="793"/>
                  </a:cubicBezTo>
                  <a:cubicBezTo>
                    <a:pt x="486" y="793"/>
                    <a:pt x="469" y="788"/>
                    <a:pt x="457" y="776"/>
                  </a:cubicBezTo>
                  <a:cubicBezTo>
                    <a:pt x="366" y="685"/>
                    <a:pt x="526" y="411"/>
                    <a:pt x="800" y="114"/>
                  </a:cubicBezTo>
                  <a:cubicBezTo>
                    <a:pt x="868" y="91"/>
                    <a:pt x="891" y="23"/>
                    <a:pt x="93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0"/>
            <p:cNvSpPr/>
            <p:nvPr/>
          </p:nvSpPr>
          <p:spPr>
            <a:xfrm>
              <a:off x="2252523" y="3675925"/>
              <a:ext cx="40916" cy="47742"/>
            </a:xfrm>
            <a:custGeom>
              <a:avLst/>
              <a:gdLst/>
              <a:ahLst/>
              <a:cxnLst/>
              <a:rect l="l" t="t" r="r" b="b"/>
              <a:pathLst>
                <a:path w="1918" h="2238" extrusionOk="0">
                  <a:moveTo>
                    <a:pt x="1917" y="0"/>
                  </a:moveTo>
                  <a:cubicBezTo>
                    <a:pt x="1917" y="0"/>
                    <a:pt x="1233" y="343"/>
                    <a:pt x="913" y="731"/>
                  </a:cubicBezTo>
                  <a:cubicBezTo>
                    <a:pt x="594" y="1073"/>
                    <a:pt x="776" y="1256"/>
                    <a:pt x="0" y="2237"/>
                  </a:cubicBezTo>
                  <a:cubicBezTo>
                    <a:pt x="0" y="2237"/>
                    <a:pt x="1050" y="1347"/>
                    <a:pt x="1415" y="959"/>
                  </a:cubicBezTo>
                  <a:cubicBezTo>
                    <a:pt x="1826" y="548"/>
                    <a:pt x="1917" y="0"/>
                    <a:pt x="1917" y="0"/>
                  </a:cubicBezTo>
                  <a:close/>
                </a:path>
              </a:pathLst>
            </a:custGeom>
            <a:solidFill>
              <a:srgbClr val="FFE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0"/>
            <p:cNvSpPr/>
            <p:nvPr/>
          </p:nvSpPr>
          <p:spPr>
            <a:xfrm>
              <a:off x="3979646" y="3741161"/>
              <a:ext cx="114449" cy="96444"/>
            </a:xfrm>
            <a:custGeom>
              <a:avLst/>
              <a:gdLst/>
              <a:ahLst/>
              <a:cxnLst/>
              <a:rect l="l" t="t" r="r" b="b"/>
              <a:pathLst>
                <a:path w="5365" h="4521" extrusionOk="0">
                  <a:moveTo>
                    <a:pt x="1598" y="1"/>
                  </a:moveTo>
                  <a:lnTo>
                    <a:pt x="0" y="4520"/>
                  </a:lnTo>
                  <a:lnTo>
                    <a:pt x="3767" y="4520"/>
                  </a:lnTo>
                  <a:lnTo>
                    <a:pt x="53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0"/>
            <p:cNvSpPr/>
            <p:nvPr/>
          </p:nvSpPr>
          <p:spPr>
            <a:xfrm>
              <a:off x="3856940" y="3741161"/>
              <a:ext cx="181156" cy="510807"/>
            </a:xfrm>
            <a:custGeom>
              <a:avLst/>
              <a:gdLst/>
              <a:ahLst/>
              <a:cxnLst/>
              <a:rect l="l" t="t" r="r" b="b"/>
              <a:pathLst>
                <a:path w="8492" h="23945" extrusionOk="0">
                  <a:moveTo>
                    <a:pt x="7282" y="1"/>
                  </a:moveTo>
                  <a:lnTo>
                    <a:pt x="1" y="23945"/>
                  </a:lnTo>
                  <a:lnTo>
                    <a:pt x="1256" y="23945"/>
                  </a:lnTo>
                  <a:lnTo>
                    <a:pt x="84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0"/>
            <p:cNvSpPr/>
            <p:nvPr/>
          </p:nvSpPr>
          <p:spPr>
            <a:xfrm>
              <a:off x="3923647" y="3741161"/>
              <a:ext cx="181646" cy="510807"/>
            </a:xfrm>
            <a:custGeom>
              <a:avLst/>
              <a:gdLst/>
              <a:ahLst/>
              <a:cxnLst/>
              <a:rect l="l" t="t" r="r" b="b"/>
              <a:pathLst>
                <a:path w="8515" h="23945" extrusionOk="0">
                  <a:moveTo>
                    <a:pt x="7282" y="1"/>
                  </a:moveTo>
                  <a:lnTo>
                    <a:pt x="1" y="23945"/>
                  </a:lnTo>
                  <a:lnTo>
                    <a:pt x="1256" y="23945"/>
                  </a:lnTo>
                  <a:lnTo>
                    <a:pt x="85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0"/>
            <p:cNvSpPr/>
            <p:nvPr/>
          </p:nvSpPr>
          <p:spPr>
            <a:xfrm>
              <a:off x="3438668" y="4148233"/>
              <a:ext cx="187491" cy="445551"/>
            </a:xfrm>
            <a:custGeom>
              <a:avLst/>
              <a:gdLst/>
              <a:ahLst/>
              <a:cxnLst/>
              <a:rect l="l" t="t" r="r" b="b"/>
              <a:pathLst>
                <a:path w="8789" h="20886" extrusionOk="0">
                  <a:moveTo>
                    <a:pt x="1598" y="1"/>
                  </a:moveTo>
                  <a:lnTo>
                    <a:pt x="1" y="20886"/>
                  </a:lnTo>
                  <a:lnTo>
                    <a:pt x="206" y="20886"/>
                  </a:lnTo>
                  <a:lnTo>
                    <a:pt x="8788" y="5205"/>
                  </a:lnTo>
                  <a:lnTo>
                    <a:pt x="1598" y="1"/>
                  </a:lnTo>
                  <a:close/>
                </a:path>
              </a:pathLst>
            </a:custGeom>
            <a:solidFill>
              <a:srgbClr val="8E3A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0"/>
            <p:cNvSpPr/>
            <p:nvPr/>
          </p:nvSpPr>
          <p:spPr>
            <a:xfrm>
              <a:off x="3532639" y="3617495"/>
              <a:ext cx="337459" cy="200632"/>
            </a:xfrm>
            <a:custGeom>
              <a:avLst/>
              <a:gdLst/>
              <a:ahLst/>
              <a:cxnLst/>
              <a:rect l="l" t="t" r="r" b="b"/>
              <a:pathLst>
                <a:path w="15819" h="9405" extrusionOk="0">
                  <a:moveTo>
                    <a:pt x="6780" y="0"/>
                  </a:moveTo>
                  <a:lnTo>
                    <a:pt x="1" y="3241"/>
                  </a:lnTo>
                  <a:cubicBezTo>
                    <a:pt x="1599" y="5866"/>
                    <a:pt x="9702" y="9404"/>
                    <a:pt x="9702" y="9404"/>
                  </a:cubicBezTo>
                  <a:lnTo>
                    <a:pt x="15819" y="2602"/>
                  </a:lnTo>
                  <a:cubicBezTo>
                    <a:pt x="12144" y="1895"/>
                    <a:pt x="8013" y="1256"/>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0"/>
            <p:cNvSpPr/>
            <p:nvPr/>
          </p:nvSpPr>
          <p:spPr>
            <a:xfrm>
              <a:off x="3532639" y="3635500"/>
              <a:ext cx="362205" cy="191395"/>
            </a:xfrm>
            <a:custGeom>
              <a:avLst/>
              <a:gdLst/>
              <a:ahLst/>
              <a:cxnLst/>
              <a:rect l="l" t="t" r="r" b="b"/>
              <a:pathLst>
                <a:path w="16979" h="8972" extrusionOk="0">
                  <a:moveTo>
                    <a:pt x="8149" y="1"/>
                  </a:moveTo>
                  <a:lnTo>
                    <a:pt x="1" y="2375"/>
                  </a:lnTo>
                  <a:cubicBezTo>
                    <a:pt x="1599" y="4999"/>
                    <a:pt x="9747" y="8971"/>
                    <a:pt x="9747" y="8971"/>
                  </a:cubicBezTo>
                  <a:lnTo>
                    <a:pt x="16367" y="3470"/>
                  </a:lnTo>
                  <a:cubicBezTo>
                    <a:pt x="16979" y="2426"/>
                    <a:pt x="16301" y="2223"/>
                    <a:pt x="15343" y="2223"/>
                  </a:cubicBezTo>
                  <a:cubicBezTo>
                    <a:pt x="14730" y="2223"/>
                    <a:pt x="14001" y="2306"/>
                    <a:pt x="13422" y="2306"/>
                  </a:cubicBezTo>
                  <a:cubicBezTo>
                    <a:pt x="9656" y="2306"/>
                    <a:pt x="8515" y="1507"/>
                    <a:pt x="8149"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0"/>
            <p:cNvSpPr/>
            <p:nvPr/>
          </p:nvSpPr>
          <p:spPr>
            <a:xfrm>
              <a:off x="3904170" y="4257307"/>
              <a:ext cx="48723" cy="342323"/>
            </a:xfrm>
            <a:custGeom>
              <a:avLst/>
              <a:gdLst/>
              <a:ahLst/>
              <a:cxnLst/>
              <a:rect l="l" t="t" r="r" b="b"/>
              <a:pathLst>
                <a:path w="2284" h="16047" extrusionOk="0">
                  <a:moveTo>
                    <a:pt x="1" y="1"/>
                  </a:moveTo>
                  <a:lnTo>
                    <a:pt x="1758" y="16047"/>
                  </a:lnTo>
                  <a:lnTo>
                    <a:pt x="2283" y="16047"/>
                  </a:lnTo>
                  <a:lnTo>
                    <a:pt x="22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0"/>
            <p:cNvSpPr/>
            <p:nvPr/>
          </p:nvSpPr>
          <p:spPr>
            <a:xfrm>
              <a:off x="3641223" y="4257307"/>
              <a:ext cx="48723" cy="342323"/>
            </a:xfrm>
            <a:custGeom>
              <a:avLst/>
              <a:gdLst/>
              <a:ahLst/>
              <a:cxnLst/>
              <a:rect l="l" t="t" r="r" b="b"/>
              <a:pathLst>
                <a:path w="2284" h="16047" extrusionOk="0">
                  <a:moveTo>
                    <a:pt x="1" y="1"/>
                  </a:moveTo>
                  <a:lnTo>
                    <a:pt x="1" y="16047"/>
                  </a:lnTo>
                  <a:lnTo>
                    <a:pt x="526" y="16047"/>
                  </a:lnTo>
                  <a:lnTo>
                    <a:pt x="22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0"/>
            <p:cNvSpPr/>
            <p:nvPr/>
          </p:nvSpPr>
          <p:spPr>
            <a:xfrm>
              <a:off x="3643185" y="4238321"/>
              <a:ext cx="309705" cy="44820"/>
            </a:xfrm>
            <a:custGeom>
              <a:avLst/>
              <a:gdLst/>
              <a:ahLst/>
              <a:cxnLst/>
              <a:rect l="l" t="t" r="r" b="b"/>
              <a:pathLst>
                <a:path w="14518" h="2101" extrusionOk="0">
                  <a:moveTo>
                    <a:pt x="0" y="0"/>
                  </a:moveTo>
                  <a:lnTo>
                    <a:pt x="0" y="2100"/>
                  </a:lnTo>
                  <a:lnTo>
                    <a:pt x="14517" y="2100"/>
                  </a:lnTo>
                  <a:lnTo>
                    <a:pt x="145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0"/>
            <p:cNvSpPr/>
            <p:nvPr/>
          </p:nvSpPr>
          <p:spPr>
            <a:xfrm>
              <a:off x="3452790" y="4057184"/>
              <a:ext cx="510807" cy="537088"/>
            </a:xfrm>
            <a:custGeom>
              <a:avLst/>
              <a:gdLst/>
              <a:ahLst/>
              <a:cxnLst/>
              <a:rect l="l" t="t" r="r" b="b"/>
              <a:pathLst>
                <a:path w="23945" h="25177" extrusionOk="0">
                  <a:moveTo>
                    <a:pt x="13833" y="0"/>
                  </a:moveTo>
                  <a:cubicBezTo>
                    <a:pt x="13833" y="0"/>
                    <a:pt x="2306" y="2100"/>
                    <a:pt x="936" y="4246"/>
                  </a:cubicBezTo>
                  <a:cubicBezTo>
                    <a:pt x="0" y="5752"/>
                    <a:pt x="5342" y="25177"/>
                    <a:pt x="5342" y="25177"/>
                  </a:cubicBezTo>
                  <a:lnTo>
                    <a:pt x="5616" y="25177"/>
                  </a:lnTo>
                  <a:lnTo>
                    <a:pt x="5616" y="25154"/>
                  </a:lnTo>
                  <a:lnTo>
                    <a:pt x="9496" y="9336"/>
                  </a:lnTo>
                  <a:cubicBezTo>
                    <a:pt x="9496" y="9336"/>
                    <a:pt x="15659" y="9039"/>
                    <a:pt x="17393" y="8948"/>
                  </a:cubicBezTo>
                  <a:cubicBezTo>
                    <a:pt x="23944" y="8583"/>
                    <a:pt x="22529" y="1484"/>
                    <a:pt x="22529" y="1484"/>
                  </a:cubicBezTo>
                  <a:lnTo>
                    <a:pt x="138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0"/>
            <p:cNvSpPr/>
            <p:nvPr/>
          </p:nvSpPr>
          <p:spPr>
            <a:xfrm>
              <a:off x="3452790" y="4056203"/>
              <a:ext cx="510807" cy="538560"/>
            </a:xfrm>
            <a:custGeom>
              <a:avLst/>
              <a:gdLst/>
              <a:ahLst/>
              <a:cxnLst/>
              <a:rect l="l" t="t" r="r" b="b"/>
              <a:pathLst>
                <a:path w="23945" h="25246" extrusionOk="0">
                  <a:moveTo>
                    <a:pt x="13810" y="1"/>
                  </a:moveTo>
                  <a:cubicBezTo>
                    <a:pt x="13810" y="1"/>
                    <a:pt x="11322" y="480"/>
                    <a:pt x="8492" y="1188"/>
                  </a:cubicBezTo>
                  <a:cubicBezTo>
                    <a:pt x="11116" y="1827"/>
                    <a:pt x="12988" y="2854"/>
                    <a:pt x="12828" y="3630"/>
                  </a:cubicBezTo>
                  <a:cubicBezTo>
                    <a:pt x="12729" y="4181"/>
                    <a:pt x="11614" y="4479"/>
                    <a:pt x="10004" y="4479"/>
                  </a:cubicBezTo>
                  <a:cubicBezTo>
                    <a:pt x="9015" y="4479"/>
                    <a:pt x="7839" y="4367"/>
                    <a:pt x="6597" y="4132"/>
                  </a:cubicBezTo>
                  <a:cubicBezTo>
                    <a:pt x="5113" y="3835"/>
                    <a:pt x="3789" y="3447"/>
                    <a:pt x="2831" y="3014"/>
                  </a:cubicBezTo>
                  <a:cubicBezTo>
                    <a:pt x="1918" y="3402"/>
                    <a:pt x="1187" y="3858"/>
                    <a:pt x="936" y="4292"/>
                  </a:cubicBezTo>
                  <a:cubicBezTo>
                    <a:pt x="0" y="5798"/>
                    <a:pt x="5342" y="25246"/>
                    <a:pt x="5342" y="25246"/>
                  </a:cubicBezTo>
                  <a:lnTo>
                    <a:pt x="5616" y="25246"/>
                  </a:lnTo>
                  <a:lnTo>
                    <a:pt x="9496" y="9405"/>
                  </a:lnTo>
                  <a:cubicBezTo>
                    <a:pt x="9496" y="9405"/>
                    <a:pt x="15659" y="9108"/>
                    <a:pt x="17393" y="9040"/>
                  </a:cubicBezTo>
                  <a:cubicBezTo>
                    <a:pt x="23944" y="8606"/>
                    <a:pt x="22506" y="1507"/>
                    <a:pt x="22506" y="1507"/>
                  </a:cubicBezTo>
                  <a:lnTo>
                    <a:pt x="13810"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0"/>
            <p:cNvSpPr/>
            <p:nvPr/>
          </p:nvSpPr>
          <p:spPr>
            <a:xfrm>
              <a:off x="3658267" y="3660651"/>
              <a:ext cx="359367" cy="490711"/>
            </a:xfrm>
            <a:custGeom>
              <a:avLst/>
              <a:gdLst/>
              <a:ahLst/>
              <a:cxnLst/>
              <a:rect l="l" t="t" r="r" b="b"/>
              <a:pathLst>
                <a:path w="16846" h="23003" extrusionOk="0">
                  <a:moveTo>
                    <a:pt x="12145" y="0"/>
                  </a:moveTo>
                  <a:cubicBezTo>
                    <a:pt x="8573" y="0"/>
                    <a:pt x="839" y="4409"/>
                    <a:pt x="1" y="19296"/>
                  </a:cubicBezTo>
                  <a:cubicBezTo>
                    <a:pt x="1592" y="21724"/>
                    <a:pt x="10093" y="23003"/>
                    <a:pt x="12387" y="23003"/>
                  </a:cubicBezTo>
                  <a:cubicBezTo>
                    <a:pt x="12660" y="23003"/>
                    <a:pt x="12845" y="22984"/>
                    <a:pt x="12920" y="22948"/>
                  </a:cubicBezTo>
                  <a:cubicBezTo>
                    <a:pt x="14267" y="22263"/>
                    <a:pt x="13103" y="14731"/>
                    <a:pt x="15933" y="7587"/>
                  </a:cubicBezTo>
                  <a:cubicBezTo>
                    <a:pt x="16846" y="5304"/>
                    <a:pt x="15978" y="899"/>
                    <a:pt x="12988" y="100"/>
                  </a:cubicBezTo>
                  <a:cubicBezTo>
                    <a:pt x="12745" y="35"/>
                    <a:pt x="12461" y="0"/>
                    <a:pt x="121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0"/>
            <p:cNvSpPr/>
            <p:nvPr/>
          </p:nvSpPr>
          <p:spPr>
            <a:xfrm>
              <a:off x="3662171" y="3662763"/>
              <a:ext cx="354994" cy="488642"/>
            </a:xfrm>
            <a:custGeom>
              <a:avLst/>
              <a:gdLst/>
              <a:ahLst/>
              <a:cxnLst/>
              <a:rect l="l" t="t" r="r" b="b"/>
              <a:pathLst>
                <a:path w="16641" h="22906" extrusionOk="0">
                  <a:moveTo>
                    <a:pt x="12805" y="1"/>
                  </a:moveTo>
                  <a:lnTo>
                    <a:pt x="12805" y="1"/>
                  </a:lnTo>
                  <a:cubicBezTo>
                    <a:pt x="13513" y="2831"/>
                    <a:pt x="12646" y="7168"/>
                    <a:pt x="10180" y="11345"/>
                  </a:cubicBezTo>
                  <a:cubicBezTo>
                    <a:pt x="7296" y="16264"/>
                    <a:pt x="3208" y="19452"/>
                    <a:pt x="189" y="19452"/>
                  </a:cubicBezTo>
                  <a:cubicBezTo>
                    <a:pt x="125" y="19452"/>
                    <a:pt x="63" y="19451"/>
                    <a:pt x="0" y="19448"/>
                  </a:cubicBezTo>
                  <a:lnTo>
                    <a:pt x="0" y="19448"/>
                  </a:lnTo>
                  <a:cubicBezTo>
                    <a:pt x="1968" y="21700"/>
                    <a:pt x="9940" y="22906"/>
                    <a:pt x="12170" y="22906"/>
                  </a:cubicBezTo>
                  <a:cubicBezTo>
                    <a:pt x="12449" y="22906"/>
                    <a:pt x="12638" y="22887"/>
                    <a:pt x="12714" y="22849"/>
                  </a:cubicBezTo>
                  <a:cubicBezTo>
                    <a:pt x="14061" y="22164"/>
                    <a:pt x="12897" y="14632"/>
                    <a:pt x="15704" y="7488"/>
                  </a:cubicBezTo>
                  <a:cubicBezTo>
                    <a:pt x="16640" y="5228"/>
                    <a:pt x="15773" y="823"/>
                    <a:pt x="1280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0"/>
            <p:cNvSpPr/>
            <p:nvPr/>
          </p:nvSpPr>
          <p:spPr>
            <a:xfrm>
              <a:off x="3796077" y="3657750"/>
              <a:ext cx="179684" cy="58835"/>
            </a:xfrm>
            <a:custGeom>
              <a:avLst/>
              <a:gdLst/>
              <a:ahLst/>
              <a:cxnLst/>
              <a:rect l="l" t="t" r="r" b="b"/>
              <a:pathLst>
                <a:path w="8423" h="2758" extrusionOk="0">
                  <a:moveTo>
                    <a:pt x="5668" y="0"/>
                  </a:moveTo>
                  <a:cubicBezTo>
                    <a:pt x="4237" y="0"/>
                    <a:pt x="2071" y="828"/>
                    <a:pt x="0" y="2747"/>
                  </a:cubicBezTo>
                  <a:cubicBezTo>
                    <a:pt x="101" y="2754"/>
                    <a:pt x="201" y="2758"/>
                    <a:pt x="299" y="2758"/>
                  </a:cubicBezTo>
                  <a:cubicBezTo>
                    <a:pt x="2391" y="2758"/>
                    <a:pt x="4047" y="1150"/>
                    <a:pt x="6472" y="1150"/>
                  </a:cubicBezTo>
                  <a:cubicBezTo>
                    <a:pt x="7070" y="1150"/>
                    <a:pt x="7714" y="1248"/>
                    <a:pt x="8423" y="1491"/>
                  </a:cubicBezTo>
                  <a:cubicBezTo>
                    <a:pt x="8012" y="829"/>
                    <a:pt x="7213" y="282"/>
                    <a:pt x="6437" y="99"/>
                  </a:cubicBezTo>
                  <a:cubicBezTo>
                    <a:pt x="6215" y="34"/>
                    <a:pt x="5956" y="0"/>
                    <a:pt x="5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0"/>
            <p:cNvSpPr/>
            <p:nvPr/>
          </p:nvSpPr>
          <p:spPr>
            <a:xfrm>
              <a:off x="3842327" y="3543470"/>
              <a:ext cx="122726" cy="142202"/>
            </a:xfrm>
            <a:custGeom>
              <a:avLst/>
              <a:gdLst/>
              <a:ahLst/>
              <a:cxnLst/>
              <a:rect l="l" t="t" r="r" b="b"/>
              <a:pathLst>
                <a:path w="5753" h="6666" extrusionOk="0">
                  <a:moveTo>
                    <a:pt x="5753" y="1"/>
                  </a:moveTo>
                  <a:lnTo>
                    <a:pt x="1119" y="2489"/>
                  </a:lnTo>
                  <a:lnTo>
                    <a:pt x="1" y="6666"/>
                  </a:lnTo>
                  <a:cubicBezTo>
                    <a:pt x="1406" y="6185"/>
                    <a:pt x="2842" y="5659"/>
                    <a:pt x="4150" y="5659"/>
                  </a:cubicBezTo>
                  <a:cubicBezTo>
                    <a:pt x="4456" y="5659"/>
                    <a:pt x="4755" y="5688"/>
                    <a:pt x="5045" y="5753"/>
                  </a:cubicBezTo>
                  <a:cubicBezTo>
                    <a:pt x="4931" y="3813"/>
                    <a:pt x="5159" y="1918"/>
                    <a:pt x="5753"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0"/>
            <p:cNvSpPr/>
            <p:nvPr/>
          </p:nvSpPr>
          <p:spPr>
            <a:xfrm>
              <a:off x="3796568" y="3442438"/>
              <a:ext cx="188942" cy="186958"/>
            </a:xfrm>
            <a:custGeom>
              <a:avLst/>
              <a:gdLst/>
              <a:ahLst/>
              <a:cxnLst/>
              <a:rect l="l" t="t" r="r" b="b"/>
              <a:pathLst>
                <a:path w="8857" h="8764" extrusionOk="0">
                  <a:moveTo>
                    <a:pt x="5191" y="0"/>
                  </a:moveTo>
                  <a:cubicBezTo>
                    <a:pt x="5016" y="0"/>
                    <a:pt x="4857" y="26"/>
                    <a:pt x="4725" y="80"/>
                  </a:cubicBezTo>
                  <a:cubicBezTo>
                    <a:pt x="1781" y="1404"/>
                    <a:pt x="0" y="8206"/>
                    <a:pt x="0" y="8206"/>
                  </a:cubicBezTo>
                  <a:cubicBezTo>
                    <a:pt x="858" y="8621"/>
                    <a:pt x="1829" y="8763"/>
                    <a:pt x="2724" y="8763"/>
                  </a:cubicBezTo>
                  <a:cubicBezTo>
                    <a:pt x="3997" y="8763"/>
                    <a:pt x="5118" y="8476"/>
                    <a:pt x="5547" y="8275"/>
                  </a:cubicBezTo>
                  <a:cubicBezTo>
                    <a:pt x="6254" y="7932"/>
                    <a:pt x="8856" y="3481"/>
                    <a:pt x="8651" y="2272"/>
                  </a:cubicBezTo>
                  <a:cubicBezTo>
                    <a:pt x="8471" y="1214"/>
                    <a:pt x="6409" y="0"/>
                    <a:pt x="519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0"/>
            <p:cNvSpPr/>
            <p:nvPr/>
          </p:nvSpPr>
          <p:spPr>
            <a:xfrm>
              <a:off x="3893461" y="3484442"/>
              <a:ext cx="34580" cy="30527"/>
            </a:xfrm>
            <a:custGeom>
              <a:avLst/>
              <a:gdLst/>
              <a:ahLst/>
              <a:cxnLst/>
              <a:rect l="l" t="t" r="r" b="b"/>
              <a:pathLst>
                <a:path w="1621" h="1431" extrusionOk="0">
                  <a:moveTo>
                    <a:pt x="456" y="0"/>
                  </a:moveTo>
                  <a:cubicBezTo>
                    <a:pt x="399" y="0"/>
                    <a:pt x="347" y="33"/>
                    <a:pt x="320" y="74"/>
                  </a:cubicBezTo>
                  <a:lnTo>
                    <a:pt x="46" y="371"/>
                  </a:lnTo>
                  <a:cubicBezTo>
                    <a:pt x="0" y="462"/>
                    <a:pt x="0" y="577"/>
                    <a:pt x="92" y="622"/>
                  </a:cubicBezTo>
                  <a:lnTo>
                    <a:pt x="1050" y="1398"/>
                  </a:lnTo>
                  <a:cubicBezTo>
                    <a:pt x="1091" y="1419"/>
                    <a:pt x="1137" y="1430"/>
                    <a:pt x="1179" y="1430"/>
                  </a:cubicBezTo>
                  <a:cubicBezTo>
                    <a:pt x="1230" y="1430"/>
                    <a:pt x="1276" y="1413"/>
                    <a:pt x="1301" y="1375"/>
                  </a:cubicBezTo>
                  <a:lnTo>
                    <a:pt x="1575" y="1079"/>
                  </a:lnTo>
                  <a:cubicBezTo>
                    <a:pt x="1621" y="987"/>
                    <a:pt x="1621" y="873"/>
                    <a:pt x="1530" y="828"/>
                  </a:cubicBezTo>
                  <a:lnTo>
                    <a:pt x="571" y="52"/>
                  </a:lnTo>
                  <a:cubicBezTo>
                    <a:pt x="535" y="15"/>
                    <a:pt x="494" y="0"/>
                    <a:pt x="456" y="0"/>
                  </a:cubicBezTo>
                  <a:close/>
                </a:path>
              </a:pathLst>
            </a:custGeom>
            <a:solidFill>
              <a:srgbClr val="7C3E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0"/>
            <p:cNvSpPr/>
            <p:nvPr/>
          </p:nvSpPr>
          <p:spPr>
            <a:xfrm>
              <a:off x="3848172" y="3495877"/>
              <a:ext cx="21439" cy="7445"/>
            </a:xfrm>
            <a:custGeom>
              <a:avLst/>
              <a:gdLst/>
              <a:ahLst/>
              <a:cxnLst/>
              <a:rect l="l" t="t" r="r" b="b"/>
              <a:pathLst>
                <a:path w="1005" h="349" extrusionOk="0">
                  <a:moveTo>
                    <a:pt x="190" y="1"/>
                  </a:moveTo>
                  <a:cubicBezTo>
                    <a:pt x="123" y="1"/>
                    <a:pt x="78" y="14"/>
                    <a:pt x="69" y="41"/>
                  </a:cubicBezTo>
                  <a:cubicBezTo>
                    <a:pt x="1" y="86"/>
                    <a:pt x="160" y="177"/>
                    <a:pt x="412" y="269"/>
                  </a:cubicBezTo>
                  <a:cubicBezTo>
                    <a:pt x="575" y="313"/>
                    <a:pt x="729" y="348"/>
                    <a:pt x="835" y="348"/>
                  </a:cubicBezTo>
                  <a:cubicBezTo>
                    <a:pt x="892" y="348"/>
                    <a:pt x="935" y="338"/>
                    <a:pt x="959" y="314"/>
                  </a:cubicBezTo>
                  <a:cubicBezTo>
                    <a:pt x="1005" y="269"/>
                    <a:pt x="868" y="177"/>
                    <a:pt x="617" y="86"/>
                  </a:cubicBezTo>
                  <a:cubicBezTo>
                    <a:pt x="451" y="31"/>
                    <a:pt x="294" y="1"/>
                    <a:pt x="190"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0"/>
            <p:cNvSpPr/>
            <p:nvPr/>
          </p:nvSpPr>
          <p:spPr>
            <a:xfrm>
              <a:off x="3882262" y="3512303"/>
              <a:ext cx="20479" cy="19498"/>
            </a:xfrm>
            <a:custGeom>
              <a:avLst/>
              <a:gdLst/>
              <a:ahLst/>
              <a:cxnLst/>
              <a:rect l="l" t="t" r="r" b="b"/>
              <a:pathLst>
                <a:path w="960" h="914" extrusionOk="0">
                  <a:moveTo>
                    <a:pt x="69" y="1"/>
                  </a:moveTo>
                  <a:cubicBezTo>
                    <a:pt x="0" y="1"/>
                    <a:pt x="115" y="206"/>
                    <a:pt x="343" y="457"/>
                  </a:cubicBezTo>
                  <a:cubicBezTo>
                    <a:pt x="571" y="709"/>
                    <a:pt x="799" y="914"/>
                    <a:pt x="891" y="914"/>
                  </a:cubicBezTo>
                  <a:cubicBezTo>
                    <a:pt x="959" y="914"/>
                    <a:pt x="845" y="709"/>
                    <a:pt x="617" y="457"/>
                  </a:cubicBezTo>
                  <a:cubicBezTo>
                    <a:pt x="388" y="206"/>
                    <a:pt x="160" y="1"/>
                    <a:pt x="69"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0"/>
            <p:cNvSpPr/>
            <p:nvPr/>
          </p:nvSpPr>
          <p:spPr>
            <a:xfrm>
              <a:off x="3854508" y="3462256"/>
              <a:ext cx="24852" cy="22698"/>
            </a:xfrm>
            <a:custGeom>
              <a:avLst/>
              <a:gdLst/>
              <a:ahLst/>
              <a:cxnLst/>
              <a:rect l="l" t="t" r="r" b="b"/>
              <a:pathLst>
                <a:path w="1165" h="1064" extrusionOk="0">
                  <a:moveTo>
                    <a:pt x="400" y="0"/>
                  </a:moveTo>
                  <a:cubicBezTo>
                    <a:pt x="350" y="0"/>
                    <a:pt x="301" y="38"/>
                    <a:pt x="251" y="87"/>
                  </a:cubicBezTo>
                  <a:lnTo>
                    <a:pt x="46" y="407"/>
                  </a:lnTo>
                  <a:cubicBezTo>
                    <a:pt x="0" y="498"/>
                    <a:pt x="0" y="612"/>
                    <a:pt x="46" y="635"/>
                  </a:cubicBezTo>
                  <a:lnTo>
                    <a:pt x="708" y="1046"/>
                  </a:lnTo>
                  <a:cubicBezTo>
                    <a:pt x="726" y="1058"/>
                    <a:pt x="745" y="1064"/>
                    <a:pt x="763" y="1064"/>
                  </a:cubicBezTo>
                  <a:cubicBezTo>
                    <a:pt x="813" y="1064"/>
                    <a:pt x="863" y="1021"/>
                    <a:pt x="913" y="955"/>
                  </a:cubicBezTo>
                  <a:lnTo>
                    <a:pt x="1119" y="635"/>
                  </a:lnTo>
                  <a:cubicBezTo>
                    <a:pt x="1164" y="544"/>
                    <a:pt x="1164" y="430"/>
                    <a:pt x="1119" y="407"/>
                  </a:cubicBezTo>
                  <a:lnTo>
                    <a:pt x="457" y="19"/>
                  </a:lnTo>
                  <a:cubicBezTo>
                    <a:pt x="438" y="6"/>
                    <a:pt x="419" y="0"/>
                    <a:pt x="400" y="0"/>
                  </a:cubicBezTo>
                  <a:close/>
                </a:path>
              </a:pathLst>
            </a:custGeom>
            <a:solidFill>
              <a:srgbClr val="7C3E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0"/>
            <p:cNvSpPr/>
            <p:nvPr/>
          </p:nvSpPr>
          <p:spPr>
            <a:xfrm>
              <a:off x="3824812" y="3511833"/>
              <a:ext cx="43838" cy="33620"/>
            </a:xfrm>
            <a:custGeom>
              <a:avLst/>
              <a:gdLst/>
              <a:ahLst/>
              <a:cxnLst/>
              <a:rect l="l" t="t" r="r" b="b"/>
              <a:pathLst>
                <a:path w="2055" h="1576" extrusionOk="0">
                  <a:moveTo>
                    <a:pt x="2054" y="0"/>
                  </a:moveTo>
                  <a:cubicBezTo>
                    <a:pt x="753" y="251"/>
                    <a:pt x="0" y="479"/>
                    <a:pt x="0" y="890"/>
                  </a:cubicBezTo>
                  <a:cubicBezTo>
                    <a:pt x="0" y="1255"/>
                    <a:pt x="685" y="1575"/>
                    <a:pt x="685" y="1575"/>
                  </a:cubicBezTo>
                  <a:lnTo>
                    <a:pt x="685" y="1529"/>
                  </a:lnTo>
                  <a:cubicBezTo>
                    <a:pt x="502" y="1415"/>
                    <a:pt x="297" y="1233"/>
                    <a:pt x="342" y="1004"/>
                  </a:cubicBezTo>
                  <a:cubicBezTo>
                    <a:pt x="388" y="616"/>
                    <a:pt x="982" y="320"/>
                    <a:pt x="2054"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0"/>
            <p:cNvSpPr/>
            <p:nvPr/>
          </p:nvSpPr>
          <p:spPr>
            <a:xfrm>
              <a:off x="3810690" y="3551747"/>
              <a:ext cx="53097" cy="38462"/>
            </a:xfrm>
            <a:custGeom>
              <a:avLst/>
              <a:gdLst/>
              <a:ahLst/>
              <a:cxnLst/>
              <a:rect l="l" t="t" r="r" b="b"/>
              <a:pathLst>
                <a:path w="2489" h="1803" extrusionOk="0">
                  <a:moveTo>
                    <a:pt x="913" y="1"/>
                  </a:moveTo>
                  <a:cubicBezTo>
                    <a:pt x="913" y="1"/>
                    <a:pt x="0" y="1325"/>
                    <a:pt x="799" y="1690"/>
                  </a:cubicBezTo>
                  <a:cubicBezTo>
                    <a:pt x="976" y="1769"/>
                    <a:pt x="1141" y="1802"/>
                    <a:pt x="1293" y="1802"/>
                  </a:cubicBezTo>
                  <a:cubicBezTo>
                    <a:pt x="2059" y="1802"/>
                    <a:pt x="2488" y="959"/>
                    <a:pt x="2488" y="959"/>
                  </a:cubicBezTo>
                  <a:lnTo>
                    <a:pt x="913" y="1"/>
                  </a:ln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0"/>
            <p:cNvSpPr/>
            <p:nvPr/>
          </p:nvSpPr>
          <p:spPr>
            <a:xfrm>
              <a:off x="3831127" y="3555160"/>
              <a:ext cx="28756" cy="20479"/>
            </a:xfrm>
            <a:custGeom>
              <a:avLst/>
              <a:gdLst/>
              <a:ahLst/>
              <a:cxnLst/>
              <a:rect l="l" t="t" r="r" b="b"/>
              <a:pathLst>
                <a:path w="1348" h="960" extrusionOk="0">
                  <a:moveTo>
                    <a:pt x="46" y="1"/>
                  </a:moveTo>
                  <a:cubicBezTo>
                    <a:pt x="46" y="1"/>
                    <a:pt x="1" y="115"/>
                    <a:pt x="1" y="229"/>
                  </a:cubicBezTo>
                  <a:lnTo>
                    <a:pt x="1028" y="959"/>
                  </a:lnTo>
                  <a:cubicBezTo>
                    <a:pt x="1347" y="754"/>
                    <a:pt x="1302" y="754"/>
                    <a:pt x="1302" y="754"/>
                  </a:cubicBezTo>
                  <a:lnTo>
                    <a:pt x="46" y="1"/>
                  </a:ln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0"/>
            <p:cNvSpPr/>
            <p:nvPr/>
          </p:nvSpPr>
          <p:spPr>
            <a:xfrm>
              <a:off x="3822850" y="3575128"/>
              <a:ext cx="29738" cy="14293"/>
            </a:xfrm>
            <a:custGeom>
              <a:avLst/>
              <a:gdLst/>
              <a:ahLst/>
              <a:cxnLst/>
              <a:rect l="l" t="t" r="r" b="b"/>
              <a:pathLst>
                <a:path w="1394" h="670" extrusionOk="0">
                  <a:moveTo>
                    <a:pt x="480" y="0"/>
                  </a:moveTo>
                  <a:cubicBezTo>
                    <a:pt x="320" y="0"/>
                    <a:pt x="138" y="23"/>
                    <a:pt x="1" y="46"/>
                  </a:cubicBezTo>
                  <a:cubicBezTo>
                    <a:pt x="1" y="251"/>
                    <a:pt x="69" y="434"/>
                    <a:pt x="275" y="548"/>
                  </a:cubicBezTo>
                  <a:cubicBezTo>
                    <a:pt x="446" y="634"/>
                    <a:pt x="602" y="669"/>
                    <a:pt x="742" y="669"/>
                  </a:cubicBezTo>
                  <a:cubicBezTo>
                    <a:pt x="1013" y="669"/>
                    <a:pt x="1228" y="539"/>
                    <a:pt x="1393" y="388"/>
                  </a:cubicBezTo>
                  <a:cubicBezTo>
                    <a:pt x="1302" y="160"/>
                    <a:pt x="914" y="0"/>
                    <a:pt x="480"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0"/>
            <p:cNvSpPr/>
            <p:nvPr/>
          </p:nvSpPr>
          <p:spPr>
            <a:xfrm>
              <a:off x="3857430" y="3388146"/>
              <a:ext cx="164602" cy="224482"/>
            </a:xfrm>
            <a:custGeom>
              <a:avLst/>
              <a:gdLst/>
              <a:ahLst/>
              <a:cxnLst/>
              <a:rect l="l" t="t" r="r" b="b"/>
              <a:pathLst>
                <a:path w="7716" h="10523" extrusionOk="0">
                  <a:moveTo>
                    <a:pt x="2397" y="0"/>
                  </a:moveTo>
                  <a:cubicBezTo>
                    <a:pt x="548" y="0"/>
                    <a:pt x="0" y="2580"/>
                    <a:pt x="1804" y="2876"/>
                  </a:cubicBezTo>
                  <a:cubicBezTo>
                    <a:pt x="6335" y="3674"/>
                    <a:pt x="3755" y="9538"/>
                    <a:pt x="3744" y="9542"/>
                  </a:cubicBezTo>
                  <a:lnTo>
                    <a:pt x="3744" y="9542"/>
                  </a:lnTo>
                  <a:lnTo>
                    <a:pt x="3744" y="9541"/>
                  </a:lnTo>
                  <a:lnTo>
                    <a:pt x="3744" y="9541"/>
                  </a:lnTo>
                  <a:cubicBezTo>
                    <a:pt x="3744" y="9541"/>
                    <a:pt x="3744" y="9542"/>
                    <a:pt x="3744" y="9542"/>
                  </a:cubicBezTo>
                  <a:cubicBezTo>
                    <a:pt x="3744" y="9542"/>
                    <a:pt x="3744" y="9542"/>
                    <a:pt x="3744" y="9542"/>
                  </a:cubicBezTo>
                  <a:lnTo>
                    <a:pt x="3744" y="9542"/>
                  </a:lnTo>
                  <a:lnTo>
                    <a:pt x="4360" y="10523"/>
                  </a:lnTo>
                  <a:cubicBezTo>
                    <a:pt x="4360" y="10523"/>
                    <a:pt x="7715" y="6369"/>
                    <a:pt x="7396" y="3881"/>
                  </a:cubicBezTo>
                  <a:cubicBezTo>
                    <a:pt x="7076" y="1393"/>
                    <a:pt x="4246" y="0"/>
                    <a:pt x="2397" y="0"/>
                  </a:cubicBezTo>
                  <a:close/>
                </a:path>
              </a:pathLst>
            </a:custGeom>
            <a:solidFill>
              <a:srgbClr val="7C3E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0"/>
            <p:cNvSpPr/>
            <p:nvPr/>
          </p:nvSpPr>
          <p:spPr>
            <a:xfrm>
              <a:off x="3754201" y="3696874"/>
              <a:ext cx="275616" cy="295178"/>
            </a:xfrm>
            <a:custGeom>
              <a:avLst/>
              <a:gdLst/>
              <a:ahLst/>
              <a:cxnLst/>
              <a:rect l="l" t="t" r="r" b="b"/>
              <a:pathLst>
                <a:path w="12920" h="13837" extrusionOk="0">
                  <a:moveTo>
                    <a:pt x="7937" y="1"/>
                  </a:moveTo>
                  <a:cubicBezTo>
                    <a:pt x="6271" y="1"/>
                    <a:pt x="4532" y="625"/>
                    <a:pt x="4063" y="1894"/>
                  </a:cubicBezTo>
                  <a:cubicBezTo>
                    <a:pt x="2342" y="7013"/>
                    <a:pt x="152" y="7098"/>
                    <a:pt x="8" y="7098"/>
                  </a:cubicBezTo>
                  <a:cubicBezTo>
                    <a:pt x="3" y="7098"/>
                    <a:pt x="0" y="7098"/>
                    <a:pt x="0" y="7098"/>
                  </a:cubicBezTo>
                  <a:lnTo>
                    <a:pt x="0" y="7098"/>
                  </a:lnTo>
                  <a:lnTo>
                    <a:pt x="274" y="13832"/>
                  </a:lnTo>
                  <a:cubicBezTo>
                    <a:pt x="372" y="13835"/>
                    <a:pt x="469" y="13837"/>
                    <a:pt x="566" y="13837"/>
                  </a:cubicBezTo>
                  <a:cubicBezTo>
                    <a:pt x="7939" y="13837"/>
                    <a:pt x="12920" y="4501"/>
                    <a:pt x="11208" y="1346"/>
                  </a:cubicBezTo>
                  <a:cubicBezTo>
                    <a:pt x="10725" y="454"/>
                    <a:pt x="9357" y="1"/>
                    <a:pt x="7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0"/>
            <p:cNvSpPr/>
            <p:nvPr/>
          </p:nvSpPr>
          <p:spPr>
            <a:xfrm>
              <a:off x="3757124" y="3702698"/>
              <a:ext cx="272693" cy="289354"/>
            </a:xfrm>
            <a:custGeom>
              <a:avLst/>
              <a:gdLst/>
              <a:ahLst/>
              <a:cxnLst/>
              <a:rect l="l" t="t" r="r" b="b"/>
              <a:pathLst>
                <a:path w="12783" h="13564" extrusionOk="0">
                  <a:moveTo>
                    <a:pt x="9678" y="1"/>
                  </a:moveTo>
                  <a:cubicBezTo>
                    <a:pt x="9153" y="3721"/>
                    <a:pt x="5341" y="9313"/>
                    <a:pt x="0" y="10089"/>
                  </a:cubicBezTo>
                  <a:lnTo>
                    <a:pt x="137" y="13559"/>
                  </a:lnTo>
                  <a:cubicBezTo>
                    <a:pt x="235" y="13562"/>
                    <a:pt x="332" y="13564"/>
                    <a:pt x="429" y="13564"/>
                  </a:cubicBezTo>
                  <a:cubicBezTo>
                    <a:pt x="7802" y="13564"/>
                    <a:pt x="12783" y="4228"/>
                    <a:pt x="11071" y="1073"/>
                  </a:cubicBezTo>
                  <a:cubicBezTo>
                    <a:pt x="10820" y="571"/>
                    <a:pt x="10295" y="229"/>
                    <a:pt x="967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0"/>
            <p:cNvSpPr/>
            <p:nvPr/>
          </p:nvSpPr>
          <p:spPr>
            <a:xfrm>
              <a:off x="3532639" y="3617495"/>
              <a:ext cx="174351" cy="110545"/>
            </a:xfrm>
            <a:custGeom>
              <a:avLst/>
              <a:gdLst/>
              <a:ahLst/>
              <a:cxnLst/>
              <a:rect l="l" t="t" r="r" b="b"/>
              <a:pathLst>
                <a:path w="8173" h="5182" extrusionOk="0">
                  <a:moveTo>
                    <a:pt x="6803" y="0"/>
                  </a:moveTo>
                  <a:lnTo>
                    <a:pt x="1" y="3241"/>
                  </a:lnTo>
                  <a:cubicBezTo>
                    <a:pt x="69" y="3812"/>
                    <a:pt x="686" y="4542"/>
                    <a:pt x="1553" y="4976"/>
                  </a:cubicBezTo>
                  <a:cubicBezTo>
                    <a:pt x="1987" y="5182"/>
                    <a:pt x="2694" y="5182"/>
                    <a:pt x="3196" y="5182"/>
                  </a:cubicBezTo>
                  <a:cubicBezTo>
                    <a:pt x="5958" y="5182"/>
                    <a:pt x="8172" y="3287"/>
                    <a:pt x="8172" y="982"/>
                  </a:cubicBezTo>
                  <a:lnTo>
                    <a:pt x="8172" y="845"/>
                  </a:lnTo>
                  <a:cubicBezTo>
                    <a:pt x="7579" y="571"/>
                    <a:pt x="7100" y="320"/>
                    <a:pt x="68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0"/>
            <p:cNvSpPr/>
            <p:nvPr/>
          </p:nvSpPr>
          <p:spPr>
            <a:xfrm>
              <a:off x="3523871" y="3409564"/>
              <a:ext cx="172879" cy="299338"/>
            </a:xfrm>
            <a:custGeom>
              <a:avLst/>
              <a:gdLst/>
              <a:ahLst/>
              <a:cxnLst/>
              <a:rect l="l" t="t" r="r" b="b"/>
              <a:pathLst>
                <a:path w="8104" h="14032" extrusionOk="0">
                  <a:moveTo>
                    <a:pt x="5000" y="1"/>
                  </a:moveTo>
                  <a:cubicBezTo>
                    <a:pt x="5000" y="1"/>
                    <a:pt x="1" y="10021"/>
                    <a:pt x="206" y="12258"/>
                  </a:cubicBezTo>
                  <a:cubicBezTo>
                    <a:pt x="312" y="13520"/>
                    <a:pt x="1450" y="14032"/>
                    <a:pt x="2821" y="14032"/>
                  </a:cubicBezTo>
                  <a:cubicBezTo>
                    <a:pt x="5019" y="14032"/>
                    <a:pt x="7814" y="12716"/>
                    <a:pt x="7899" y="11071"/>
                  </a:cubicBezTo>
                  <a:cubicBezTo>
                    <a:pt x="8104" y="7328"/>
                    <a:pt x="7145" y="1279"/>
                    <a:pt x="7145" y="1279"/>
                  </a:cubicBezTo>
                  <a:lnTo>
                    <a:pt x="5000" y="1"/>
                  </a:ln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0"/>
            <p:cNvSpPr/>
            <p:nvPr/>
          </p:nvSpPr>
          <p:spPr>
            <a:xfrm>
              <a:off x="3556020" y="3424668"/>
              <a:ext cx="140731" cy="284512"/>
            </a:xfrm>
            <a:custGeom>
              <a:avLst/>
              <a:gdLst/>
              <a:ahLst/>
              <a:cxnLst/>
              <a:rect l="l" t="t" r="r" b="b"/>
              <a:pathLst>
                <a:path w="6597" h="13337" extrusionOk="0">
                  <a:moveTo>
                    <a:pt x="4657" y="0"/>
                  </a:moveTo>
                  <a:cubicBezTo>
                    <a:pt x="4337" y="1849"/>
                    <a:pt x="3858" y="3881"/>
                    <a:pt x="3173" y="5958"/>
                  </a:cubicBezTo>
                  <a:cubicBezTo>
                    <a:pt x="2260" y="8697"/>
                    <a:pt x="1187" y="11185"/>
                    <a:pt x="0" y="13148"/>
                  </a:cubicBezTo>
                  <a:cubicBezTo>
                    <a:pt x="384" y="13277"/>
                    <a:pt x="827" y="13337"/>
                    <a:pt x="1297" y="13337"/>
                  </a:cubicBezTo>
                  <a:cubicBezTo>
                    <a:pt x="3489" y="13337"/>
                    <a:pt x="6275" y="12036"/>
                    <a:pt x="6369" y="10363"/>
                  </a:cubicBezTo>
                  <a:cubicBezTo>
                    <a:pt x="6597" y="6620"/>
                    <a:pt x="5638" y="571"/>
                    <a:pt x="5638" y="571"/>
                  </a:cubicBezTo>
                  <a:lnTo>
                    <a:pt x="4657" y="0"/>
                  </a:ln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0"/>
            <p:cNvSpPr/>
            <p:nvPr/>
          </p:nvSpPr>
          <p:spPr>
            <a:xfrm>
              <a:off x="3754201" y="3830758"/>
              <a:ext cx="97404" cy="161828"/>
            </a:xfrm>
            <a:custGeom>
              <a:avLst/>
              <a:gdLst/>
              <a:ahLst/>
              <a:cxnLst/>
              <a:rect l="l" t="t" r="r" b="b"/>
              <a:pathLst>
                <a:path w="4566" h="7586" extrusionOk="0">
                  <a:moveTo>
                    <a:pt x="1621" y="1"/>
                  </a:moveTo>
                  <a:cubicBezTo>
                    <a:pt x="685" y="845"/>
                    <a:pt x="0" y="845"/>
                    <a:pt x="0" y="845"/>
                  </a:cubicBezTo>
                  <a:lnTo>
                    <a:pt x="274" y="7579"/>
                  </a:lnTo>
                  <a:cubicBezTo>
                    <a:pt x="386" y="7583"/>
                    <a:pt x="497" y="7586"/>
                    <a:pt x="608" y="7586"/>
                  </a:cubicBezTo>
                  <a:cubicBezTo>
                    <a:pt x="1583" y="7586"/>
                    <a:pt x="2518" y="7409"/>
                    <a:pt x="3379" y="7122"/>
                  </a:cubicBezTo>
                  <a:cubicBezTo>
                    <a:pt x="4132" y="6300"/>
                    <a:pt x="4565" y="5273"/>
                    <a:pt x="4565" y="4155"/>
                  </a:cubicBezTo>
                  <a:cubicBezTo>
                    <a:pt x="4565" y="2283"/>
                    <a:pt x="3356" y="685"/>
                    <a:pt x="1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0"/>
            <p:cNvSpPr/>
            <p:nvPr/>
          </p:nvSpPr>
          <p:spPr>
            <a:xfrm>
              <a:off x="3536543" y="3855760"/>
              <a:ext cx="303369" cy="146106"/>
            </a:xfrm>
            <a:custGeom>
              <a:avLst/>
              <a:gdLst/>
              <a:ahLst/>
              <a:cxnLst/>
              <a:rect l="l" t="t" r="r" b="b"/>
              <a:pathLst>
                <a:path w="14221" h="6849" extrusionOk="0">
                  <a:moveTo>
                    <a:pt x="10718" y="1"/>
                  </a:moveTo>
                  <a:cubicBezTo>
                    <a:pt x="7622" y="1"/>
                    <a:pt x="274" y="1956"/>
                    <a:pt x="274" y="1956"/>
                  </a:cubicBezTo>
                  <a:lnTo>
                    <a:pt x="0" y="4398"/>
                  </a:lnTo>
                  <a:cubicBezTo>
                    <a:pt x="0" y="4398"/>
                    <a:pt x="7430" y="6849"/>
                    <a:pt x="10296" y="6849"/>
                  </a:cubicBezTo>
                  <a:cubicBezTo>
                    <a:pt x="10535" y="6849"/>
                    <a:pt x="10742" y="6832"/>
                    <a:pt x="10911" y="6795"/>
                  </a:cubicBezTo>
                  <a:cubicBezTo>
                    <a:pt x="14038" y="6064"/>
                    <a:pt x="14221" y="1454"/>
                    <a:pt x="11847" y="175"/>
                  </a:cubicBezTo>
                  <a:cubicBezTo>
                    <a:pt x="11619" y="53"/>
                    <a:pt x="11226" y="1"/>
                    <a:pt x="10718"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0"/>
            <p:cNvSpPr/>
            <p:nvPr/>
          </p:nvSpPr>
          <p:spPr>
            <a:xfrm>
              <a:off x="3528756" y="3903802"/>
              <a:ext cx="301898" cy="98151"/>
            </a:xfrm>
            <a:custGeom>
              <a:avLst/>
              <a:gdLst/>
              <a:ahLst/>
              <a:cxnLst/>
              <a:rect l="l" t="t" r="r" b="b"/>
              <a:pathLst>
                <a:path w="14152" h="4601" extrusionOk="0">
                  <a:moveTo>
                    <a:pt x="13695" y="0"/>
                  </a:moveTo>
                  <a:lnTo>
                    <a:pt x="13695" y="0"/>
                  </a:lnTo>
                  <a:cubicBezTo>
                    <a:pt x="12235" y="708"/>
                    <a:pt x="9450" y="1256"/>
                    <a:pt x="6300" y="1347"/>
                  </a:cubicBezTo>
                  <a:cubicBezTo>
                    <a:pt x="3995" y="1393"/>
                    <a:pt x="0" y="2100"/>
                    <a:pt x="0" y="2100"/>
                  </a:cubicBezTo>
                  <a:cubicBezTo>
                    <a:pt x="0" y="2100"/>
                    <a:pt x="7713" y="4600"/>
                    <a:pt x="10640" y="4600"/>
                  </a:cubicBezTo>
                  <a:cubicBezTo>
                    <a:pt x="10889" y="4600"/>
                    <a:pt x="11104" y="4582"/>
                    <a:pt x="11276" y="4543"/>
                  </a:cubicBezTo>
                  <a:cubicBezTo>
                    <a:pt x="13376" y="4041"/>
                    <a:pt x="14152" y="1804"/>
                    <a:pt x="13695"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0"/>
            <p:cNvSpPr/>
            <p:nvPr/>
          </p:nvSpPr>
          <p:spPr>
            <a:xfrm>
              <a:off x="3384125" y="4576513"/>
              <a:ext cx="58800" cy="21175"/>
            </a:xfrm>
            <a:custGeom>
              <a:avLst/>
              <a:gdLst/>
              <a:ahLst/>
              <a:cxnLst/>
              <a:rect l="l" t="t" r="r" b="b"/>
              <a:pathLst>
                <a:path w="2352" h="847" extrusionOk="0">
                  <a:moveTo>
                    <a:pt x="1582" y="1"/>
                  </a:moveTo>
                  <a:cubicBezTo>
                    <a:pt x="1064" y="1"/>
                    <a:pt x="0" y="847"/>
                    <a:pt x="0" y="847"/>
                  </a:cubicBezTo>
                  <a:lnTo>
                    <a:pt x="2351" y="847"/>
                  </a:lnTo>
                  <a:cubicBezTo>
                    <a:pt x="2351" y="847"/>
                    <a:pt x="2169" y="71"/>
                    <a:pt x="1621" y="2"/>
                  </a:cubicBezTo>
                  <a:cubicBezTo>
                    <a:pt x="1608" y="1"/>
                    <a:pt x="1595" y="1"/>
                    <a:pt x="15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0"/>
            <p:cNvSpPr/>
            <p:nvPr/>
          </p:nvSpPr>
          <p:spPr>
            <a:xfrm>
              <a:off x="3521350" y="4577625"/>
              <a:ext cx="62800" cy="21800"/>
            </a:xfrm>
            <a:custGeom>
              <a:avLst/>
              <a:gdLst/>
              <a:ahLst/>
              <a:cxnLst/>
              <a:rect l="l" t="t" r="r" b="b"/>
              <a:pathLst>
                <a:path w="2512" h="872" extrusionOk="0">
                  <a:moveTo>
                    <a:pt x="1903" y="1"/>
                  </a:moveTo>
                  <a:cubicBezTo>
                    <a:pt x="1318" y="1"/>
                    <a:pt x="1" y="872"/>
                    <a:pt x="1" y="872"/>
                  </a:cubicBezTo>
                  <a:lnTo>
                    <a:pt x="2329" y="872"/>
                  </a:lnTo>
                  <a:cubicBezTo>
                    <a:pt x="2329" y="872"/>
                    <a:pt x="2512" y="73"/>
                    <a:pt x="1964" y="4"/>
                  </a:cubicBezTo>
                  <a:cubicBezTo>
                    <a:pt x="1945" y="2"/>
                    <a:pt x="1924" y="1"/>
                    <a:pt x="19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0"/>
            <p:cNvSpPr/>
            <p:nvPr/>
          </p:nvSpPr>
          <p:spPr>
            <a:xfrm>
              <a:off x="3914879" y="3446086"/>
              <a:ext cx="60883" cy="129062"/>
            </a:xfrm>
            <a:custGeom>
              <a:avLst/>
              <a:gdLst/>
              <a:ahLst/>
              <a:cxnLst/>
              <a:rect l="l" t="t" r="r" b="b"/>
              <a:pathLst>
                <a:path w="2854" h="6050" extrusionOk="0">
                  <a:moveTo>
                    <a:pt x="754" y="1"/>
                  </a:moveTo>
                  <a:lnTo>
                    <a:pt x="1" y="434"/>
                  </a:lnTo>
                  <a:cubicBezTo>
                    <a:pt x="24" y="457"/>
                    <a:pt x="1713" y="2032"/>
                    <a:pt x="389" y="5182"/>
                  </a:cubicBezTo>
                  <a:lnTo>
                    <a:pt x="1598" y="6049"/>
                  </a:lnTo>
                  <a:lnTo>
                    <a:pt x="2854" y="2557"/>
                  </a:lnTo>
                  <a:lnTo>
                    <a:pt x="754" y="1"/>
                  </a:lnTo>
                  <a:close/>
                </a:path>
              </a:pathLst>
            </a:custGeom>
            <a:solidFill>
              <a:srgbClr val="7C3E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0"/>
            <p:cNvSpPr/>
            <p:nvPr/>
          </p:nvSpPr>
          <p:spPr>
            <a:xfrm>
              <a:off x="3921215" y="3541123"/>
              <a:ext cx="51155" cy="43561"/>
            </a:xfrm>
            <a:custGeom>
              <a:avLst/>
              <a:gdLst/>
              <a:ahLst/>
              <a:cxnLst/>
              <a:rect l="l" t="t" r="r" b="b"/>
              <a:pathLst>
                <a:path w="2398" h="2042" extrusionOk="0">
                  <a:moveTo>
                    <a:pt x="1704" y="0"/>
                  </a:moveTo>
                  <a:cubicBezTo>
                    <a:pt x="1400" y="0"/>
                    <a:pt x="1024" y="167"/>
                    <a:pt x="685" y="476"/>
                  </a:cubicBezTo>
                  <a:cubicBezTo>
                    <a:pt x="183" y="955"/>
                    <a:pt x="0" y="1594"/>
                    <a:pt x="297" y="1868"/>
                  </a:cubicBezTo>
                  <a:cubicBezTo>
                    <a:pt x="414" y="1986"/>
                    <a:pt x="572" y="2041"/>
                    <a:pt x="747" y="2041"/>
                  </a:cubicBezTo>
                  <a:cubicBezTo>
                    <a:pt x="1050" y="2041"/>
                    <a:pt x="1409" y="1875"/>
                    <a:pt x="1712" y="1572"/>
                  </a:cubicBezTo>
                  <a:cubicBezTo>
                    <a:pt x="2237" y="1069"/>
                    <a:pt x="2397" y="453"/>
                    <a:pt x="2123" y="156"/>
                  </a:cubicBezTo>
                  <a:cubicBezTo>
                    <a:pt x="2018" y="51"/>
                    <a:pt x="1872" y="0"/>
                    <a:pt x="170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0"/>
            <p:cNvSpPr/>
            <p:nvPr/>
          </p:nvSpPr>
          <p:spPr>
            <a:xfrm>
              <a:off x="3931924" y="3553646"/>
              <a:ext cx="29716" cy="25727"/>
            </a:xfrm>
            <a:custGeom>
              <a:avLst/>
              <a:gdLst/>
              <a:ahLst/>
              <a:cxnLst/>
              <a:rect l="l" t="t" r="r" b="b"/>
              <a:pathLst>
                <a:path w="1393" h="1206" extrusionOk="0">
                  <a:moveTo>
                    <a:pt x="980" y="0"/>
                  </a:moveTo>
                  <a:cubicBezTo>
                    <a:pt x="804" y="0"/>
                    <a:pt x="582" y="106"/>
                    <a:pt x="389" y="300"/>
                  </a:cubicBezTo>
                  <a:cubicBezTo>
                    <a:pt x="115" y="574"/>
                    <a:pt x="1" y="939"/>
                    <a:pt x="160" y="1122"/>
                  </a:cubicBezTo>
                  <a:cubicBezTo>
                    <a:pt x="208" y="1177"/>
                    <a:pt x="287" y="1205"/>
                    <a:pt x="382" y="1205"/>
                  </a:cubicBezTo>
                  <a:cubicBezTo>
                    <a:pt x="558" y="1205"/>
                    <a:pt x="789" y="1109"/>
                    <a:pt x="982" y="916"/>
                  </a:cubicBezTo>
                  <a:cubicBezTo>
                    <a:pt x="1279" y="642"/>
                    <a:pt x="1393" y="254"/>
                    <a:pt x="1210" y="94"/>
                  </a:cubicBezTo>
                  <a:cubicBezTo>
                    <a:pt x="1155" y="31"/>
                    <a:pt x="1074" y="0"/>
                    <a:pt x="980"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0"/>
            <p:cNvSpPr/>
            <p:nvPr/>
          </p:nvSpPr>
          <p:spPr>
            <a:xfrm>
              <a:off x="3929983" y="3563565"/>
              <a:ext cx="19498" cy="16874"/>
            </a:xfrm>
            <a:custGeom>
              <a:avLst/>
              <a:gdLst/>
              <a:ahLst/>
              <a:cxnLst/>
              <a:rect l="l" t="t" r="r" b="b"/>
              <a:pathLst>
                <a:path w="914" h="791" extrusionOk="0">
                  <a:moveTo>
                    <a:pt x="628" y="1"/>
                  </a:moveTo>
                  <a:cubicBezTo>
                    <a:pt x="510" y="1"/>
                    <a:pt x="367" y="62"/>
                    <a:pt x="251" y="177"/>
                  </a:cubicBezTo>
                  <a:cubicBezTo>
                    <a:pt x="46" y="337"/>
                    <a:pt x="0" y="588"/>
                    <a:pt x="114" y="702"/>
                  </a:cubicBezTo>
                  <a:cubicBezTo>
                    <a:pt x="149" y="763"/>
                    <a:pt x="206" y="790"/>
                    <a:pt x="276" y="790"/>
                  </a:cubicBezTo>
                  <a:cubicBezTo>
                    <a:pt x="389" y="790"/>
                    <a:pt x="535" y="716"/>
                    <a:pt x="662" y="588"/>
                  </a:cubicBezTo>
                  <a:cubicBezTo>
                    <a:pt x="845" y="428"/>
                    <a:pt x="913" y="177"/>
                    <a:pt x="799" y="63"/>
                  </a:cubicBezTo>
                  <a:cubicBezTo>
                    <a:pt x="757" y="21"/>
                    <a:pt x="697" y="1"/>
                    <a:pt x="628"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0"/>
            <p:cNvSpPr/>
            <p:nvPr/>
          </p:nvSpPr>
          <p:spPr>
            <a:xfrm>
              <a:off x="3607154" y="3401778"/>
              <a:ext cx="62334" cy="132475"/>
            </a:xfrm>
            <a:custGeom>
              <a:avLst/>
              <a:gdLst/>
              <a:ahLst/>
              <a:cxnLst/>
              <a:rect l="l" t="t" r="r" b="b"/>
              <a:pathLst>
                <a:path w="2922" h="6210" extrusionOk="0">
                  <a:moveTo>
                    <a:pt x="1027" y="1"/>
                  </a:moveTo>
                  <a:lnTo>
                    <a:pt x="0" y="2557"/>
                  </a:lnTo>
                  <a:lnTo>
                    <a:pt x="2511" y="6209"/>
                  </a:lnTo>
                  <a:lnTo>
                    <a:pt x="2922" y="1781"/>
                  </a:lnTo>
                  <a:lnTo>
                    <a:pt x="1027" y="1"/>
                  </a:ln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0"/>
            <p:cNvSpPr/>
            <p:nvPr/>
          </p:nvSpPr>
          <p:spPr>
            <a:xfrm>
              <a:off x="3593523" y="3416391"/>
              <a:ext cx="73533" cy="61864"/>
            </a:xfrm>
            <a:custGeom>
              <a:avLst/>
              <a:gdLst/>
              <a:ahLst/>
              <a:cxnLst/>
              <a:rect l="l" t="t" r="r" b="b"/>
              <a:pathLst>
                <a:path w="3447" h="2900" extrusionOk="0">
                  <a:moveTo>
                    <a:pt x="1073" y="0"/>
                  </a:moveTo>
                  <a:lnTo>
                    <a:pt x="0" y="388"/>
                  </a:lnTo>
                  <a:cubicBezTo>
                    <a:pt x="0" y="388"/>
                    <a:pt x="297" y="1187"/>
                    <a:pt x="982" y="1986"/>
                  </a:cubicBezTo>
                  <a:cubicBezTo>
                    <a:pt x="1484" y="2557"/>
                    <a:pt x="2214" y="2899"/>
                    <a:pt x="2990" y="2899"/>
                  </a:cubicBezTo>
                  <a:lnTo>
                    <a:pt x="3447" y="2899"/>
                  </a:lnTo>
                  <a:lnTo>
                    <a:pt x="3241" y="2055"/>
                  </a:lnTo>
                  <a:lnTo>
                    <a:pt x="1073" y="0"/>
                  </a:ln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0"/>
            <p:cNvSpPr/>
            <p:nvPr/>
          </p:nvSpPr>
          <p:spPr>
            <a:xfrm>
              <a:off x="3569523" y="3310367"/>
              <a:ext cx="162447" cy="209954"/>
            </a:xfrm>
            <a:custGeom>
              <a:avLst/>
              <a:gdLst/>
              <a:ahLst/>
              <a:cxnLst/>
              <a:rect l="l" t="t" r="r" b="b"/>
              <a:pathLst>
                <a:path w="7615" h="9842" extrusionOk="0">
                  <a:moveTo>
                    <a:pt x="5356" y="0"/>
                  </a:moveTo>
                  <a:cubicBezTo>
                    <a:pt x="3938" y="0"/>
                    <a:pt x="1" y="1466"/>
                    <a:pt x="577" y="2916"/>
                  </a:cubicBezTo>
                  <a:cubicBezTo>
                    <a:pt x="2175" y="6865"/>
                    <a:pt x="7311" y="9809"/>
                    <a:pt x="7311" y="9809"/>
                  </a:cubicBezTo>
                  <a:cubicBezTo>
                    <a:pt x="7311" y="9809"/>
                    <a:pt x="7371" y="9842"/>
                    <a:pt x="7435" y="9842"/>
                  </a:cubicBezTo>
                  <a:cubicBezTo>
                    <a:pt x="7522" y="9842"/>
                    <a:pt x="7615" y="9780"/>
                    <a:pt x="7562" y="9490"/>
                  </a:cubicBezTo>
                  <a:cubicBezTo>
                    <a:pt x="7174" y="7344"/>
                    <a:pt x="5736" y="1022"/>
                    <a:pt x="5850" y="246"/>
                  </a:cubicBezTo>
                  <a:cubicBezTo>
                    <a:pt x="5871" y="76"/>
                    <a:pt x="5679" y="0"/>
                    <a:pt x="5356" y="0"/>
                  </a:cubicBezTo>
                  <a:close/>
                </a:path>
              </a:pathLst>
            </a:custGeom>
            <a:solidFill>
              <a:srgbClr val="F48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0"/>
            <p:cNvSpPr/>
            <p:nvPr/>
          </p:nvSpPr>
          <p:spPr>
            <a:xfrm>
              <a:off x="3570760" y="3305012"/>
              <a:ext cx="160570" cy="209762"/>
            </a:xfrm>
            <a:custGeom>
              <a:avLst/>
              <a:gdLst/>
              <a:ahLst/>
              <a:cxnLst/>
              <a:rect l="l" t="t" r="r" b="b"/>
              <a:pathLst>
                <a:path w="7527" h="9833" extrusionOk="0">
                  <a:moveTo>
                    <a:pt x="5436" y="1"/>
                  </a:moveTo>
                  <a:cubicBezTo>
                    <a:pt x="3895" y="1"/>
                    <a:pt x="0" y="1290"/>
                    <a:pt x="565" y="2711"/>
                  </a:cubicBezTo>
                  <a:cubicBezTo>
                    <a:pt x="2163" y="6659"/>
                    <a:pt x="7527" y="9832"/>
                    <a:pt x="7527" y="9832"/>
                  </a:cubicBezTo>
                  <a:cubicBezTo>
                    <a:pt x="7527" y="9832"/>
                    <a:pt x="5929" y="1181"/>
                    <a:pt x="6043" y="268"/>
                  </a:cubicBezTo>
                  <a:cubicBezTo>
                    <a:pt x="6066" y="84"/>
                    <a:pt x="5827" y="1"/>
                    <a:pt x="5436" y="1"/>
                  </a:cubicBezTo>
                  <a:close/>
                </a:path>
              </a:pathLst>
            </a:custGeom>
            <a:solidFill>
              <a:srgbClr val="FFC1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0"/>
            <p:cNvSpPr/>
            <p:nvPr/>
          </p:nvSpPr>
          <p:spPr>
            <a:xfrm>
              <a:off x="3585907" y="3344457"/>
              <a:ext cx="152250" cy="172751"/>
            </a:xfrm>
            <a:custGeom>
              <a:avLst/>
              <a:gdLst/>
              <a:ahLst/>
              <a:cxnLst/>
              <a:rect l="l" t="t" r="r" b="b"/>
              <a:pathLst>
                <a:path w="7137" h="8098" extrusionOk="0">
                  <a:moveTo>
                    <a:pt x="5044" y="0"/>
                  </a:moveTo>
                  <a:cubicBezTo>
                    <a:pt x="3658" y="0"/>
                    <a:pt x="1" y="987"/>
                    <a:pt x="425" y="2003"/>
                  </a:cubicBezTo>
                  <a:cubicBezTo>
                    <a:pt x="1772" y="5107"/>
                    <a:pt x="6794" y="8097"/>
                    <a:pt x="6794" y="8097"/>
                  </a:cubicBezTo>
                  <a:cubicBezTo>
                    <a:pt x="7136" y="7641"/>
                    <a:pt x="5561" y="770"/>
                    <a:pt x="5561" y="177"/>
                  </a:cubicBezTo>
                  <a:cubicBezTo>
                    <a:pt x="5570" y="55"/>
                    <a:pt x="5370" y="0"/>
                    <a:pt x="5044" y="0"/>
                  </a:cubicBezTo>
                  <a:close/>
                </a:path>
              </a:pathLst>
            </a:custGeom>
            <a:solidFill>
              <a:srgbClr val="EA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0"/>
            <p:cNvSpPr/>
            <p:nvPr/>
          </p:nvSpPr>
          <p:spPr>
            <a:xfrm>
              <a:off x="3600818" y="3348638"/>
              <a:ext cx="136357" cy="163684"/>
            </a:xfrm>
            <a:custGeom>
              <a:avLst/>
              <a:gdLst/>
              <a:ahLst/>
              <a:cxnLst/>
              <a:rect l="l" t="t" r="r" b="b"/>
              <a:pathLst>
                <a:path w="6392" h="7673" extrusionOk="0">
                  <a:moveTo>
                    <a:pt x="3810" y="0"/>
                  </a:moveTo>
                  <a:cubicBezTo>
                    <a:pt x="3410" y="0"/>
                    <a:pt x="2929" y="56"/>
                    <a:pt x="2488" y="186"/>
                  </a:cubicBezTo>
                  <a:cubicBezTo>
                    <a:pt x="1187" y="597"/>
                    <a:pt x="0" y="1510"/>
                    <a:pt x="274" y="2149"/>
                  </a:cubicBezTo>
                  <a:cubicBezTo>
                    <a:pt x="1507" y="5002"/>
                    <a:pt x="6072" y="7673"/>
                    <a:pt x="6072" y="7673"/>
                  </a:cubicBezTo>
                  <a:cubicBezTo>
                    <a:pt x="6391" y="7239"/>
                    <a:pt x="4702" y="780"/>
                    <a:pt x="4702" y="232"/>
                  </a:cubicBezTo>
                  <a:cubicBezTo>
                    <a:pt x="4702" y="91"/>
                    <a:pt x="4322" y="0"/>
                    <a:pt x="3810" y="0"/>
                  </a:cubicBezTo>
                  <a:close/>
                </a:path>
              </a:pathLst>
            </a:custGeom>
            <a:solidFill>
              <a:srgbClr val="FFE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0"/>
            <p:cNvSpPr/>
            <p:nvPr/>
          </p:nvSpPr>
          <p:spPr>
            <a:xfrm>
              <a:off x="3580360" y="3345929"/>
              <a:ext cx="23402" cy="42238"/>
            </a:xfrm>
            <a:custGeom>
              <a:avLst/>
              <a:gdLst/>
              <a:ahLst/>
              <a:cxnLst/>
              <a:rect l="l" t="t" r="r" b="b"/>
              <a:pathLst>
                <a:path w="1097" h="1980" extrusionOk="0">
                  <a:moveTo>
                    <a:pt x="353" y="0"/>
                  </a:moveTo>
                  <a:cubicBezTo>
                    <a:pt x="159" y="0"/>
                    <a:pt x="1" y="280"/>
                    <a:pt x="1" y="701"/>
                  </a:cubicBezTo>
                  <a:cubicBezTo>
                    <a:pt x="1" y="1318"/>
                    <a:pt x="320" y="1979"/>
                    <a:pt x="663" y="1979"/>
                  </a:cubicBezTo>
                  <a:cubicBezTo>
                    <a:pt x="982" y="1957"/>
                    <a:pt x="1096" y="1409"/>
                    <a:pt x="982" y="861"/>
                  </a:cubicBezTo>
                  <a:cubicBezTo>
                    <a:pt x="891" y="450"/>
                    <a:pt x="663" y="62"/>
                    <a:pt x="434" y="16"/>
                  </a:cubicBezTo>
                  <a:cubicBezTo>
                    <a:pt x="407" y="5"/>
                    <a:pt x="379" y="0"/>
                    <a:pt x="353" y="0"/>
                  </a:cubicBezTo>
                  <a:close/>
                </a:path>
              </a:pathLst>
            </a:custGeom>
            <a:solidFill>
              <a:srgbClr val="F48F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0"/>
            <p:cNvSpPr/>
            <p:nvPr/>
          </p:nvSpPr>
          <p:spPr>
            <a:xfrm>
              <a:off x="3688453" y="3305631"/>
              <a:ext cx="22911" cy="42601"/>
            </a:xfrm>
            <a:custGeom>
              <a:avLst/>
              <a:gdLst/>
              <a:ahLst/>
              <a:cxnLst/>
              <a:rect l="l" t="t" r="r" b="b"/>
              <a:pathLst>
                <a:path w="1074" h="1997" extrusionOk="0">
                  <a:moveTo>
                    <a:pt x="343" y="1"/>
                  </a:moveTo>
                  <a:cubicBezTo>
                    <a:pt x="148" y="1"/>
                    <a:pt x="1" y="265"/>
                    <a:pt x="1" y="696"/>
                  </a:cubicBezTo>
                  <a:cubicBezTo>
                    <a:pt x="1" y="1335"/>
                    <a:pt x="298" y="1997"/>
                    <a:pt x="640" y="1997"/>
                  </a:cubicBezTo>
                  <a:cubicBezTo>
                    <a:pt x="960" y="1951"/>
                    <a:pt x="1074" y="1426"/>
                    <a:pt x="960" y="878"/>
                  </a:cubicBezTo>
                  <a:cubicBezTo>
                    <a:pt x="868" y="445"/>
                    <a:pt x="640" y="79"/>
                    <a:pt x="412" y="11"/>
                  </a:cubicBezTo>
                  <a:cubicBezTo>
                    <a:pt x="389" y="4"/>
                    <a:pt x="366" y="1"/>
                    <a:pt x="343" y="1"/>
                  </a:cubicBezTo>
                  <a:close/>
                </a:path>
              </a:pathLst>
            </a:custGeom>
            <a:solidFill>
              <a:srgbClr val="FFC1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0"/>
            <p:cNvSpPr/>
            <p:nvPr/>
          </p:nvSpPr>
          <p:spPr>
            <a:xfrm>
              <a:off x="3468363" y="3892111"/>
              <a:ext cx="96935" cy="62376"/>
            </a:xfrm>
            <a:custGeom>
              <a:avLst/>
              <a:gdLst/>
              <a:ahLst/>
              <a:cxnLst/>
              <a:rect l="l" t="t" r="r" b="b"/>
              <a:pathLst>
                <a:path w="4544" h="2924" extrusionOk="0">
                  <a:moveTo>
                    <a:pt x="4543" y="1"/>
                  </a:moveTo>
                  <a:cubicBezTo>
                    <a:pt x="4543" y="1"/>
                    <a:pt x="2786" y="138"/>
                    <a:pt x="1804" y="571"/>
                  </a:cubicBezTo>
                  <a:cubicBezTo>
                    <a:pt x="868" y="982"/>
                    <a:pt x="1" y="2808"/>
                    <a:pt x="1" y="2808"/>
                  </a:cubicBezTo>
                  <a:lnTo>
                    <a:pt x="2375" y="2922"/>
                  </a:lnTo>
                  <a:cubicBezTo>
                    <a:pt x="2394" y="2923"/>
                    <a:pt x="2413" y="2924"/>
                    <a:pt x="2432" y="2924"/>
                  </a:cubicBezTo>
                  <a:cubicBezTo>
                    <a:pt x="2867" y="2924"/>
                    <a:pt x="3272" y="2677"/>
                    <a:pt x="3425" y="2283"/>
                  </a:cubicBezTo>
                  <a:lnTo>
                    <a:pt x="4543" y="1"/>
                  </a:ln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0"/>
            <p:cNvSpPr/>
            <p:nvPr/>
          </p:nvSpPr>
          <p:spPr>
            <a:xfrm>
              <a:off x="3580851" y="3372701"/>
              <a:ext cx="29844" cy="59368"/>
            </a:xfrm>
            <a:custGeom>
              <a:avLst/>
              <a:gdLst/>
              <a:ahLst/>
              <a:cxnLst/>
              <a:rect l="l" t="t" r="r" b="b"/>
              <a:pathLst>
                <a:path w="1399" h="2783" extrusionOk="0">
                  <a:moveTo>
                    <a:pt x="773" y="1"/>
                  </a:moveTo>
                  <a:cubicBezTo>
                    <a:pt x="619" y="1"/>
                    <a:pt x="463" y="95"/>
                    <a:pt x="366" y="336"/>
                  </a:cubicBezTo>
                  <a:cubicBezTo>
                    <a:pt x="46" y="1021"/>
                    <a:pt x="1" y="1866"/>
                    <a:pt x="503" y="2505"/>
                  </a:cubicBezTo>
                  <a:cubicBezTo>
                    <a:pt x="653" y="2705"/>
                    <a:pt x="793" y="2782"/>
                    <a:pt x="913" y="2782"/>
                  </a:cubicBezTo>
                  <a:cubicBezTo>
                    <a:pt x="1228" y="2782"/>
                    <a:pt x="1399" y="2247"/>
                    <a:pt x="1233" y="2048"/>
                  </a:cubicBezTo>
                  <a:cubicBezTo>
                    <a:pt x="982" y="1774"/>
                    <a:pt x="1051" y="1067"/>
                    <a:pt x="1210" y="610"/>
                  </a:cubicBezTo>
                  <a:cubicBezTo>
                    <a:pt x="1328" y="315"/>
                    <a:pt x="1055" y="1"/>
                    <a:pt x="773"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0"/>
            <p:cNvSpPr/>
            <p:nvPr/>
          </p:nvSpPr>
          <p:spPr>
            <a:xfrm>
              <a:off x="3598386" y="3389746"/>
              <a:ext cx="30079" cy="59283"/>
            </a:xfrm>
            <a:custGeom>
              <a:avLst/>
              <a:gdLst/>
              <a:ahLst/>
              <a:cxnLst/>
              <a:rect l="l" t="t" r="r" b="b"/>
              <a:pathLst>
                <a:path w="1410" h="2779" extrusionOk="0">
                  <a:moveTo>
                    <a:pt x="750" y="1"/>
                  </a:moveTo>
                  <a:cubicBezTo>
                    <a:pt x="596" y="1"/>
                    <a:pt x="439" y="94"/>
                    <a:pt x="343" y="336"/>
                  </a:cubicBezTo>
                  <a:cubicBezTo>
                    <a:pt x="23" y="1021"/>
                    <a:pt x="0" y="1866"/>
                    <a:pt x="480" y="2505"/>
                  </a:cubicBezTo>
                  <a:cubicBezTo>
                    <a:pt x="634" y="2703"/>
                    <a:pt x="779" y="2778"/>
                    <a:pt x="902" y="2778"/>
                  </a:cubicBezTo>
                  <a:cubicBezTo>
                    <a:pt x="1233" y="2778"/>
                    <a:pt x="1410" y="2231"/>
                    <a:pt x="1210" y="2048"/>
                  </a:cubicBezTo>
                  <a:cubicBezTo>
                    <a:pt x="959" y="1774"/>
                    <a:pt x="1027" y="1067"/>
                    <a:pt x="1187" y="610"/>
                  </a:cubicBezTo>
                  <a:cubicBezTo>
                    <a:pt x="1305" y="315"/>
                    <a:pt x="1032" y="1"/>
                    <a:pt x="750"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0"/>
            <p:cNvSpPr/>
            <p:nvPr/>
          </p:nvSpPr>
          <p:spPr>
            <a:xfrm>
              <a:off x="3617373" y="3414087"/>
              <a:ext cx="30569" cy="59155"/>
            </a:xfrm>
            <a:custGeom>
              <a:avLst/>
              <a:gdLst/>
              <a:ahLst/>
              <a:cxnLst/>
              <a:rect l="l" t="t" r="r" b="b"/>
              <a:pathLst>
                <a:path w="1433" h="2773" extrusionOk="0">
                  <a:moveTo>
                    <a:pt x="773" y="1"/>
                  </a:moveTo>
                  <a:cubicBezTo>
                    <a:pt x="619" y="1"/>
                    <a:pt x="462" y="95"/>
                    <a:pt x="366" y="337"/>
                  </a:cubicBezTo>
                  <a:cubicBezTo>
                    <a:pt x="46" y="1021"/>
                    <a:pt x="0" y="1866"/>
                    <a:pt x="503" y="2505"/>
                  </a:cubicBezTo>
                  <a:cubicBezTo>
                    <a:pt x="652" y="2698"/>
                    <a:pt x="795" y="2772"/>
                    <a:pt x="918" y="2772"/>
                  </a:cubicBezTo>
                  <a:cubicBezTo>
                    <a:pt x="1245" y="2772"/>
                    <a:pt x="1432" y="2248"/>
                    <a:pt x="1233" y="2048"/>
                  </a:cubicBezTo>
                  <a:cubicBezTo>
                    <a:pt x="982" y="1775"/>
                    <a:pt x="1050" y="1067"/>
                    <a:pt x="1210" y="610"/>
                  </a:cubicBezTo>
                  <a:cubicBezTo>
                    <a:pt x="1328" y="315"/>
                    <a:pt x="1055" y="1"/>
                    <a:pt x="773"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0"/>
            <p:cNvSpPr/>
            <p:nvPr/>
          </p:nvSpPr>
          <p:spPr>
            <a:xfrm>
              <a:off x="3705989" y="3439195"/>
              <a:ext cx="19007" cy="39209"/>
            </a:xfrm>
            <a:custGeom>
              <a:avLst/>
              <a:gdLst/>
              <a:ahLst/>
              <a:cxnLst/>
              <a:rect l="l" t="t" r="r" b="b"/>
              <a:pathLst>
                <a:path w="891" h="1838" extrusionOk="0">
                  <a:moveTo>
                    <a:pt x="192" y="0"/>
                  </a:moveTo>
                  <a:cubicBezTo>
                    <a:pt x="181" y="0"/>
                    <a:pt x="171" y="2"/>
                    <a:pt x="160" y="4"/>
                  </a:cubicBezTo>
                  <a:cubicBezTo>
                    <a:pt x="1" y="73"/>
                    <a:pt x="1" y="483"/>
                    <a:pt x="138" y="1008"/>
                  </a:cubicBezTo>
                  <a:cubicBezTo>
                    <a:pt x="264" y="1472"/>
                    <a:pt x="507" y="1838"/>
                    <a:pt x="669" y="1838"/>
                  </a:cubicBezTo>
                  <a:cubicBezTo>
                    <a:pt x="683" y="1838"/>
                    <a:pt x="696" y="1835"/>
                    <a:pt x="708" y="1830"/>
                  </a:cubicBezTo>
                  <a:cubicBezTo>
                    <a:pt x="891" y="1784"/>
                    <a:pt x="891" y="1351"/>
                    <a:pt x="731" y="826"/>
                  </a:cubicBezTo>
                  <a:cubicBezTo>
                    <a:pt x="602" y="352"/>
                    <a:pt x="371" y="0"/>
                    <a:pt x="192" y="0"/>
                  </a:cubicBezTo>
                  <a:close/>
                </a:path>
              </a:pathLst>
            </a:custGeom>
            <a:solidFill>
              <a:srgbClr val="EA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0"/>
            <p:cNvSpPr/>
            <p:nvPr/>
          </p:nvSpPr>
          <p:spPr>
            <a:xfrm>
              <a:off x="3649990" y="3433926"/>
              <a:ext cx="42388" cy="34580"/>
            </a:xfrm>
            <a:custGeom>
              <a:avLst/>
              <a:gdLst/>
              <a:ahLst/>
              <a:cxnLst/>
              <a:rect l="l" t="t" r="r" b="b"/>
              <a:pathLst>
                <a:path w="1987" h="1621" extrusionOk="0">
                  <a:moveTo>
                    <a:pt x="434" y="0"/>
                  </a:moveTo>
                  <a:cubicBezTo>
                    <a:pt x="46" y="0"/>
                    <a:pt x="1" y="365"/>
                    <a:pt x="320" y="822"/>
                  </a:cubicBezTo>
                  <a:cubicBezTo>
                    <a:pt x="617" y="1278"/>
                    <a:pt x="1165" y="1621"/>
                    <a:pt x="1576" y="1621"/>
                  </a:cubicBezTo>
                  <a:cubicBezTo>
                    <a:pt x="1941" y="1621"/>
                    <a:pt x="1987" y="1255"/>
                    <a:pt x="1690" y="799"/>
                  </a:cubicBezTo>
                  <a:cubicBezTo>
                    <a:pt x="1370" y="342"/>
                    <a:pt x="822" y="0"/>
                    <a:pt x="434" y="0"/>
                  </a:cubicBezTo>
                  <a:close/>
                </a:path>
              </a:pathLst>
            </a:custGeom>
            <a:solidFill>
              <a:srgbClr val="EA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0"/>
            <p:cNvSpPr/>
            <p:nvPr/>
          </p:nvSpPr>
          <p:spPr>
            <a:xfrm>
              <a:off x="3667526" y="3396914"/>
              <a:ext cx="36543" cy="37503"/>
            </a:xfrm>
            <a:custGeom>
              <a:avLst/>
              <a:gdLst/>
              <a:ahLst/>
              <a:cxnLst/>
              <a:rect l="l" t="t" r="r" b="b"/>
              <a:pathLst>
                <a:path w="1713" h="1758" extrusionOk="0">
                  <a:moveTo>
                    <a:pt x="594" y="0"/>
                  </a:moveTo>
                  <a:cubicBezTo>
                    <a:pt x="206" y="0"/>
                    <a:pt x="0" y="388"/>
                    <a:pt x="137" y="868"/>
                  </a:cubicBezTo>
                  <a:cubicBezTo>
                    <a:pt x="297" y="1370"/>
                    <a:pt x="708" y="1758"/>
                    <a:pt x="1119" y="1758"/>
                  </a:cubicBezTo>
                  <a:cubicBezTo>
                    <a:pt x="1507" y="1758"/>
                    <a:pt x="1712" y="1370"/>
                    <a:pt x="1575" y="868"/>
                  </a:cubicBezTo>
                  <a:cubicBezTo>
                    <a:pt x="1438" y="388"/>
                    <a:pt x="1005" y="0"/>
                    <a:pt x="594" y="0"/>
                  </a:cubicBezTo>
                  <a:close/>
                </a:path>
              </a:pathLst>
            </a:custGeom>
            <a:solidFill>
              <a:srgbClr val="EA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0"/>
            <p:cNvSpPr/>
            <p:nvPr/>
          </p:nvSpPr>
          <p:spPr>
            <a:xfrm>
              <a:off x="3623708" y="3368776"/>
              <a:ext cx="39465" cy="34175"/>
            </a:xfrm>
            <a:custGeom>
              <a:avLst/>
              <a:gdLst/>
              <a:ahLst/>
              <a:cxnLst/>
              <a:rect l="l" t="t" r="r" b="b"/>
              <a:pathLst>
                <a:path w="1850" h="1602" extrusionOk="0">
                  <a:moveTo>
                    <a:pt x="946" y="0"/>
                  </a:moveTo>
                  <a:cubicBezTo>
                    <a:pt x="620" y="0"/>
                    <a:pt x="322" y="207"/>
                    <a:pt x="183" y="520"/>
                  </a:cubicBezTo>
                  <a:cubicBezTo>
                    <a:pt x="0" y="908"/>
                    <a:pt x="183" y="1388"/>
                    <a:pt x="594" y="1548"/>
                  </a:cubicBezTo>
                  <a:cubicBezTo>
                    <a:pt x="694" y="1584"/>
                    <a:pt x="796" y="1602"/>
                    <a:pt x="896" y="1602"/>
                  </a:cubicBezTo>
                  <a:cubicBezTo>
                    <a:pt x="1232" y="1602"/>
                    <a:pt x="1549" y="1407"/>
                    <a:pt x="1689" y="1091"/>
                  </a:cubicBezTo>
                  <a:cubicBezTo>
                    <a:pt x="1849" y="680"/>
                    <a:pt x="1689" y="201"/>
                    <a:pt x="1256" y="64"/>
                  </a:cubicBezTo>
                  <a:cubicBezTo>
                    <a:pt x="1152" y="20"/>
                    <a:pt x="1048" y="0"/>
                    <a:pt x="946" y="0"/>
                  </a:cubicBezTo>
                  <a:close/>
                </a:path>
              </a:pathLst>
            </a:custGeom>
            <a:solidFill>
              <a:srgbClr val="EA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0"/>
            <p:cNvSpPr/>
            <p:nvPr/>
          </p:nvSpPr>
          <p:spPr>
            <a:xfrm>
              <a:off x="3674822" y="3356062"/>
              <a:ext cx="27306" cy="31316"/>
            </a:xfrm>
            <a:custGeom>
              <a:avLst/>
              <a:gdLst/>
              <a:ahLst/>
              <a:cxnLst/>
              <a:rect l="l" t="t" r="r" b="b"/>
              <a:pathLst>
                <a:path w="1280" h="1468" extrusionOk="0">
                  <a:moveTo>
                    <a:pt x="347" y="1"/>
                  </a:moveTo>
                  <a:cubicBezTo>
                    <a:pt x="293" y="1"/>
                    <a:pt x="245" y="15"/>
                    <a:pt x="206" y="44"/>
                  </a:cubicBezTo>
                  <a:cubicBezTo>
                    <a:pt x="1" y="203"/>
                    <a:pt x="24" y="614"/>
                    <a:pt x="252" y="1002"/>
                  </a:cubicBezTo>
                  <a:cubicBezTo>
                    <a:pt x="427" y="1282"/>
                    <a:pt x="695" y="1468"/>
                    <a:pt x="914" y="1468"/>
                  </a:cubicBezTo>
                  <a:cubicBezTo>
                    <a:pt x="981" y="1468"/>
                    <a:pt x="1043" y="1451"/>
                    <a:pt x="1096" y="1413"/>
                  </a:cubicBezTo>
                  <a:cubicBezTo>
                    <a:pt x="1279" y="1276"/>
                    <a:pt x="1256" y="843"/>
                    <a:pt x="1028" y="477"/>
                  </a:cubicBezTo>
                  <a:cubicBezTo>
                    <a:pt x="830" y="190"/>
                    <a:pt x="547" y="1"/>
                    <a:pt x="347" y="1"/>
                  </a:cubicBezTo>
                  <a:close/>
                </a:path>
              </a:pathLst>
            </a:custGeom>
            <a:solidFill>
              <a:srgbClr val="EA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0"/>
            <p:cNvSpPr/>
            <p:nvPr/>
          </p:nvSpPr>
          <p:spPr>
            <a:xfrm>
              <a:off x="3682630" y="3358451"/>
              <a:ext cx="18026" cy="26196"/>
            </a:xfrm>
            <a:custGeom>
              <a:avLst/>
              <a:gdLst/>
              <a:ahLst/>
              <a:cxnLst/>
              <a:rect l="l" t="t" r="r" b="b"/>
              <a:pathLst>
                <a:path w="845" h="1228" extrusionOk="0">
                  <a:moveTo>
                    <a:pt x="91" y="0"/>
                  </a:moveTo>
                  <a:lnTo>
                    <a:pt x="160" y="46"/>
                  </a:lnTo>
                  <a:cubicBezTo>
                    <a:pt x="388" y="365"/>
                    <a:pt x="388" y="731"/>
                    <a:pt x="205" y="845"/>
                  </a:cubicBezTo>
                  <a:cubicBezTo>
                    <a:pt x="172" y="878"/>
                    <a:pt x="114" y="899"/>
                    <a:pt x="59" y="899"/>
                  </a:cubicBezTo>
                  <a:cubicBezTo>
                    <a:pt x="38" y="899"/>
                    <a:pt x="18" y="896"/>
                    <a:pt x="0" y="890"/>
                  </a:cubicBezTo>
                  <a:lnTo>
                    <a:pt x="0" y="890"/>
                  </a:lnTo>
                  <a:cubicBezTo>
                    <a:pt x="156" y="1098"/>
                    <a:pt x="378" y="1227"/>
                    <a:pt x="546" y="1227"/>
                  </a:cubicBezTo>
                  <a:cubicBezTo>
                    <a:pt x="599" y="1227"/>
                    <a:pt x="646" y="1214"/>
                    <a:pt x="685" y="1187"/>
                  </a:cubicBezTo>
                  <a:cubicBezTo>
                    <a:pt x="845" y="1073"/>
                    <a:pt x="799" y="708"/>
                    <a:pt x="616" y="388"/>
                  </a:cubicBezTo>
                  <a:cubicBezTo>
                    <a:pt x="457" y="160"/>
                    <a:pt x="274" y="23"/>
                    <a:pt x="91" y="0"/>
                  </a:cubicBezTo>
                  <a:close/>
                </a:path>
              </a:pathLst>
            </a:custGeom>
            <a:solidFill>
              <a:srgbClr val="FC5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0"/>
            <p:cNvSpPr/>
            <p:nvPr/>
          </p:nvSpPr>
          <p:spPr>
            <a:xfrm>
              <a:off x="3691376" y="3487471"/>
              <a:ext cx="18965" cy="43966"/>
            </a:xfrm>
            <a:custGeom>
              <a:avLst/>
              <a:gdLst/>
              <a:ahLst/>
              <a:cxnLst/>
              <a:rect l="l" t="t" r="r" b="b"/>
              <a:pathLst>
                <a:path w="889" h="2061" extrusionOk="0">
                  <a:moveTo>
                    <a:pt x="252" y="1"/>
                  </a:moveTo>
                  <a:lnTo>
                    <a:pt x="252" y="1"/>
                  </a:lnTo>
                  <a:cubicBezTo>
                    <a:pt x="617" y="731"/>
                    <a:pt x="1" y="1941"/>
                    <a:pt x="457" y="2055"/>
                  </a:cubicBezTo>
                  <a:cubicBezTo>
                    <a:pt x="473" y="2059"/>
                    <a:pt x="488" y="2061"/>
                    <a:pt x="502" y="2061"/>
                  </a:cubicBezTo>
                  <a:cubicBezTo>
                    <a:pt x="889" y="2061"/>
                    <a:pt x="549" y="583"/>
                    <a:pt x="549" y="275"/>
                  </a:cubicBezTo>
                  <a:lnTo>
                    <a:pt x="252" y="1"/>
                  </a:lnTo>
                  <a:close/>
                </a:path>
              </a:pathLst>
            </a:custGeom>
            <a:solidFill>
              <a:srgbClr val="FFE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0"/>
            <p:cNvSpPr/>
            <p:nvPr/>
          </p:nvSpPr>
          <p:spPr>
            <a:xfrm>
              <a:off x="3718661" y="3495749"/>
              <a:ext cx="18773" cy="55784"/>
            </a:xfrm>
            <a:custGeom>
              <a:avLst/>
              <a:gdLst/>
              <a:ahLst/>
              <a:cxnLst/>
              <a:rect l="l" t="t" r="r" b="b"/>
              <a:pathLst>
                <a:path w="880" h="2615" extrusionOk="0">
                  <a:moveTo>
                    <a:pt x="251" y="1"/>
                  </a:moveTo>
                  <a:cubicBezTo>
                    <a:pt x="639" y="960"/>
                    <a:pt x="0" y="2466"/>
                    <a:pt x="457" y="2603"/>
                  </a:cubicBezTo>
                  <a:cubicBezTo>
                    <a:pt x="477" y="2611"/>
                    <a:pt x="495" y="2615"/>
                    <a:pt x="512" y="2615"/>
                  </a:cubicBezTo>
                  <a:cubicBezTo>
                    <a:pt x="880" y="2615"/>
                    <a:pt x="526" y="782"/>
                    <a:pt x="548" y="389"/>
                  </a:cubicBezTo>
                  <a:lnTo>
                    <a:pt x="251" y="1"/>
                  </a:lnTo>
                  <a:close/>
                </a:path>
              </a:pathLst>
            </a:custGeom>
            <a:solidFill>
              <a:srgbClr val="FFE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0"/>
            <p:cNvSpPr/>
            <p:nvPr/>
          </p:nvSpPr>
          <p:spPr>
            <a:xfrm>
              <a:off x="3643676" y="3444635"/>
              <a:ext cx="55038" cy="46462"/>
            </a:xfrm>
            <a:custGeom>
              <a:avLst/>
              <a:gdLst/>
              <a:ahLst/>
              <a:cxnLst/>
              <a:rect l="l" t="t" r="r" b="b"/>
              <a:pathLst>
                <a:path w="2580" h="2178" extrusionOk="0">
                  <a:moveTo>
                    <a:pt x="0" y="0"/>
                  </a:moveTo>
                  <a:cubicBezTo>
                    <a:pt x="656" y="1054"/>
                    <a:pt x="637" y="2178"/>
                    <a:pt x="1149" y="2178"/>
                  </a:cubicBezTo>
                  <a:cubicBezTo>
                    <a:pt x="1225" y="2178"/>
                    <a:pt x="1312" y="2153"/>
                    <a:pt x="1415" y="2100"/>
                  </a:cubicBezTo>
                  <a:cubicBezTo>
                    <a:pt x="1552" y="2022"/>
                    <a:pt x="1706" y="1994"/>
                    <a:pt x="1856" y="1994"/>
                  </a:cubicBezTo>
                  <a:cubicBezTo>
                    <a:pt x="2230" y="1994"/>
                    <a:pt x="2579" y="2169"/>
                    <a:pt x="2579" y="2169"/>
                  </a:cubicBezTo>
                  <a:lnTo>
                    <a:pt x="114" y="46"/>
                  </a:lnTo>
                  <a:lnTo>
                    <a:pt x="0" y="0"/>
                  </a:lnTo>
                  <a:close/>
                </a:path>
              </a:pathLst>
            </a:custGeom>
            <a:solidFill>
              <a:srgbClr val="FFE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0"/>
            <p:cNvSpPr/>
            <p:nvPr/>
          </p:nvSpPr>
          <p:spPr>
            <a:xfrm>
              <a:off x="3627591" y="3370184"/>
              <a:ext cx="34601" cy="25770"/>
            </a:xfrm>
            <a:custGeom>
              <a:avLst/>
              <a:gdLst/>
              <a:ahLst/>
              <a:cxnLst/>
              <a:rect l="l" t="t" r="r" b="b"/>
              <a:pathLst>
                <a:path w="1622" h="1208" extrusionOk="0">
                  <a:moveTo>
                    <a:pt x="832" y="1"/>
                  </a:moveTo>
                  <a:cubicBezTo>
                    <a:pt x="527" y="1"/>
                    <a:pt x="213" y="189"/>
                    <a:pt x="69" y="477"/>
                  </a:cubicBezTo>
                  <a:cubicBezTo>
                    <a:pt x="24" y="637"/>
                    <a:pt x="1" y="820"/>
                    <a:pt x="46" y="957"/>
                  </a:cubicBezTo>
                  <a:cubicBezTo>
                    <a:pt x="192" y="779"/>
                    <a:pt x="417" y="670"/>
                    <a:pt x="650" y="670"/>
                  </a:cubicBezTo>
                  <a:cubicBezTo>
                    <a:pt x="746" y="670"/>
                    <a:pt x="843" y="688"/>
                    <a:pt x="937" y="728"/>
                  </a:cubicBezTo>
                  <a:cubicBezTo>
                    <a:pt x="1165" y="820"/>
                    <a:pt x="1302" y="979"/>
                    <a:pt x="1370" y="1208"/>
                  </a:cubicBezTo>
                  <a:cubicBezTo>
                    <a:pt x="1416" y="1162"/>
                    <a:pt x="1439" y="1094"/>
                    <a:pt x="1484" y="1025"/>
                  </a:cubicBezTo>
                  <a:cubicBezTo>
                    <a:pt x="1621" y="614"/>
                    <a:pt x="1439" y="181"/>
                    <a:pt x="1074" y="44"/>
                  </a:cubicBezTo>
                  <a:cubicBezTo>
                    <a:pt x="996" y="15"/>
                    <a:pt x="915" y="1"/>
                    <a:pt x="832" y="1"/>
                  </a:cubicBezTo>
                  <a:close/>
                </a:path>
              </a:pathLst>
            </a:custGeom>
            <a:solidFill>
              <a:srgbClr val="FC5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0"/>
            <p:cNvSpPr/>
            <p:nvPr/>
          </p:nvSpPr>
          <p:spPr>
            <a:xfrm>
              <a:off x="3589683" y="3315423"/>
              <a:ext cx="62760" cy="31871"/>
            </a:xfrm>
            <a:custGeom>
              <a:avLst/>
              <a:gdLst/>
              <a:ahLst/>
              <a:cxnLst/>
              <a:rect l="l" t="t" r="r" b="b"/>
              <a:pathLst>
                <a:path w="2942" h="1494" extrusionOk="0">
                  <a:moveTo>
                    <a:pt x="2784" y="1"/>
                  </a:moveTo>
                  <a:cubicBezTo>
                    <a:pt x="2543" y="1"/>
                    <a:pt x="1518" y="372"/>
                    <a:pt x="591" y="899"/>
                  </a:cubicBezTo>
                  <a:cubicBezTo>
                    <a:pt x="0" y="1248"/>
                    <a:pt x="286" y="1494"/>
                    <a:pt x="760" y="1494"/>
                  </a:cubicBezTo>
                  <a:cubicBezTo>
                    <a:pt x="1093" y="1494"/>
                    <a:pt x="1518" y="1373"/>
                    <a:pt x="1801" y="1081"/>
                  </a:cubicBezTo>
                  <a:cubicBezTo>
                    <a:pt x="2029" y="807"/>
                    <a:pt x="2942" y="100"/>
                    <a:pt x="2828" y="9"/>
                  </a:cubicBezTo>
                  <a:cubicBezTo>
                    <a:pt x="2819" y="3"/>
                    <a:pt x="2804" y="1"/>
                    <a:pt x="2784" y="1"/>
                  </a:cubicBezTo>
                  <a:close/>
                </a:path>
              </a:pathLst>
            </a:custGeom>
            <a:solidFill>
              <a:srgbClr val="FFD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0"/>
            <p:cNvSpPr/>
            <p:nvPr/>
          </p:nvSpPr>
          <p:spPr>
            <a:xfrm>
              <a:off x="3662662" y="3309258"/>
              <a:ext cx="31657" cy="10730"/>
            </a:xfrm>
            <a:custGeom>
              <a:avLst/>
              <a:gdLst/>
              <a:ahLst/>
              <a:cxnLst/>
              <a:rect l="l" t="t" r="r" b="b"/>
              <a:pathLst>
                <a:path w="1484" h="503" extrusionOk="0">
                  <a:moveTo>
                    <a:pt x="753" y="1"/>
                  </a:moveTo>
                  <a:cubicBezTo>
                    <a:pt x="343" y="1"/>
                    <a:pt x="0" y="115"/>
                    <a:pt x="0" y="252"/>
                  </a:cubicBezTo>
                  <a:cubicBezTo>
                    <a:pt x="0" y="389"/>
                    <a:pt x="343" y="503"/>
                    <a:pt x="753" y="503"/>
                  </a:cubicBezTo>
                  <a:cubicBezTo>
                    <a:pt x="1141" y="503"/>
                    <a:pt x="1484" y="389"/>
                    <a:pt x="1484" y="252"/>
                  </a:cubicBezTo>
                  <a:cubicBezTo>
                    <a:pt x="1484" y="115"/>
                    <a:pt x="1141" y="1"/>
                    <a:pt x="753" y="1"/>
                  </a:cubicBezTo>
                  <a:close/>
                </a:path>
              </a:pathLst>
            </a:custGeom>
            <a:solidFill>
              <a:srgbClr val="FFD9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0"/>
            <p:cNvSpPr/>
            <p:nvPr/>
          </p:nvSpPr>
          <p:spPr>
            <a:xfrm>
              <a:off x="3676784" y="3399836"/>
              <a:ext cx="25343" cy="32148"/>
            </a:xfrm>
            <a:custGeom>
              <a:avLst/>
              <a:gdLst/>
              <a:ahLst/>
              <a:cxnLst/>
              <a:rect l="l" t="t" r="r" b="b"/>
              <a:pathLst>
                <a:path w="1188" h="1507" extrusionOk="0">
                  <a:moveTo>
                    <a:pt x="434" y="0"/>
                  </a:moveTo>
                  <a:lnTo>
                    <a:pt x="434" y="0"/>
                  </a:lnTo>
                  <a:cubicBezTo>
                    <a:pt x="479" y="114"/>
                    <a:pt x="548" y="206"/>
                    <a:pt x="594" y="343"/>
                  </a:cubicBezTo>
                  <a:cubicBezTo>
                    <a:pt x="708" y="776"/>
                    <a:pt x="548" y="1096"/>
                    <a:pt x="206" y="1096"/>
                  </a:cubicBezTo>
                  <a:cubicBezTo>
                    <a:pt x="137" y="1096"/>
                    <a:pt x="46" y="1073"/>
                    <a:pt x="0" y="1073"/>
                  </a:cubicBezTo>
                  <a:cubicBezTo>
                    <a:pt x="160" y="1324"/>
                    <a:pt x="434" y="1507"/>
                    <a:pt x="685" y="1507"/>
                  </a:cubicBezTo>
                  <a:cubicBezTo>
                    <a:pt x="1027" y="1507"/>
                    <a:pt x="1187" y="1164"/>
                    <a:pt x="1073" y="731"/>
                  </a:cubicBezTo>
                  <a:cubicBezTo>
                    <a:pt x="959" y="388"/>
                    <a:pt x="708" y="114"/>
                    <a:pt x="434" y="0"/>
                  </a:cubicBezTo>
                  <a:close/>
                </a:path>
              </a:pathLst>
            </a:custGeom>
            <a:solidFill>
              <a:srgbClr val="FC5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0"/>
            <p:cNvSpPr/>
            <p:nvPr/>
          </p:nvSpPr>
          <p:spPr>
            <a:xfrm>
              <a:off x="3665094" y="3436849"/>
              <a:ext cx="24852" cy="29226"/>
            </a:xfrm>
            <a:custGeom>
              <a:avLst/>
              <a:gdLst/>
              <a:ahLst/>
              <a:cxnLst/>
              <a:rect l="l" t="t" r="r" b="b"/>
              <a:pathLst>
                <a:path w="1165" h="1370" extrusionOk="0">
                  <a:moveTo>
                    <a:pt x="69" y="0"/>
                  </a:moveTo>
                  <a:cubicBezTo>
                    <a:pt x="137" y="91"/>
                    <a:pt x="229" y="205"/>
                    <a:pt x="320" y="297"/>
                  </a:cubicBezTo>
                  <a:cubicBezTo>
                    <a:pt x="571" y="685"/>
                    <a:pt x="548" y="1004"/>
                    <a:pt x="206" y="1004"/>
                  </a:cubicBezTo>
                  <a:cubicBezTo>
                    <a:pt x="137" y="1004"/>
                    <a:pt x="69" y="1004"/>
                    <a:pt x="0" y="981"/>
                  </a:cubicBezTo>
                  <a:lnTo>
                    <a:pt x="0" y="981"/>
                  </a:lnTo>
                  <a:cubicBezTo>
                    <a:pt x="251" y="1233"/>
                    <a:pt x="594" y="1370"/>
                    <a:pt x="822" y="1370"/>
                  </a:cubicBezTo>
                  <a:cubicBezTo>
                    <a:pt x="1142" y="1370"/>
                    <a:pt x="1164" y="1050"/>
                    <a:pt x="913" y="662"/>
                  </a:cubicBezTo>
                  <a:cubicBezTo>
                    <a:pt x="685" y="342"/>
                    <a:pt x="343" y="91"/>
                    <a:pt x="69" y="0"/>
                  </a:cubicBezTo>
                  <a:close/>
                </a:path>
              </a:pathLst>
            </a:custGeom>
            <a:solidFill>
              <a:srgbClr val="FC5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0"/>
            <p:cNvSpPr/>
            <p:nvPr/>
          </p:nvSpPr>
          <p:spPr>
            <a:xfrm>
              <a:off x="3711834" y="3444145"/>
              <a:ext cx="11712" cy="31316"/>
            </a:xfrm>
            <a:custGeom>
              <a:avLst/>
              <a:gdLst/>
              <a:ahLst/>
              <a:cxnLst/>
              <a:rect l="l" t="t" r="r" b="b"/>
              <a:pathLst>
                <a:path w="549" h="1468" extrusionOk="0">
                  <a:moveTo>
                    <a:pt x="92" y="0"/>
                  </a:moveTo>
                  <a:lnTo>
                    <a:pt x="92" y="0"/>
                  </a:lnTo>
                  <a:cubicBezTo>
                    <a:pt x="115" y="69"/>
                    <a:pt x="160" y="115"/>
                    <a:pt x="160" y="206"/>
                  </a:cubicBezTo>
                  <a:cubicBezTo>
                    <a:pt x="274" y="639"/>
                    <a:pt x="274" y="1005"/>
                    <a:pt x="160" y="1028"/>
                  </a:cubicBezTo>
                  <a:cubicBezTo>
                    <a:pt x="115" y="1028"/>
                    <a:pt x="69" y="1028"/>
                    <a:pt x="1" y="982"/>
                  </a:cubicBezTo>
                  <a:lnTo>
                    <a:pt x="1" y="982"/>
                  </a:lnTo>
                  <a:cubicBezTo>
                    <a:pt x="105" y="1253"/>
                    <a:pt x="266" y="1467"/>
                    <a:pt x="380" y="1467"/>
                  </a:cubicBezTo>
                  <a:cubicBezTo>
                    <a:pt x="391" y="1467"/>
                    <a:pt x="402" y="1465"/>
                    <a:pt x="411" y="1461"/>
                  </a:cubicBezTo>
                  <a:cubicBezTo>
                    <a:pt x="526" y="1393"/>
                    <a:pt x="548" y="1028"/>
                    <a:pt x="411" y="639"/>
                  </a:cubicBezTo>
                  <a:cubicBezTo>
                    <a:pt x="320" y="343"/>
                    <a:pt x="206" y="115"/>
                    <a:pt x="92" y="0"/>
                  </a:cubicBezTo>
                  <a:close/>
                </a:path>
              </a:pathLst>
            </a:custGeom>
            <a:solidFill>
              <a:srgbClr val="FC54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0"/>
            <p:cNvSpPr/>
            <p:nvPr/>
          </p:nvSpPr>
          <p:spPr>
            <a:xfrm>
              <a:off x="3699653" y="3372573"/>
              <a:ext cx="20479" cy="67197"/>
            </a:xfrm>
            <a:custGeom>
              <a:avLst/>
              <a:gdLst/>
              <a:ahLst/>
              <a:cxnLst/>
              <a:rect l="l" t="t" r="r" b="b"/>
              <a:pathLst>
                <a:path w="960" h="3150" extrusionOk="0">
                  <a:moveTo>
                    <a:pt x="206" y="0"/>
                  </a:moveTo>
                  <a:cubicBezTo>
                    <a:pt x="206" y="0"/>
                    <a:pt x="1" y="571"/>
                    <a:pt x="184" y="1141"/>
                  </a:cubicBezTo>
                  <a:cubicBezTo>
                    <a:pt x="343" y="1735"/>
                    <a:pt x="914" y="3150"/>
                    <a:pt x="914" y="3150"/>
                  </a:cubicBezTo>
                  <a:cubicBezTo>
                    <a:pt x="686" y="1826"/>
                    <a:pt x="960" y="1735"/>
                    <a:pt x="845" y="1210"/>
                  </a:cubicBezTo>
                  <a:cubicBezTo>
                    <a:pt x="731" y="708"/>
                    <a:pt x="206" y="0"/>
                    <a:pt x="206" y="0"/>
                  </a:cubicBezTo>
                  <a:close/>
                </a:path>
              </a:pathLst>
            </a:custGeom>
            <a:solidFill>
              <a:srgbClr val="FFE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0"/>
            <p:cNvSpPr/>
            <p:nvPr/>
          </p:nvSpPr>
          <p:spPr>
            <a:xfrm>
              <a:off x="3019906" y="3813223"/>
              <a:ext cx="99836" cy="8298"/>
            </a:xfrm>
            <a:custGeom>
              <a:avLst/>
              <a:gdLst/>
              <a:ahLst/>
              <a:cxnLst/>
              <a:rect l="l" t="t" r="r" b="b"/>
              <a:pathLst>
                <a:path w="4680" h="389" extrusionOk="0">
                  <a:moveTo>
                    <a:pt x="2329" y="1"/>
                  </a:moveTo>
                  <a:cubicBezTo>
                    <a:pt x="1051" y="1"/>
                    <a:pt x="1" y="69"/>
                    <a:pt x="1" y="184"/>
                  </a:cubicBezTo>
                  <a:cubicBezTo>
                    <a:pt x="1" y="298"/>
                    <a:pt x="1051" y="389"/>
                    <a:pt x="2329" y="389"/>
                  </a:cubicBezTo>
                  <a:cubicBezTo>
                    <a:pt x="3630" y="389"/>
                    <a:pt x="4680" y="298"/>
                    <a:pt x="4680" y="184"/>
                  </a:cubicBezTo>
                  <a:cubicBezTo>
                    <a:pt x="4680" y="69"/>
                    <a:pt x="3630" y="1"/>
                    <a:pt x="2329" y="1"/>
                  </a:cubicBezTo>
                  <a:close/>
                </a:path>
              </a:pathLst>
            </a:custGeom>
            <a:solidFill>
              <a:srgbClr val="F23B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0"/>
            <p:cNvSpPr/>
            <p:nvPr/>
          </p:nvSpPr>
          <p:spPr>
            <a:xfrm>
              <a:off x="2879195" y="3841467"/>
              <a:ext cx="466968" cy="29247"/>
            </a:xfrm>
            <a:custGeom>
              <a:avLst/>
              <a:gdLst/>
              <a:ahLst/>
              <a:cxnLst/>
              <a:rect l="l" t="t" r="r" b="b"/>
              <a:pathLst>
                <a:path w="21890" h="1371" extrusionOk="0">
                  <a:moveTo>
                    <a:pt x="0" y="1"/>
                  </a:moveTo>
                  <a:lnTo>
                    <a:pt x="10956" y="1370"/>
                  </a:lnTo>
                  <a:lnTo>
                    <a:pt x="21890" y="1"/>
                  </a:lnTo>
                  <a:close/>
                </a:path>
              </a:pathLst>
            </a:custGeom>
            <a:solidFill>
              <a:srgbClr val="634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0"/>
            <p:cNvSpPr/>
            <p:nvPr/>
          </p:nvSpPr>
          <p:spPr>
            <a:xfrm>
              <a:off x="2868038" y="3804114"/>
              <a:ext cx="445999" cy="33983"/>
            </a:xfrm>
            <a:custGeom>
              <a:avLst/>
              <a:gdLst/>
              <a:ahLst/>
              <a:cxnLst/>
              <a:rect l="l" t="t" r="r" b="b"/>
              <a:pathLst>
                <a:path w="20907" h="1593" extrusionOk="0">
                  <a:moveTo>
                    <a:pt x="1514" y="1"/>
                  </a:moveTo>
                  <a:cubicBezTo>
                    <a:pt x="508" y="1"/>
                    <a:pt x="1" y="208"/>
                    <a:pt x="500" y="839"/>
                  </a:cubicBezTo>
                  <a:lnTo>
                    <a:pt x="9060" y="1592"/>
                  </a:lnTo>
                  <a:cubicBezTo>
                    <a:pt x="9060" y="1592"/>
                    <a:pt x="20906" y="1250"/>
                    <a:pt x="20495" y="474"/>
                  </a:cubicBezTo>
                  <a:cubicBezTo>
                    <a:pt x="20404" y="290"/>
                    <a:pt x="19855" y="223"/>
                    <a:pt x="19026" y="223"/>
                  </a:cubicBezTo>
                  <a:cubicBezTo>
                    <a:pt x="16714" y="223"/>
                    <a:pt x="12221" y="747"/>
                    <a:pt x="9361" y="747"/>
                  </a:cubicBezTo>
                  <a:cubicBezTo>
                    <a:pt x="8901" y="747"/>
                    <a:pt x="8484" y="733"/>
                    <a:pt x="8124" y="702"/>
                  </a:cubicBezTo>
                  <a:cubicBezTo>
                    <a:pt x="6029" y="533"/>
                    <a:pt x="3129" y="1"/>
                    <a:pt x="1514" y="1"/>
                  </a:cubicBezTo>
                  <a:close/>
                </a:path>
              </a:pathLst>
            </a:custGeom>
            <a:solidFill>
              <a:srgbClr val="FFE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0"/>
            <p:cNvSpPr/>
            <p:nvPr/>
          </p:nvSpPr>
          <p:spPr>
            <a:xfrm>
              <a:off x="2811079" y="3801362"/>
              <a:ext cx="573076" cy="43924"/>
            </a:xfrm>
            <a:custGeom>
              <a:avLst/>
              <a:gdLst/>
              <a:ahLst/>
              <a:cxnLst/>
              <a:rect l="l" t="t" r="r" b="b"/>
              <a:pathLst>
                <a:path w="26864" h="2059" extrusionOk="0">
                  <a:moveTo>
                    <a:pt x="2204" y="0"/>
                  </a:moveTo>
                  <a:cubicBezTo>
                    <a:pt x="466" y="0"/>
                    <a:pt x="1" y="1926"/>
                    <a:pt x="1938" y="1926"/>
                  </a:cubicBezTo>
                  <a:cubicBezTo>
                    <a:pt x="5773" y="1926"/>
                    <a:pt x="11788" y="2058"/>
                    <a:pt x="17320" y="2058"/>
                  </a:cubicBezTo>
                  <a:cubicBezTo>
                    <a:pt x="20087" y="2058"/>
                    <a:pt x="22732" y="2025"/>
                    <a:pt x="24923" y="1926"/>
                  </a:cubicBezTo>
                  <a:cubicBezTo>
                    <a:pt x="26817" y="1812"/>
                    <a:pt x="26863" y="146"/>
                    <a:pt x="24923" y="146"/>
                  </a:cubicBezTo>
                  <a:cubicBezTo>
                    <a:pt x="21145" y="146"/>
                    <a:pt x="17951" y="1379"/>
                    <a:pt x="12784" y="1379"/>
                  </a:cubicBezTo>
                  <a:cubicBezTo>
                    <a:pt x="12737" y="1379"/>
                    <a:pt x="12690" y="1379"/>
                    <a:pt x="12643" y="1379"/>
                  </a:cubicBezTo>
                  <a:cubicBezTo>
                    <a:pt x="9927" y="1379"/>
                    <a:pt x="6457" y="625"/>
                    <a:pt x="2600" y="32"/>
                  </a:cubicBezTo>
                  <a:cubicBezTo>
                    <a:pt x="2462" y="10"/>
                    <a:pt x="2329" y="0"/>
                    <a:pt x="2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0"/>
            <p:cNvSpPr/>
            <p:nvPr/>
          </p:nvSpPr>
          <p:spPr>
            <a:xfrm>
              <a:off x="3178174" y="3804476"/>
              <a:ext cx="205987" cy="40916"/>
            </a:xfrm>
            <a:custGeom>
              <a:avLst/>
              <a:gdLst/>
              <a:ahLst/>
              <a:cxnLst/>
              <a:rect l="l" t="t" r="r" b="b"/>
              <a:pathLst>
                <a:path w="9656" h="1918" extrusionOk="0">
                  <a:moveTo>
                    <a:pt x="7715" y="0"/>
                  </a:moveTo>
                  <a:cubicBezTo>
                    <a:pt x="7076" y="0"/>
                    <a:pt x="6482" y="23"/>
                    <a:pt x="5912" y="91"/>
                  </a:cubicBezTo>
                  <a:cubicBezTo>
                    <a:pt x="5729" y="822"/>
                    <a:pt x="3447" y="1484"/>
                    <a:pt x="0" y="1917"/>
                  </a:cubicBezTo>
                  <a:cubicBezTo>
                    <a:pt x="2808" y="1917"/>
                    <a:pt x="5501" y="1895"/>
                    <a:pt x="7738" y="1780"/>
                  </a:cubicBezTo>
                  <a:cubicBezTo>
                    <a:pt x="9609" y="1666"/>
                    <a:pt x="9655" y="0"/>
                    <a:pt x="7715" y="0"/>
                  </a:cubicBezTo>
                  <a:close/>
                </a:path>
              </a:pathLst>
            </a:custGeom>
            <a:solidFill>
              <a:srgbClr val="FFAE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0"/>
            <p:cNvSpPr/>
            <p:nvPr/>
          </p:nvSpPr>
          <p:spPr>
            <a:xfrm>
              <a:off x="3116330" y="3815612"/>
              <a:ext cx="158266" cy="20287"/>
            </a:xfrm>
            <a:custGeom>
              <a:avLst/>
              <a:gdLst/>
              <a:ahLst/>
              <a:cxnLst/>
              <a:rect l="l" t="t" r="r" b="b"/>
              <a:pathLst>
                <a:path w="7419" h="951" extrusionOk="0">
                  <a:moveTo>
                    <a:pt x="5189" y="0"/>
                  </a:moveTo>
                  <a:cubicBezTo>
                    <a:pt x="2237" y="0"/>
                    <a:pt x="0" y="528"/>
                    <a:pt x="0" y="528"/>
                  </a:cubicBezTo>
                  <a:cubicBezTo>
                    <a:pt x="1965" y="408"/>
                    <a:pt x="3434" y="319"/>
                    <a:pt x="4457" y="319"/>
                  </a:cubicBezTo>
                  <a:cubicBezTo>
                    <a:pt x="5573" y="319"/>
                    <a:pt x="6158" y="425"/>
                    <a:pt x="6277" y="711"/>
                  </a:cubicBezTo>
                  <a:cubicBezTo>
                    <a:pt x="6344" y="858"/>
                    <a:pt x="6585" y="951"/>
                    <a:pt x="6814" y="951"/>
                  </a:cubicBezTo>
                  <a:cubicBezTo>
                    <a:pt x="6974" y="951"/>
                    <a:pt x="7128" y="905"/>
                    <a:pt x="7213" y="802"/>
                  </a:cubicBezTo>
                  <a:cubicBezTo>
                    <a:pt x="7418" y="574"/>
                    <a:pt x="7145" y="3"/>
                    <a:pt x="5547" y="3"/>
                  </a:cubicBezTo>
                  <a:cubicBezTo>
                    <a:pt x="5426" y="1"/>
                    <a:pt x="5307" y="0"/>
                    <a:pt x="5189" y="0"/>
                  </a:cubicBezTo>
                  <a:close/>
                </a:path>
              </a:pathLst>
            </a:custGeom>
            <a:solidFill>
              <a:srgbClr val="FFE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0"/>
            <p:cNvSpPr/>
            <p:nvPr/>
          </p:nvSpPr>
          <p:spPr>
            <a:xfrm>
              <a:off x="3103168" y="3850726"/>
              <a:ext cx="14634" cy="89127"/>
            </a:xfrm>
            <a:custGeom>
              <a:avLst/>
              <a:gdLst/>
              <a:ahLst/>
              <a:cxnLst/>
              <a:rect l="l" t="t" r="r" b="b"/>
              <a:pathLst>
                <a:path w="686" h="4178" extrusionOk="0">
                  <a:moveTo>
                    <a:pt x="1" y="0"/>
                  </a:moveTo>
                  <a:cubicBezTo>
                    <a:pt x="298" y="1461"/>
                    <a:pt x="320" y="2854"/>
                    <a:pt x="1" y="4178"/>
                  </a:cubicBezTo>
                  <a:lnTo>
                    <a:pt x="686" y="4178"/>
                  </a:lnTo>
                  <a:cubicBezTo>
                    <a:pt x="389" y="2876"/>
                    <a:pt x="412" y="1484"/>
                    <a:pt x="686" y="0"/>
                  </a:cubicBezTo>
                  <a:close/>
                </a:path>
              </a:pathLst>
            </a:custGeom>
            <a:solidFill>
              <a:srgbClr val="634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0"/>
            <p:cNvSpPr/>
            <p:nvPr/>
          </p:nvSpPr>
          <p:spPr>
            <a:xfrm>
              <a:off x="2988269" y="3931556"/>
              <a:ext cx="235191" cy="26324"/>
            </a:xfrm>
            <a:custGeom>
              <a:avLst/>
              <a:gdLst/>
              <a:ahLst/>
              <a:cxnLst/>
              <a:rect l="l" t="t" r="r" b="b"/>
              <a:pathLst>
                <a:path w="11025" h="1234" extrusionOk="0">
                  <a:moveTo>
                    <a:pt x="5501" y="0"/>
                  </a:moveTo>
                  <a:lnTo>
                    <a:pt x="0" y="685"/>
                  </a:lnTo>
                  <a:lnTo>
                    <a:pt x="0" y="1233"/>
                  </a:lnTo>
                  <a:lnTo>
                    <a:pt x="11025" y="1233"/>
                  </a:lnTo>
                  <a:lnTo>
                    <a:pt x="11025" y="685"/>
                  </a:lnTo>
                  <a:lnTo>
                    <a:pt x="5501" y="0"/>
                  </a:lnTo>
                  <a:close/>
                </a:path>
              </a:pathLst>
            </a:custGeom>
            <a:solidFill>
              <a:srgbClr val="634B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0"/>
            <p:cNvSpPr/>
            <p:nvPr/>
          </p:nvSpPr>
          <p:spPr>
            <a:xfrm>
              <a:off x="3138239" y="3814289"/>
              <a:ext cx="86695" cy="13461"/>
            </a:xfrm>
            <a:custGeom>
              <a:avLst/>
              <a:gdLst/>
              <a:ahLst/>
              <a:cxnLst/>
              <a:rect l="l" t="t" r="r" b="b"/>
              <a:pathLst>
                <a:path w="4064" h="631" extrusionOk="0">
                  <a:moveTo>
                    <a:pt x="3649" y="0"/>
                  </a:moveTo>
                  <a:cubicBezTo>
                    <a:pt x="3275" y="0"/>
                    <a:pt x="2669" y="50"/>
                    <a:pt x="1986" y="134"/>
                  </a:cubicBezTo>
                  <a:cubicBezTo>
                    <a:pt x="868" y="293"/>
                    <a:pt x="0" y="476"/>
                    <a:pt x="0" y="567"/>
                  </a:cubicBezTo>
                  <a:cubicBezTo>
                    <a:pt x="9" y="610"/>
                    <a:pt x="144" y="631"/>
                    <a:pt x="370" y="631"/>
                  </a:cubicBezTo>
                  <a:cubicBezTo>
                    <a:pt x="742" y="631"/>
                    <a:pt x="1358" y="575"/>
                    <a:pt x="2055" y="476"/>
                  </a:cubicBezTo>
                  <a:cubicBezTo>
                    <a:pt x="3196" y="339"/>
                    <a:pt x="4063" y="134"/>
                    <a:pt x="4040" y="65"/>
                  </a:cubicBezTo>
                  <a:cubicBezTo>
                    <a:pt x="4032" y="21"/>
                    <a:pt x="3887" y="0"/>
                    <a:pt x="3649" y="0"/>
                  </a:cubicBezTo>
                  <a:close/>
                </a:path>
              </a:pathLst>
            </a:custGeom>
            <a:solidFill>
              <a:srgbClr val="F23B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0"/>
            <p:cNvSpPr/>
            <p:nvPr/>
          </p:nvSpPr>
          <p:spPr>
            <a:xfrm>
              <a:off x="2827079" y="3803879"/>
              <a:ext cx="179705" cy="27391"/>
            </a:xfrm>
            <a:custGeom>
              <a:avLst/>
              <a:gdLst/>
              <a:ahLst/>
              <a:cxnLst/>
              <a:rect l="l" t="t" r="r" b="b"/>
              <a:pathLst>
                <a:path w="8424" h="1284" extrusionOk="0">
                  <a:moveTo>
                    <a:pt x="1546" y="1"/>
                  </a:moveTo>
                  <a:cubicBezTo>
                    <a:pt x="644" y="1"/>
                    <a:pt x="82" y="505"/>
                    <a:pt x="1" y="1010"/>
                  </a:cubicBezTo>
                  <a:cubicBezTo>
                    <a:pt x="1165" y="1192"/>
                    <a:pt x="2740" y="1283"/>
                    <a:pt x="4475" y="1283"/>
                  </a:cubicBezTo>
                  <a:cubicBezTo>
                    <a:pt x="5936" y="1283"/>
                    <a:pt x="7305" y="1192"/>
                    <a:pt x="8424" y="1078"/>
                  </a:cubicBezTo>
                  <a:cubicBezTo>
                    <a:pt x="6438" y="827"/>
                    <a:pt x="4246" y="393"/>
                    <a:pt x="1918" y="28"/>
                  </a:cubicBezTo>
                  <a:cubicBezTo>
                    <a:pt x="1788" y="10"/>
                    <a:pt x="1664" y="1"/>
                    <a:pt x="1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0"/>
            <p:cNvSpPr/>
            <p:nvPr/>
          </p:nvSpPr>
          <p:spPr>
            <a:xfrm>
              <a:off x="2925444" y="3809596"/>
              <a:ext cx="50665" cy="21183"/>
            </a:xfrm>
            <a:custGeom>
              <a:avLst/>
              <a:gdLst/>
              <a:ahLst/>
              <a:cxnLst/>
              <a:rect l="l" t="t" r="r" b="b"/>
              <a:pathLst>
                <a:path w="2375" h="993" extrusionOk="0">
                  <a:moveTo>
                    <a:pt x="966" y="0"/>
                  </a:moveTo>
                  <a:cubicBezTo>
                    <a:pt x="709" y="0"/>
                    <a:pt x="496" y="33"/>
                    <a:pt x="412" y="102"/>
                  </a:cubicBezTo>
                  <a:cubicBezTo>
                    <a:pt x="1576" y="239"/>
                    <a:pt x="1" y="993"/>
                    <a:pt x="959" y="993"/>
                  </a:cubicBezTo>
                  <a:cubicBezTo>
                    <a:pt x="1598" y="993"/>
                    <a:pt x="1096" y="582"/>
                    <a:pt x="1325" y="399"/>
                  </a:cubicBezTo>
                  <a:cubicBezTo>
                    <a:pt x="1404" y="320"/>
                    <a:pt x="1499" y="271"/>
                    <a:pt x="1708" y="271"/>
                  </a:cubicBezTo>
                  <a:cubicBezTo>
                    <a:pt x="1859" y="271"/>
                    <a:pt x="2069" y="296"/>
                    <a:pt x="2375" y="354"/>
                  </a:cubicBezTo>
                  <a:cubicBezTo>
                    <a:pt x="2148" y="127"/>
                    <a:pt x="1471" y="0"/>
                    <a:pt x="966" y="0"/>
                  </a:cubicBezTo>
                  <a:close/>
                </a:path>
              </a:pathLst>
            </a:custGeom>
            <a:solidFill>
              <a:srgbClr val="FFE6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0"/>
            <p:cNvSpPr/>
            <p:nvPr/>
          </p:nvSpPr>
          <p:spPr>
            <a:xfrm>
              <a:off x="2392744" y="3813223"/>
              <a:ext cx="99836" cy="8298"/>
            </a:xfrm>
            <a:custGeom>
              <a:avLst/>
              <a:gdLst/>
              <a:ahLst/>
              <a:cxnLst/>
              <a:rect l="l" t="t" r="r" b="b"/>
              <a:pathLst>
                <a:path w="4680" h="389" extrusionOk="0">
                  <a:moveTo>
                    <a:pt x="2352" y="1"/>
                  </a:moveTo>
                  <a:cubicBezTo>
                    <a:pt x="1051" y="1"/>
                    <a:pt x="1" y="69"/>
                    <a:pt x="1" y="184"/>
                  </a:cubicBezTo>
                  <a:cubicBezTo>
                    <a:pt x="1" y="298"/>
                    <a:pt x="1051" y="389"/>
                    <a:pt x="2352" y="389"/>
                  </a:cubicBezTo>
                  <a:cubicBezTo>
                    <a:pt x="3653" y="389"/>
                    <a:pt x="4680" y="298"/>
                    <a:pt x="4680" y="184"/>
                  </a:cubicBezTo>
                  <a:cubicBezTo>
                    <a:pt x="4680" y="69"/>
                    <a:pt x="3653" y="1"/>
                    <a:pt x="235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0"/>
            <p:cNvSpPr/>
            <p:nvPr/>
          </p:nvSpPr>
          <p:spPr>
            <a:xfrm>
              <a:off x="2252993" y="3841467"/>
              <a:ext cx="466499" cy="29247"/>
            </a:xfrm>
            <a:custGeom>
              <a:avLst/>
              <a:gdLst/>
              <a:ahLst/>
              <a:cxnLst/>
              <a:rect l="l" t="t" r="r" b="b"/>
              <a:pathLst>
                <a:path w="21868" h="1371" extrusionOk="0">
                  <a:moveTo>
                    <a:pt x="1" y="1"/>
                  </a:moveTo>
                  <a:lnTo>
                    <a:pt x="10934" y="1370"/>
                  </a:lnTo>
                  <a:lnTo>
                    <a:pt x="218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0"/>
            <p:cNvSpPr/>
            <p:nvPr/>
          </p:nvSpPr>
          <p:spPr>
            <a:xfrm>
              <a:off x="2241174" y="3804114"/>
              <a:ext cx="445700" cy="33983"/>
            </a:xfrm>
            <a:custGeom>
              <a:avLst/>
              <a:gdLst/>
              <a:ahLst/>
              <a:cxnLst/>
              <a:rect l="l" t="t" r="r" b="b"/>
              <a:pathLst>
                <a:path w="20893" h="1593" extrusionOk="0">
                  <a:moveTo>
                    <a:pt x="1512" y="1"/>
                  </a:moveTo>
                  <a:cubicBezTo>
                    <a:pt x="506" y="1"/>
                    <a:pt x="1" y="208"/>
                    <a:pt x="509" y="839"/>
                  </a:cubicBezTo>
                  <a:lnTo>
                    <a:pt x="9069" y="1592"/>
                  </a:lnTo>
                  <a:cubicBezTo>
                    <a:pt x="9069" y="1592"/>
                    <a:pt x="20892" y="1250"/>
                    <a:pt x="20504" y="474"/>
                  </a:cubicBezTo>
                  <a:cubicBezTo>
                    <a:pt x="20407" y="290"/>
                    <a:pt x="19855" y="223"/>
                    <a:pt x="19022" y="223"/>
                  </a:cubicBezTo>
                  <a:cubicBezTo>
                    <a:pt x="16702" y="223"/>
                    <a:pt x="12208" y="747"/>
                    <a:pt x="9347" y="747"/>
                  </a:cubicBezTo>
                  <a:cubicBezTo>
                    <a:pt x="8887" y="747"/>
                    <a:pt x="8470" y="733"/>
                    <a:pt x="8110" y="702"/>
                  </a:cubicBezTo>
                  <a:cubicBezTo>
                    <a:pt x="6029" y="533"/>
                    <a:pt x="3126"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0"/>
            <p:cNvSpPr/>
            <p:nvPr/>
          </p:nvSpPr>
          <p:spPr>
            <a:xfrm>
              <a:off x="2183960" y="3801362"/>
              <a:ext cx="573034" cy="43924"/>
            </a:xfrm>
            <a:custGeom>
              <a:avLst/>
              <a:gdLst/>
              <a:ahLst/>
              <a:cxnLst/>
              <a:rect l="l" t="t" r="r" b="b"/>
              <a:pathLst>
                <a:path w="26862" h="2059" extrusionOk="0">
                  <a:moveTo>
                    <a:pt x="2202" y="0"/>
                  </a:moveTo>
                  <a:cubicBezTo>
                    <a:pt x="464" y="0"/>
                    <a:pt x="0" y="1926"/>
                    <a:pt x="1959" y="1926"/>
                  </a:cubicBezTo>
                  <a:cubicBezTo>
                    <a:pt x="5778" y="1926"/>
                    <a:pt x="11799" y="2058"/>
                    <a:pt x="17329" y="2058"/>
                  </a:cubicBezTo>
                  <a:cubicBezTo>
                    <a:pt x="20095" y="2058"/>
                    <a:pt x="22737" y="2025"/>
                    <a:pt x="24921" y="1926"/>
                  </a:cubicBezTo>
                  <a:cubicBezTo>
                    <a:pt x="26861" y="1812"/>
                    <a:pt x="26861" y="146"/>
                    <a:pt x="24921" y="146"/>
                  </a:cubicBezTo>
                  <a:cubicBezTo>
                    <a:pt x="21166" y="146"/>
                    <a:pt x="17972" y="1379"/>
                    <a:pt x="12805" y="1379"/>
                  </a:cubicBezTo>
                  <a:cubicBezTo>
                    <a:pt x="12758" y="1379"/>
                    <a:pt x="12711" y="1379"/>
                    <a:pt x="12664" y="1379"/>
                  </a:cubicBezTo>
                  <a:cubicBezTo>
                    <a:pt x="9948" y="1379"/>
                    <a:pt x="6455" y="625"/>
                    <a:pt x="2598" y="32"/>
                  </a:cubicBezTo>
                  <a:cubicBezTo>
                    <a:pt x="2460" y="10"/>
                    <a:pt x="2328" y="0"/>
                    <a:pt x="22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0"/>
            <p:cNvSpPr/>
            <p:nvPr/>
          </p:nvSpPr>
          <p:spPr>
            <a:xfrm>
              <a:off x="2551481" y="3804476"/>
              <a:ext cx="205517" cy="40916"/>
            </a:xfrm>
            <a:custGeom>
              <a:avLst/>
              <a:gdLst/>
              <a:ahLst/>
              <a:cxnLst/>
              <a:rect l="l" t="t" r="r" b="b"/>
              <a:pathLst>
                <a:path w="9634" h="1918" extrusionOk="0">
                  <a:moveTo>
                    <a:pt x="7693" y="0"/>
                  </a:moveTo>
                  <a:cubicBezTo>
                    <a:pt x="7077" y="0"/>
                    <a:pt x="6460" y="23"/>
                    <a:pt x="5890" y="91"/>
                  </a:cubicBezTo>
                  <a:cubicBezTo>
                    <a:pt x="5730" y="822"/>
                    <a:pt x="3447" y="1484"/>
                    <a:pt x="1" y="1917"/>
                  </a:cubicBezTo>
                  <a:cubicBezTo>
                    <a:pt x="2786" y="1917"/>
                    <a:pt x="5502" y="1895"/>
                    <a:pt x="7716" y="1780"/>
                  </a:cubicBezTo>
                  <a:cubicBezTo>
                    <a:pt x="9633" y="1666"/>
                    <a:pt x="9633" y="0"/>
                    <a:pt x="7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0"/>
            <p:cNvSpPr/>
            <p:nvPr/>
          </p:nvSpPr>
          <p:spPr>
            <a:xfrm>
              <a:off x="2489658" y="3815612"/>
              <a:ext cx="158266" cy="20287"/>
            </a:xfrm>
            <a:custGeom>
              <a:avLst/>
              <a:gdLst/>
              <a:ahLst/>
              <a:cxnLst/>
              <a:rect l="l" t="t" r="r" b="b"/>
              <a:pathLst>
                <a:path w="7419" h="951" extrusionOk="0">
                  <a:moveTo>
                    <a:pt x="5207" y="0"/>
                  </a:moveTo>
                  <a:cubicBezTo>
                    <a:pt x="2216" y="0"/>
                    <a:pt x="0" y="528"/>
                    <a:pt x="0" y="528"/>
                  </a:cubicBezTo>
                  <a:cubicBezTo>
                    <a:pt x="1965" y="408"/>
                    <a:pt x="3434" y="319"/>
                    <a:pt x="4457" y="319"/>
                  </a:cubicBezTo>
                  <a:cubicBezTo>
                    <a:pt x="5573" y="319"/>
                    <a:pt x="6158" y="425"/>
                    <a:pt x="6277" y="711"/>
                  </a:cubicBezTo>
                  <a:cubicBezTo>
                    <a:pt x="6344" y="858"/>
                    <a:pt x="6593" y="951"/>
                    <a:pt x="6823" y="951"/>
                  </a:cubicBezTo>
                  <a:cubicBezTo>
                    <a:pt x="6985" y="951"/>
                    <a:pt x="7138" y="905"/>
                    <a:pt x="7213" y="802"/>
                  </a:cubicBezTo>
                  <a:cubicBezTo>
                    <a:pt x="7418" y="574"/>
                    <a:pt x="7167" y="3"/>
                    <a:pt x="5569" y="3"/>
                  </a:cubicBezTo>
                  <a:cubicBezTo>
                    <a:pt x="5447" y="1"/>
                    <a:pt x="5327" y="0"/>
                    <a:pt x="52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0"/>
            <p:cNvSpPr/>
            <p:nvPr/>
          </p:nvSpPr>
          <p:spPr>
            <a:xfrm>
              <a:off x="2476496" y="3850726"/>
              <a:ext cx="14634" cy="89127"/>
            </a:xfrm>
            <a:custGeom>
              <a:avLst/>
              <a:gdLst/>
              <a:ahLst/>
              <a:cxnLst/>
              <a:rect l="l" t="t" r="r" b="b"/>
              <a:pathLst>
                <a:path w="686" h="4178" extrusionOk="0">
                  <a:moveTo>
                    <a:pt x="1" y="0"/>
                  </a:moveTo>
                  <a:cubicBezTo>
                    <a:pt x="275" y="1461"/>
                    <a:pt x="320" y="2854"/>
                    <a:pt x="1" y="4178"/>
                  </a:cubicBezTo>
                  <a:lnTo>
                    <a:pt x="686" y="4178"/>
                  </a:lnTo>
                  <a:cubicBezTo>
                    <a:pt x="389" y="2876"/>
                    <a:pt x="434" y="1484"/>
                    <a:pt x="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0"/>
            <p:cNvSpPr/>
            <p:nvPr/>
          </p:nvSpPr>
          <p:spPr>
            <a:xfrm>
              <a:off x="2361576" y="3931556"/>
              <a:ext cx="234721" cy="26324"/>
            </a:xfrm>
            <a:custGeom>
              <a:avLst/>
              <a:gdLst/>
              <a:ahLst/>
              <a:cxnLst/>
              <a:rect l="l" t="t" r="r" b="b"/>
              <a:pathLst>
                <a:path w="11003" h="1234" extrusionOk="0">
                  <a:moveTo>
                    <a:pt x="5502" y="0"/>
                  </a:moveTo>
                  <a:lnTo>
                    <a:pt x="1" y="685"/>
                  </a:lnTo>
                  <a:lnTo>
                    <a:pt x="1" y="1233"/>
                  </a:lnTo>
                  <a:lnTo>
                    <a:pt x="11003" y="1233"/>
                  </a:lnTo>
                  <a:lnTo>
                    <a:pt x="11003" y="685"/>
                  </a:lnTo>
                  <a:lnTo>
                    <a:pt x="55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0"/>
            <p:cNvSpPr/>
            <p:nvPr/>
          </p:nvSpPr>
          <p:spPr>
            <a:xfrm>
              <a:off x="2511567" y="3814289"/>
              <a:ext cx="86695" cy="13461"/>
            </a:xfrm>
            <a:custGeom>
              <a:avLst/>
              <a:gdLst/>
              <a:ahLst/>
              <a:cxnLst/>
              <a:rect l="l" t="t" r="r" b="b"/>
              <a:pathLst>
                <a:path w="4064" h="631" extrusionOk="0">
                  <a:moveTo>
                    <a:pt x="3671" y="0"/>
                  </a:moveTo>
                  <a:cubicBezTo>
                    <a:pt x="3297" y="0"/>
                    <a:pt x="2691" y="50"/>
                    <a:pt x="2009" y="134"/>
                  </a:cubicBezTo>
                  <a:cubicBezTo>
                    <a:pt x="890" y="293"/>
                    <a:pt x="0" y="476"/>
                    <a:pt x="0" y="567"/>
                  </a:cubicBezTo>
                  <a:cubicBezTo>
                    <a:pt x="17" y="610"/>
                    <a:pt x="158" y="631"/>
                    <a:pt x="386" y="631"/>
                  </a:cubicBezTo>
                  <a:cubicBezTo>
                    <a:pt x="761" y="631"/>
                    <a:pt x="1372" y="575"/>
                    <a:pt x="2054" y="476"/>
                  </a:cubicBezTo>
                  <a:cubicBezTo>
                    <a:pt x="3173" y="339"/>
                    <a:pt x="4063" y="134"/>
                    <a:pt x="4063" y="65"/>
                  </a:cubicBezTo>
                  <a:cubicBezTo>
                    <a:pt x="4054" y="21"/>
                    <a:pt x="3910" y="0"/>
                    <a:pt x="36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0"/>
            <p:cNvSpPr/>
            <p:nvPr/>
          </p:nvSpPr>
          <p:spPr>
            <a:xfrm>
              <a:off x="2199917" y="3803879"/>
              <a:ext cx="179705" cy="27391"/>
            </a:xfrm>
            <a:custGeom>
              <a:avLst/>
              <a:gdLst/>
              <a:ahLst/>
              <a:cxnLst/>
              <a:rect l="l" t="t" r="r" b="b"/>
              <a:pathLst>
                <a:path w="8424" h="1284" extrusionOk="0">
                  <a:moveTo>
                    <a:pt x="1546" y="1"/>
                  </a:moveTo>
                  <a:cubicBezTo>
                    <a:pt x="644" y="1"/>
                    <a:pt x="82" y="505"/>
                    <a:pt x="1" y="1010"/>
                  </a:cubicBezTo>
                  <a:cubicBezTo>
                    <a:pt x="1211" y="1192"/>
                    <a:pt x="2786" y="1283"/>
                    <a:pt x="4498" y="1283"/>
                  </a:cubicBezTo>
                  <a:cubicBezTo>
                    <a:pt x="5936" y="1283"/>
                    <a:pt x="7305" y="1192"/>
                    <a:pt x="8424" y="1078"/>
                  </a:cubicBezTo>
                  <a:cubicBezTo>
                    <a:pt x="6461" y="827"/>
                    <a:pt x="4246" y="393"/>
                    <a:pt x="1918" y="28"/>
                  </a:cubicBezTo>
                  <a:cubicBezTo>
                    <a:pt x="1788" y="10"/>
                    <a:pt x="1664" y="1"/>
                    <a:pt x="15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0"/>
            <p:cNvSpPr/>
            <p:nvPr/>
          </p:nvSpPr>
          <p:spPr>
            <a:xfrm>
              <a:off x="2299263" y="3809596"/>
              <a:ext cx="50665" cy="21183"/>
            </a:xfrm>
            <a:custGeom>
              <a:avLst/>
              <a:gdLst/>
              <a:ahLst/>
              <a:cxnLst/>
              <a:rect l="l" t="t" r="r" b="b"/>
              <a:pathLst>
                <a:path w="2375" h="993" extrusionOk="0">
                  <a:moveTo>
                    <a:pt x="966" y="0"/>
                  </a:moveTo>
                  <a:cubicBezTo>
                    <a:pt x="708" y="0"/>
                    <a:pt x="496" y="33"/>
                    <a:pt x="411" y="102"/>
                  </a:cubicBezTo>
                  <a:cubicBezTo>
                    <a:pt x="1575" y="239"/>
                    <a:pt x="0" y="993"/>
                    <a:pt x="936" y="993"/>
                  </a:cubicBezTo>
                  <a:cubicBezTo>
                    <a:pt x="1575" y="993"/>
                    <a:pt x="1050" y="582"/>
                    <a:pt x="1301" y="399"/>
                  </a:cubicBezTo>
                  <a:cubicBezTo>
                    <a:pt x="1394" y="320"/>
                    <a:pt x="1487" y="271"/>
                    <a:pt x="1696" y="271"/>
                  </a:cubicBezTo>
                  <a:cubicBezTo>
                    <a:pt x="1847" y="271"/>
                    <a:pt x="2059" y="296"/>
                    <a:pt x="2374" y="354"/>
                  </a:cubicBezTo>
                  <a:cubicBezTo>
                    <a:pt x="2147" y="127"/>
                    <a:pt x="1470" y="0"/>
                    <a:pt x="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0"/>
            <p:cNvSpPr/>
            <p:nvPr/>
          </p:nvSpPr>
          <p:spPr>
            <a:xfrm>
              <a:off x="3418701" y="3971000"/>
              <a:ext cx="57000" cy="628626"/>
            </a:xfrm>
            <a:custGeom>
              <a:avLst/>
              <a:gdLst/>
              <a:ahLst/>
              <a:cxnLst/>
              <a:rect l="l" t="t" r="r" b="b"/>
              <a:pathLst>
                <a:path w="2672" h="29468" extrusionOk="0">
                  <a:moveTo>
                    <a:pt x="1" y="0"/>
                  </a:moveTo>
                  <a:lnTo>
                    <a:pt x="2192" y="29468"/>
                  </a:lnTo>
                  <a:lnTo>
                    <a:pt x="2671" y="29468"/>
                  </a:lnTo>
                  <a:lnTo>
                    <a:pt x="2671" y="0"/>
                  </a:lnTo>
                  <a:close/>
                </a:path>
              </a:pathLst>
            </a:custGeom>
            <a:solidFill>
              <a:srgbClr val="E0C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0"/>
            <p:cNvSpPr/>
            <p:nvPr/>
          </p:nvSpPr>
          <p:spPr>
            <a:xfrm>
              <a:off x="3341775" y="3971000"/>
              <a:ext cx="57470" cy="628626"/>
            </a:xfrm>
            <a:custGeom>
              <a:avLst/>
              <a:gdLst/>
              <a:ahLst/>
              <a:cxnLst/>
              <a:rect l="l" t="t" r="r" b="b"/>
              <a:pathLst>
                <a:path w="2694" h="29468" extrusionOk="0">
                  <a:moveTo>
                    <a:pt x="0" y="0"/>
                  </a:moveTo>
                  <a:lnTo>
                    <a:pt x="639" y="29468"/>
                  </a:lnTo>
                  <a:lnTo>
                    <a:pt x="1142" y="29468"/>
                  </a:lnTo>
                  <a:lnTo>
                    <a:pt x="2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0"/>
            <p:cNvSpPr/>
            <p:nvPr/>
          </p:nvSpPr>
          <p:spPr>
            <a:xfrm>
              <a:off x="3341775" y="3971000"/>
              <a:ext cx="57470" cy="503490"/>
            </a:xfrm>
            <a:custGeom>
              <a:avLst/>
              <a:gdLst/>
              <a:ahLst/>
              <a:cxnLst/>
              <a:rect l="l" t="t" r="r" b="b"/>
              <a:pathLst>
                <a:path w="2694" h="23602" extrusionOk="0">
                  <a:moveTo>
                    <a:pt x="0" y="0"/>
                  </a:moveTo>
                  <a:lnTo>
                    <a:pt x="502" y="23236"/>
                  </a:lnTo>
                  <a:lnTo>
                    <a:pt x="1461" y="23602"/>
                  </a:lnTo>
                  <a:lnTo>
                    <a:pt x="2694"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60"/>
            <p:cNvSpPr/>
            <p:nvPr/>
          </p:nvSpPr>
          <p:spPr>
            <a:xfrm>
              <a:off x="2130777" y="3971000"/>
              <a:ext cx="57491" cy="628626"/>
            </a:xfrm>
            <a:custGeom>
              <a:avLst/>
              <a:gdLst/>
              <a:ahLst/>
              <a:cxnLst/>
              <a:rect l="l" t="t" r="r" b="b"/>
              <a:pathLst>
                <a:path w="2695" h="29468" extrusionOk="0">
                  <a:moveTo>
                    <a:pt x="1" y="0"/>
                  </a:moveTo>
                  <a:lnTo>
                    <a:pt x="1" y="29468"/>
                  </a:lnTo>
                  <a:lnTo>
                    <a:pt x="503" y="29468"/>
                  </a:lnTo>
                  <a:lnTo>
                    <a:pt x="2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60"/>
            <p:cNvSpPr/>
            <p:nvPr/>
          </p:nvSpPr>
          <p:spPr>
            <a:xfrm>
              <a:off x="2130777" y="3971000"/>
              <a:ext cx="57491" cy="449924"/>
            </a:xfrm>
            <a:custGeom>
              <a:avLst/>
              <a:gdLst/>
              <a:ahLst/>
              <a:cxnLst/>
              <a:rect l="l" t="t" r="r" b="b"/>
              <a:pathLst>
                <a:path w="2695" h="21091" extrusionOk="0">
                  <a:moveTo>
                    <a:pt x="1" y="0"/>
                  </a:moveTo>
                  <a:lnTo>
                    <a:pt x="1" y="20543"/>
                  </a:lnTo>
                  <a:lnTo>
                    <a:pt x="1142" y="21091"/>
                  </a:lnTo>
                  <a:lnTo>
                    <a:pt x="2694"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0"/>
            <p:cNvSpPr/>
            <p:nvPr/>
          </p:nvSpPr>
          <p:spPr>
            <a:xfrm>
              <a:off x="2279787" y="3971000"/>
              <a:ext cx="57470" cy="628626"/>
            </a:xfrm>
            <a:custGeom>
              <a:avLst/>
              <a:gdLst/>
              <a:ahLst/>
              <a:cxnLst/>
              <a:rect l="l" t="t" r="r" b="b"/>
              <a:pathLst>
                <a:path w="2694" h="29468" extrusionOk="0">
                  <a:moveTo>
                    <a:pt x="0" y="0"/>
                  </a:moveTo>
                  <a:lnTo>
                    <a:pt x="0" y="29468"/>
                  </a:lnTo>
                  <a:lnTo>
                    <a:pt x="525" y="29468"/>
                  </a:lnTo>
                  <a:lnTo>
                    <a:pt x="2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0"/>
            <p:cNvSpPr/>
            <p:nvPr/>
          </p:nvSpPr>
          <p:spPr>
            <a:xfrm>
              <a:off x="2279787" y="3971000"/>
              <a:ext cx="57470" cy="449924"/>
            </a:xfrm>
            <a:custGeom>
              <a:avLst/>
              <a:gdLst/>
              <a:ahLst/>
              <a:cxnLst/>
              <a:rect l="l" t="t" r="r" b="b"/>
              <a:pathLst>
                <a:path w="2694" h="21091" extrusionOk="0">
                  <a:moveTo>
                    <a:pt x="0" y="0"/>
                  </a:moveTo>
                  <a:lnTo>
                    <a:pt x="0" y="20543"/>
                  </a:lnTo>
                  <a:lnTo>
                    <a:pt x="1119" y="21091"/>
                  </a:lnTo>
                  <a:lnTo>
                    <a:pt x="2694"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0"/>
            <p:cNvSpPr/>
            <p:nvPr/>
          </p:nvSpPr>
          <p:spPr>
            <a:xfrm>
              <a:off x="2015879" y="3952974"/>
              <a:ext cx="1548910" cy="383153"/>
            </a:xfrm>
            <a:custGeom>
              <a:avLst/>
              <a:gdLst/>
              <a:ahLst/>
              <a:cxnLst/>
              <a:rect l="l" t="t" r="r" b="b"/>
              <a:pathLst>
                <a:path w="72608" h="17961" extrusionOk="0">
                  <a:moveTo>
                    <a:pt x="3378" y="1"/>
                  </a:moveTo>
                  <a:lnTo>
                    <a:pt x="0" y="16937"/>
                  </a:lnTo>
                  <a:cubicBezTo>
                    <a:pt x="2814" y="17696"/>
                    <a:pt x="10558" y="17961"/>
                    <a:pt x="19996" y="17961"/>
                  </a:cubicBezTo>
                  <a:cubicBezTo>
                    <a:pt x="41787" y="17961"/>
                    <a:pt x="72607" y="16549"/>
                    <a:pt x="72607" y="16549"/>
                  </a:cubicBezTo>
                  <a:lnTo>
                    <a:pt x="700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0"/>
            <p:cNvSpPr/>
            <p:nvPr/>
          </p:nvSpPr>
          <p:spPr>
            <a:xfrm>
              <a:off x="3185960" y="3952974"/>
              <a:ext cx="291189" cy="19007"/>
            </a:xfrm>
            <a:custGeom>
              <a:avLst/>
              <a:gdLst/>
              <a:ahLst/>
              <a:cxnLst/>
              <a:rect l="l" t="t" r="r" b="b"/>
              <a:pathLst>
                <a:path w="13650" h="891" extrusionOk="0">
                  <a:moveTo>
                    <a:pt x="0" y="1"/>
                  </a:moveTo>
                  <a:cubicBezTo>
                    <a:pt x="1415" y="549"/>
                    <a:pt x="3926" y="891"/>
                    <a:pt x="6825" y="891"/>
                  </a:cubicBezTo>
                  <a:cubicBezTo>
                    <a:pt x="9701" y="891"/>
                    <a:pt x="12257" y="526"/>
                    <a:pt x="13650" y="1"/>
                  </a:cubicBezTo>
                  <a:close/>
                </a:path>
              </a:pathLst>
            </a:custGeom>
            <a:solidFill>
              <a:srgbClr val="F4D5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0"/>
            <p:cNvSpPr/>
            <p:nvPr/>
          </p:nvSpPr>
          <p:spPr>
            <a:xfrm>
              <a:off x="2720948" y="3952974"/>
              <a:ext cx="844340" cy="380316"/>
            </a:xfrm>
            <a:custGeom>
              <a:avLst/>
              <a:gdLst/>
              <a:ahLst/>
              <a:cxnLst/>
              <a:rect l="l" t="t" r="r" b="b"/>
              <a:pathLst>
                <a:path w="39580" h="17828" extrusionOk="0">
                  <a:moveTo>
                    <a:pt x="6026" y="1"/>
                  </a:moveTo>
                  <a:cubicBezTo>
                    <a:pt x="5204" y="1918"/>
                    <a:pt x="5090" y="14244"/>
                    <a:pt x="0" y="17827"/>
                  </a:cubicBezTo>
                  <a:cubicBezTo>
                    <a:pt x="19287" y="17485"/>
                    <a:pt x="39579" y="16549"/>
                    <a:pt x="39579" y="16549"/>
                  </a:cubicBezTo>
                  <a:lnTo>
                    <a:pt x="37046" y="1"/>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0"/>
            <p:cNvSpPr/>
            <p:nvPr/>
          </p:nvSpPr>
          <p:spPr>
            <a:xfrm>
              <a:off x="2511567" y="4103434"/>
              <a:ext cx="183587" cy="232780"/>
            </a:xfrm>
            <a:custGeom>
              <a:avLst/>
              <a:gdLst/>
              <a:ahLst/>
              <a:cxnLst/>
              <a:rect l="l" t="t" r="r" b="b"/>
              <a:pathLst>
                <a:path w="8606" h="10912" extrusionOk="0">
                  <a:moveTo>
                    <a:pt x="8377" y="1"/>
                  </a:moveTo>
                  <a:cubicBezTo>
                    <a:pt x="8377" y="1"/>
                    <a:pt x="6026" y="5639"/>
                    <a:pt x="0" y="10911"/>
                  </a:cubicBezTo>
                  <a:cubicBezTo>
                    <a:pt x="1940" y="10911"/>
                    <a:pt x="3926" y="10888"/>
                    <a:pt x="5935" y="10866"/>
                  </a:cubicBezTo>
                  <a:cubicBezTo>
                    <a:pt x="8605" y="6050"/>
                    <a:pt x="8377" y="1"/>
                    <a:pt x="837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0"/>
            <p:cNvSpPr/>
            <p:nvPr/>
          </p:nvSpPr>
          <p:spPr>
            <a:xfrm>
              <a:off x="2162926" y="4035766"/>
              <a:ext cx="120763" cy="298975"/>
            </a:xfrm>
            <a:custGeom>
              <a:avLst/>
              <a:gdLst/>
              <a:ahLst/>
              <a:cxnLst/>
              <a:rect l="l" t="t" r="r" b="b"/>
              <a:pathLst>
                <a:path w="5661" h="14015" extrusionOk="0">
                  <a:moveTo>
                    <a:pt x="4657" y="0"/>
                  </a:moveTo>
                  <a:lnTo>
                    <a:pt x="4657" y="0"/>
                  </a:lnTo>
                  <a:cubicBezTo>
                    <a:pt x="4657" y="1"/>
                    <a:pt x="3721" y="7054"/>
                    <a:pt x="0" y="13832"/>
                  </a:cubicBezTo>
                  <a:cubicBezTo>
                    <a:pt x="1347" y="13901"/>
                    <a:pt x="2808" y="13946"/>
                    <a:pt x="4406" y="14015"/>
                  </a:cubicBezTo>
                  <a:cubicBezTo>
                    <a:pt x="5661" y="7738"/>
                    <a:pt x="4657" y="1"/>
                    <a:pt x="465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0"/>
            <p:cNvSpPr/>
            <p:nvPr/>
          </p:nvSpPr>
          <p:spPr>
            <a:xfrm>
              <a:off x="2932761" y="3644950"/>
              <a:ext cx="30121" cy="55976"/>
            </a:xfrm>
            <a:custGeom>
              <a:avLst/>
              <a:gdLst/>
              <a:ahLst/>
              <a:cxnLst/>
              <a:rect l="l" t="t" r="r" b="b"/>
              <a:pathLst>
                <a:path w="1412" h="2624" extrusionOk="0">
                  <a:moveTo>
                    <a:pt x="847" y="1"/>
                  </a:moveTo>
                  <a:cubicBezTo>
                    <a:pt x="702" y="1"/>
                    <a:pt x="548" y="82"/>
                    <a:pt x="434" y="288"/>
                  </a:cubicBezTo>
                  <a:cubicBezTo>
                    <a:pt x="91" y="927"/>
                    <a:pt x="0" y="1749"/>
                    <a:pt x="457" y="2342"/>
                  </a:cubicBezTo>
                  <a:cubicBezTo>
                    <a:pt x="615" y="2547"/>
                    <a:pt x="767" y="2623"/>
                    <a:pt x="898" y="2623"/>
                  </a:cubicBezTo>
                  <a:cubicBezTo>
                    <a:pt x="1220" y="2623"/>
                    <a:pt x="1411" y="2156"/>
                    <a:pt x="1233" y="1977"/>
                  </a:cubicBezTo>
                  <a:cubicBezTo>
                    <a:pt x="982" y="1680"/>
                    <a:pt x="1096" y="1041"/>
                    <a:pt x="1255" y="608"/>
                  </a:cubicBezTo>
                  <a:cubicBezTo>
                    <a:pt x="1392" y="319"/>
                    <a:pt x="1135" y="1"/>
                    <a:pt x="847"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0"/>
            <p:cNvSpPr/>
            <p:nvPr/>
          </p:nvSpPr>
          <p:spPr>
            <a:xfrm>
              <a:off x="2822172" y="3745107"/>
              <a:ext cx="111740" cy="49001"/>
            </a:xfrm>
            <a:custGeom>
              <a:avLst/>
              <a:gdLst/>
              <a:ahLst/>
              <a:cxnLst/>
              <a:rect l="l" t="t" r="r" b="b"/>
              <a:pathLst>
                <a:path w="5238" h="2297" extrusionOk="0">
                  <a:moveTo>
                    <a:pt x="2058" y="1"/>
                  </a:moveTo>
                  <a:cubicBezTo>
                    <a:pt x="1885" y="1"/>
                    <a:pt x="1709" y="15"/>
                    <a:pt x="1532" y="44"/>
                  </a:cubicBezTo>
                  <a:cubicBezTo>
                    <a:pt x="1" y="260"/>
                    <a:pt x="731" y="1311"/>
                    <a:pt x="1394" y="1311"/>
                  </a:cubicBezTo>
                  <a:cubicBezTo>
                    <a:pt x="1433" y="1311"/>
                    <a:pt x="1471" y="1307"/>
                    <a:pt x="1509" y="1299"/>
                  </a:cubicBezTo>
                  <a:cubicBezTo>
                    <a:pt x="1607" y="1268"/>
                    <a:pt x="1712" y="1254"/>
                    <a:pt x="1823" y="1254"/>
                  </a:cubicBezTo>
                  <a:cubicBezTo>
                    <a:pt x="2438" y="1254"/>
                    <a:pt x="3213" y="1696"/>
                    <a:pt x="3678" y="2121"/>
                  </a:cubicBezTo>
                  <a:cubicBezTo>
                    <a:pt x="3810" y="2243"/>
                    <a:pt x="3975" y="2296"/>
                    <a:pt x="4140" y="2296"/>
                  </a:cubicBezTo>
                  <a:cubicBezTo>
                    <a:pt x="4686" y="2296"/>
                    <a:pt x="5237" y="1718"/>
                    <a:pt x="4659" y="1140"/>
                  </a:cubicBezTo>
                  <a:cubicBezTo>
                    <a:pt x="4014" y="495"/>
                    <a:pt x="3085" y="1"/>
                    <a:pt x="2058"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0"/>
            <p:cNvSpPr/>
            <p:nvPr/>
          </p:nvSpPr>
          <p:spPr>
            <a:xfrm>
              <a:off x="2960985" y="3663445"/>
              <a:ext cx="30612" cy="56147"/>
            </a:xfrm>
            <a:custGeom>
              <a:avLst/>
              <a:gdLst/>
              <a:ahLst/>
              <a:cxnLst/>
              <a:rect l="l" t="t" r="r" b="b"/>
              <a:pathLst>
                <a:path w="1435" h="2632" extrusionOk="0">
                  <a:moveTo>
                    <a:pt x="658" y="1"/>
                  </a:moveTo>
                  <a:cubicBezTo>
                    <a:pt x="501" y="1"/>
                    <a:pt x="343" y="94"/>
                    <a:pt x="252" y="334"/>
                  </a:cubicBezTo>
                  <a:cubicBezTo>
                    <a:pt x="1" y="996"/>
                    <a:pt x="1" y="1818"/>
                    <a:pt x="503" y="2388"/>
                  </a:cubicBezTo>
                  <a:cubicBezTo>
                    <a:pt x="667" y="2564"/>
                    <a:pt x="814" y="2632"/>
                    <a:pt x="937" y="2632"/>
                  </a:cubicBezTo>
                  <a:cubicBezTo>
                    <a:pt x="1279" y="2632"/>
                    <a:pt x="1435" y="2110"/>
                    <a:pt x="1234" y="1909"/>
                  </a:cubicBezTo>
                  <a:cubicBezTo>
                    <a:pt x="937" y="1681"/>
                    <a:pt x="960" y="1019"/>
                    <a:pt x="1119" y="562"/>
                  </a:cubicBezTo>
                  <a:cubicBezTo>
                    <a:pt x="1207" y="286"/>
                    <a:pt x="933" y="1"/>
                    <a:pt x="658"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0"/>
            <p:cNvSpPr/>
            <p:nvPr/>
          </p:nvSpPr>
          <p:spPr>
            <a:xfrm>
              <a:off x="2980952" y="3687573"/>
              <a:ext cx="30121" cy="56275"/>
            </a:xfrm>
            <a:custGeom>
              <a:avLst/>
              <a:gdLst/>
              <a:ahLst/>
              <a:cxnLst/>
              <a:rect l="l" t="t" r="r" b="b"/>
              <a:pathLst>
                <a:path w="1412" h="2638" extrusionOk="0">
                  <a:moveTo>
                    <a:pt x="850" y="0"/>
                  </a:moveTo>
                  <a:cubicBezTo>
                    <a:pt x="704" y="0"/>
                    <a:pt x="550" y="84"/>
                    <a:pt x="434" y="299"/>
                  </a:cubicBezTo>
                  <a:cubicBezTo>
                    <a:pt x="92" y="915"/>
                    <a:pt x="1" y="1737"/>
                    <a:pt x="457" y="2353"/>
                  </a:cubicBezTo>
                  <a:cubicBezTo>
                    <a:pt x="617" y="2559"/>
                    <a:pt x="771" y="2638"/>
                    <a:pt x="902" y="2638"/>
                  </a:cubicBezTo>
                  <a:cubicBezTo>
                    <a:pt x="1222" y="2638"/>
                    <a:pt x="1411" y="2175"/>
                    <a:pt x="1233" y="1965"/>
                  </a:cubicBezTo>
                  <a:cubicBezTo>
                    <a:pt x="982" y="1691"/>
                    <a:pt x="1096" y="1029"/>
                    <a:pt x="1256" y="595"/>
                  </a:cubicBezTo>
                  <a:cubicBezTo>
                    <a:pt x="1392" y="323"/>
                    <a:pt x="1137" y="0"/>
                    <a:pt x="85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0"/>
            <p:cNvSpPr/>
            <p:nvPr/>
          </p:nvSpPr>
          <p:spPr>
            <a:xfrm>
              <a:off x="2923183" y="3791250"/>
              <a:ext cx="217997" cy="194190"/>
            </a:xfrm>
            <a:custGeom>
              <a:avLst/>
              <a:gdLst/>
              <a:ahLst/>
              <a:cxnLst/>
              <a:rect l="l" t="t" r="r" b="b"/>
              <a:pathLst>
                <a:path w="10219" h="9103" extrusionOk="0">
                  <a:moveTo>
                    <a:pt x="3159" y="0"/>
                  </a:moveTo>
                  <a:cubicBezTo>
                    <a:pt x="1312" y="0"/>
                    <a:pt x="1" y="973"/>
                    <a:pt x="609" y="2515"/>
                  </a:cubicBezTo>
                  <a:cubicBezTo>
                    <a:pt x="609" y="2515"/>
                    <a:pt x="2846" y="7331"/>
                    <a:pt x="5174" y="8586"/>
                  </a:cubicBezTo>
                  <a:cubicBezTo>
                    <a:pt x="5650" y="8839"/>
                    <a:pt x="6020" y="9102"/>
                    <a:pt x="6334" y="9102"/>
                  </a:cubicBezTo>
                  <a:cubicBezTo>
                    <a:pt x="6501" y="9102"/>
                    <a:pt x="6652" y="9028"/>
                    <a:pt x="6795" y="8837"/>
                  </a:cubicBezTo>
                  <a:cubicBezTo>
                    <a:pt x="8164" y="7080"/>
                    <a:pt x="10218" y="3473"/>
                    <a:pt x="6840" y="1191"/>
                  </a:cubicBezTo>
                  <a:cubicBezTo>
                    <a:pt x="5625" y="366"/>
                    <a:pt x="4291" y="0"/>
                    <a:pt x="3159"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0"/>
            <p:cNvSpPr/>
            <p:nvPr/>
          </p:nvSpPr>
          <p:spPr>
            <a:xfrm>
              <a:off x="2971331" y="3808274"/>
              <a:ext cx="147450" cy="126715"/>
            </a:xfrm>
            <a:custGeom>
              <a:avLst/>
              <a:gdLst/>
              <a:ahLst/>
              <a:cxnLst/>
              <a:rect l="l" t="t" r="r" b="b"/>
              <a:pathLst>
                <a:path w="6912" h="5940" extrusionOk="0">
                  <a:moveTo>
                    <a:pt x="2965" y="1"/>
                  </a:moveTo>
                  <a:cubicBezTo>
                    <a:pt x="1524" y="1"/>
                    <a:pt x="1" y="624"/>
                    <a:pt x="657" y="1169"/>
                  </a:cubicBezTo>
                  <a:cubicBezTo>
                    <a:pt x="2711" y="2858"/>
                    <a:pt x="5930" y="4387"/>
                    <a:pt x="5839" y="5939"/>
                  </a:cubicBezTo>
                  <a:cubicBezTo>
                    <a:pt x="6683" y="4136"/>
                    <a:pt x="6911" y="1968"/>
                    <a:pt x="4583" y="393"/>
                  </a:cubicBezTo>
                  <a:cubicBezTo>
                    <a:pt x="4175" y="114"/>
                    <a:pt x="3577" y="1"/>
                    <a:pt x="2965"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0"/>
            <p:cNvSpPr/>
            <p:nvPr/>
          </p:nvSpPr>
          <p:spPr>
            <a:xfrm>
              <a:off x="3185960" y="3462811"/>
              <a:ext cx="129702" cy="192654"/>
            </a:xfrm>
            <a:custGeom>
              <a:avLst/>
              <a:gdLst/>
              <a:ahLst/>
              <a:cxnLst/>
              <a:rect l="l" t="t" r="r" b="b"/>
              <a:pathLst>
                <a:path w="6080" h="9031" extrusionOk="0">
                  <a:moveTo>
                    <a:pt x="3080" y="0"/>
                  </a:moveTo>
                  <a:cubicBezTo>
                    <a:pt x="2233" y="0"/>
                    <a:pt x="1308" y="299"/>
                    <a:pt x="868" y="700"/>
                  </a:cubicBezTo>
                  <a:cubicBezTo>
                    <a:pt x="92" y="1408"/>
                    <a:pt x="0" y="5357"/>
                    <a:pt x="1187" y="8255"/>
                  </a:cubicBezTo>
                  <a:cubicBezTo>
                    <a:pt x="1411" y="8815"/>
                    <a:pt x="2013" y="9031"/>
                    <a:pt x="2721" y="9031"/>
                  </a:cubicBezTo>
                  <a:cubicBezTo>
                    <a:pt x="4177" y="9031"/>
                    <a:pt x="6080" y="8118"/>
                    <a:pt x="6049" y="7411"/>
                  </a:cubicBezTo>
                  <a:cubicBezTo>
                    <a:pt x="6049" y="6886"/>
                    <a:pt x="5364" y="1613"/>
                    <a:pt x="4634" y="609"/>
                  </a:cubicBezTo>
                  <a:cubicBezTo>
                    <a:pt x="4328" y="174"/>
                    <a:pt x="3726" y="0"/>
                    <a:pt x="308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0"/>
            <p:cNvSpPr/>
            <p:nvPr/>
          </p:nvSpPr>
          <p:spPr>
            <a:xfrm>
              <a:off x="3211282" y="3558787"/>
              <a:ext cx="104700" cy="96444"/>
            </a:xfrm>
            <a:custGeom>
              <a:avLst/>
              <a:gdLst/>
              <a:ahLst/>
              <a:cxnLst/>
              <a:rect l="l" t="t" r="r" b="b"/>
              <a:pathLst>
                <a:path w="4908" h="4521" extrusionOk="0">
                  <a:moveTo>
                    <a:pt x="4462" y="1"/>
                  </a:moveTo>
                  <a:cubicBezTo>
                    <a:pt x="4125" y="1"/>
                    <a:pt x="3858" y="1269"/>
                    <a:pt x="3470" y="1269"/>
                  </a:cubicBezTo>
                  <a:cubicBezTo>
                    <a:pt x="1712" y="1314"/>
                    <a:pt x="183" y="1497"/>
                    <a:pt x="0" y="3756"/>
                  </a:cubicBezTo>
                  <a:cubicBezTo>
                    <a:pt x="231" y="4307"/>
                    <a:pt x="832" y="4520"/>
                    <a:pt x="1537" y="4520"/>
                  </a:cubicBezTo>
                  <a:cubicBezTo>
                    <a:pt x="2998" y="4520"/>
                    <a:pt x="4908" y="3605"/>
                    <a:pt x="4908" y="2866"/>
                  </a:cubicBezTo>
                  <a:cubicBezTo>
                    <a:pt x="4908" y="2638"/>
                    <a:pt x="4748" y="1383"/>
                    <a:pt x="4520" y="13"/>
                  </a:cubicBezTo>
                  <a:cubicBezTo>
                    <a:pt x="4500" y="5"/>
                    <a:pt x="4481" y="1"/>
                    <a:pt x="4462"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0"/>
            <p:cNvSpPr/>
            <p:nvPr/>
          </p:nvSpPr>
          <p:spPr>
            <a:xfrm>
              <a:off x="3217127" y="3547033"/>
              <a:ext cx="119803" cy="104551"/>
            </a:xfrm>
            <a:custGeom>
              <a:avLst/>
              <a:gdLst/>
              <a:ahLst/>
              <a:cxnLst/>
              <a:rect l="l" t="t" r="r" b="b"/>
              <a:pathLst>
                <a:path w="5616" h="4901" extrusionOk="0">
                  <a:moveTo>
                    <a:pt x="2248" y="1"/>
                  </a:moveTo>
                  <a:cubicBezTo>
                    <a:pt x="1990" y="1"/>
                    <a:pt x="1727" y="87"/>
                    <a:pt x="1461" y="267"/>
                  </a:cubicBezTo>
                  <a:cubicBezTo>
                    <a:pt x="0" y="1226"/>
                    <a:pt x="913" y="4901"/>
                    <a:pt x="913" y="4901"/>
                  </a:cubicBezTo>
                  <a:lnTo>
                    <a:pt x="5615" y="4604"/>
                  </a:lnTo>
                  <a:cubicBezTo>
                    <a:pt x="4529" y="1796"/>
                    <a:pt x="3428" y="1"/>
                    <a:pt x="2248"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0"/>
            <p:cNvSpPr/>
            <p:nvPr/>
          </p:nvSpPr>
          <p:spPr>
            <a:xfrm>
              <a:off x="3228796" y="3619244"/>
              <a:ext cx="119803" cy="44030"/>
            </a:xfrm>
            <a:custGeom>
              <a:avLst/>
              <a:gdLst/>
              <a:ahLst/>
              <a:cxnLst/>
              <a:rect l="l" t="t" r="r" b="b"/>
              <a:pathLst>
                <a:path w="5616" h="2064" extrusionOk="0">
                  <a:moveTo>
                    <a:pt x="3247" y="1"/>
                  </a:moveTo>
                  <a:cubicBezTo>
                    <a:pt x="1749" y="1"/>
                    <a:pt x="275" y="763"/>
                    <a:pt x="275" y="763"/>
                  </a:cubicBezTo>
                  <a:lnTo>
                    <a:pt x="1" y="2064"/>
                  </a:lnTo>
                  <a:lnTo>
                    <a:pt x="5616" y="1607"/>
                  </a:lnTo>
                  <a:lnTo>
                    <a:pt x="4817" y="375"/>
                  </a:lnTo>
                  <a:cubicBezTo>
                    <a:pt x="4337" y="101"/>
                    <a:pt x="3790" y="1"/>
                    <a:pt x="3247" y="1"/>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0"/>
            <p:cNvSpPr/>
            <p:nvPr/>
          </p:nvSpPr>
          <p:spPr>
            <a:xfrm>
              <a:off x="3319866" y="4175027"/>
              <a:ext cx="181156" cy="415834"/>
            </a:xfrm>
            <a:custGeom>
              <a:avLst/>
              <a:gdLst/>
              <a:ahLst/>
              <a:cxnLst/>
              <a:rect l="l" t="t" r="r" b="b"/>
              <a:pathLst>
                <a:path w="8492" h="19493" extrusionOk="0">
                  <a:moveTo>
                    <a:pt x="7601" y="0"/>
                  </a:moveTo>
                  <a:lnTo>
                    <a:pt x="0" y="1803"/>
                  </a:lnTo>
                  <a:lnTo>
                    <a:pt x="7350" y="19493"/>
                  </a:lnTo>
                  <a:lnTo>
                    <a:pt x="7510" y="19493"/>
                  </a:lnTo>
                  <a:cubicBezTo>
                    <a:pt x="8491" y="6620"/>
                    <a:pt x="7601" y="0"/>
                    <a:pt x="76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0"/>
            <p:cNvSpPr/>
            <p:nvPr/>
          </p:nvSpPr>
          <p:spPr>
            <a:xfrm>
              <a:off x="3031788" y="4188658"/>
              <a:ext cx="189731" cy="402203"/>
            </a:xfrm>
            <a:custGeom>
              <a:avLst/>
              <a:gdLst/>
              <a:ahLst/>
              <a:cxnLst/>
              <a:rect l="l" t="t" r="r" b="b"/>
              <a:pathLst>
                <a:path w="8894" h="18854" extrusionOk="0">
                  <a:moveTo>
                    <a:pt x="1316" y="0"/>
                  </a:moveTo>
                  <a:cubicBezTo>
                    <a:pt x="1316" y="0"/>
                    <a:pt x="1316" y="0"/>
                    <a:pt x="1315" y="0"/>
                  </a:cubicBezTo>
                  <a:lnTo>
                    <a:pt x="1316" y="0"/>
                  </a:lnTo>
                  <a:lnTo>
                    <a:pt x="1316" y="0"/>
                  </a:lnTo>
                  <a:cubicBezTo>
                    <a:pt x="1316" y="0"/>
                    <a:pt x="1316" y="0"/>
                    <a:pt x="1316" y="0"/>
                  </a:cubicBezTo>
                  <a:close/>
                  <a:moveTo>
                    <a:pt x="1316" y="0"/>
                  </a:moveTo>
                  <a:lnTo>
                    <a:pt x="1316" y="0"/>
                  </a:lnTo>
                  <a:cubicBezTo>
                    <a:pt x="1325" y="28"/>
                    <a:pt x="0" y="5136"/>
                    <a:pt x="1704" y="18854"/>
                  </a:cubicBezTo>
                  <a:lnTo>
                    <a:pt x="1955" y="18854"/>
                  </a:lnTo>
                  <a:lnTo>
                    <a:pt x="8893" y="1164"/>
                  </a:lnTo>
                  <a:lnTo>
                    <a:pt x="13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0"/>
            <p:cNvSpPr/>
            <p:nvPr/>
          </p:nvSpPr>
          <p:spPr>
            <a:xfrm>
              <a:off x="3055937" y="4085920"/>
              <a:ext cx="436804" cy="176761"/>
            </a:xfrm>
            <a:custGeom>
              <a:avLst/>
              <a:gdLst/>
              <a:ahLst/>
              <a:cxnLst/>
              <a:rect l="l" t="t" r="r" b="b"/>
              <a:pathLst>
                <a:path w="20476" h="8286" extrusionOk="0">
                  <a:moveTo>
                    <a:pt x="9406" y="0"/>
                  </a:moveTo>
                  <a:cubicBezTo>
                    <a:pt x="7748" y="0"/>
                    <a:pt x="5969" y="170"/>
                    <a:pt x="4087" y="639"/>
                  </a:cubicBezTo>
                  <a:cubicBezTo>
                    <a:pt x="2443" y="1050"/>
                    <a:pt x="1" y="3150"/>
                    <a:pt x="138" y="5821"/>
                  </a:cubicBezTo>
                  <a:cubicBezTo>
                    <a:pt x="275" y="7213"/>
                    <a:pt x="1302" y="8286"/>
                    <a:pt x="2512" y="8286"/>
                  </a:cubicBezTo>
                  <a:lnTo>
                    <a:pt x="15910" y="8286"/>
                  </a:lnTo>
                  <a:cubicBezTo>
                    <a:pt x="18535" y="8286"/>
                    <a:pt x="20475" y="5821"/>
                    <a:pt x="19996" y="3013"/>
                  </a:cubicBezTo>
                  <a:cubicBezTo>
                    <a:pt x="19836" y="1986"/>
                    <a:pt x="19060" y="1187"/>
                    <a:pt x="18147" y="1073"/>
                  </a:cubicBezTo>
                  <a:cubicBezTo>
                    <a:pt x="15884" y="763"/>
                    <a:pt x="12915" y="0"/>
                    <a:pt x="94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0"/>
            <p:cNvSpPr/>
            <p:nvPr/>
          </p:nvSpPr>
          <p:spPr>
            <a:xfrm>
              <a:off x="3072982" y="4085920"/>
              <a:ext cx="394438" cy="75581"/>
            </a:xfrm>
            <a:custGeom>
              <a:avLst/>
              <a:gdLst/>
              <a:ahLst/>
              <a:cxnLst/>
              <a:rect l="l" t="t" r="r" b="b"/>
              <a:pathLst>
                <a:path w="18490" h="3543" extrusionOk="0">
                  <a:moveTo>
                    <a:pt x="8572" y="0"/>
                  </a:moveTo>
                  <a:cubicBezTo>
                    <a:pt x="6913" y="0"/>
                    <a:pt x="5132" y="170"/>
                    <a:pt x="3242" y="639"/>
                  </a:cubicBezTo>
                  <a:cubicBezTo>
                    <a:pt x="2192" y="890"/>
                    <a:pt x="822" y="1872"/>
                    <a:pt x="1" y="3241"/>
                  </a:cubicBezTo>
                  <a:cubicBezTo>
                    <a:pt x="1264" y="3437"/>
                    <a:pt x="2870" y="3543"/>
                    <a:pt x="4682" y="3543"/>
                  </a:cubicBezTo>
                  <a:cubicBezTo>
                    <a:pt x="6045" y="3543"/>
                    <a:pt x="7524" y="3483"/>
                    <a:pt x="9062" y="3355"/>
                  </a:cubicBezTo>
                  <a:cubicBezTo>
                    <a:pt x="12943" y="3036"/>
                    <a:pt x="16344" y="2420"/>
                    <a:pt x="18489" y="1666"/>
                  </a:cubicBezTo>
                  <a:cubicBezTo>
                    <a:pt x="18193" y="1370"/>
                    <a:pt x="17782" y="1141"/>
                    <a:pt x="17325" y="1073"/>
                  </a:cubicBezTo>
                  <a:cubicBezTo>
                    <a:pt x="15047" y="763"/>
                    <a:pt x="12084" y="0"/>
                    <a:pt x="857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0"/>
            <p:cNvSpPr/>
            <p:nvPr/>
          </p:nvSpPr>
          <p:spPr>
            <a:xfrm>
              <a:off x="3126548" y="4093706"/>
              <a:ext cx="114449" cy="129531"/>
            </a:xfrm>
            <a:custGeom>
              <a:avLst/>
              <a:gdLst/>
              <a:ahLst/>
              <a:cxnLst/>
              <a:rect l="l" t="t" r="r" b="b"/>
              <a:pathLst>
                <a:path w="5365" h="6072" extrusionOk="0">
                  <a:moveTo>
                    <a:pt x="822" y="0"/>
                  </a:moveTo>
                  <a:cubicBezTo>
                    <a:pt x="822" y="1"/>
                    <a:pt x="1" y="3059"/>
                    <a:pt x="2489" y="6072"/>
                  </a:cubicBezTo>
                  <a:lnTo>
                    <a:pt x="5364" y="4565"/>
                  </a:lnTo>
                  <a:lnTo>
                    <a:pt x="8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0"/>
            <p:cNvSpPr/>
            <p:nvPr/>
          </p:nvSpPr>
          <p:spPr>
            <a:xfrm>
              <a:off x="3117780" y="3638358"/>
              <a:ext cx="374471" cy="591209"/>
            </a:xfrm>
            <a:custGeom>
              <a:avLst/>
              <a:gdLst/>
              <a:ahLst/>
              <a:cxnLst/>
              <a:rect l="l" t="t" r="r" b="b"/>
              <a:pathLst>
                <a:path w="17554" h="27714" extrusionOk="0">
                  <a:moveTo>
                    <a:pt x="8368" y="1"/>
                  </a:moveTo>
                  <a:cubicBezTo>
                    <a:pt x="6573" y="1"/>
                    <a:pt x="4971" y="558"/>
                    <a:pt x="4201" y="1419"/>
                  </a:cubicBezTo>
                  <a:cubicBezTo>
                    <a:pt x="1233" y="4797"/>
                    <a:pt x="4337" y="17054"/>
                    <a:pt x="1462" y="20980"/>
                  </a:cubicBezTo>
                  <a:cubicBezTo>
                    <a:pt x="1" y="22966"/>
                    <a:pt x="5136" y="27714"/>
                    <a:pt x="7602" y="27714"/>
                  </a:cubicBezTo>
                  <a:lnTo>
                    <a:pt x="13308" y="27714"/>
                  </a:lnTo>
                  <a:cubicBezTo>
                    <a:pt x="16138" y="27714"/>
                    <a:pt x="17553" y="25317"/>
                    <a:pt x="17348" y="22487"/>
                  </a:cubicBezTo>
                  <a:cubicBezTo>
                    <a:pt x="16777" y="14726"/>
                    <a:pt x="15956" y="4021"/>
                    <a:pt x="13764" y="1989"/>
                  </a:cubicBezTo>
                  <a:cubicBezTo>
                    <a:pt x="12212" y="575"/>
                    <a:pt x="10190" y="1"/>
                    <a:pt x="8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0"/>
            <p:cNvSpPr/>
            <p:nvPr/>
          </p:nvSpPr>
          <p:spPr>
            <a:xfrm>
              <a:off x="3143102" y="3784018"/>
              <a:ext cx="64787" cy="333064"/>
            </a:xfrm>
            <a:custGeom>
              <a:avLst/>
              <a:gdLst/>
              <a:ahLst/>
              <a:cxnLst/>
              <a:rect l="l" t="t" r="r" b="b"/>
              <a:pathLst>
                <a:path w="3037" h="15613" extrusionOk="0">
                  <a:moveTo>
                    <a:pt x="1644" y="0"/>
                  </a:moveTo>
                  <a:lnTo>
                    <a:pt x="1644" y="0"/>
                  </a:lnTo>
                  <a:cubicBezTo>
                    <a:pt x="1439" y="4954"/>
                    <a:pt x="2237" y="11482"/>
                    <a:pt x="275" y="14152"/>
                  </a:cubicBezTo>
                  <a:cubicBezTo>
                    <a:pt x="46" y="14449"/>
                    <a:pt x="1" y="14837"/>
                    <a:pt x="46" y="15248"/>
                  </a:cubicBezTo>
                  <a:cubicBezTo>
                    <a:pt x="275" y="15476"/>
                    <a:pt x="503" y="15613"/>
                    <a:pt x="731" y="15613"/>
                  </a:cubicBezTo>
                  <a:cubicBezTo>
                    <a:pt x="2009" y="15613"/>
                    <a:pt x="3036" y="11984"/>
                    <a:pt x="3036" y="7487"/>
                  </a:cubicBezTo>
                  <a:cubicBezTo>
                    <a:pt x="3036" y="4132"/>
                    <a:pt x="2443" y="1256"/>
                    <a:pt x="1644"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60"/>
            <p:cNvSpPr/>
            <p:nvPr/>
          </p:nvSpPr>
          <p:spPr>
            <a:xfrm>
              <a:off x="3183037" y="3643286"/>
              <a:ext cx="73064" cy="87677"/>
            </a:xfrm>
            <a:custGeom>
              <a:avLst/>
              <a:gdLst/>
              <a:ahLst/>
              <a:cxnLst/>
              <a:rect l="l" t="t" r="r" b="b"/>
              <a:pathLst>
                <a:path w="3425" h="4110" extrusionOk="0">
                  <a:moveTo>
                    <a:pt x="3424" y="1"/>
                  </a:moveTo>
                  <a:lnTo>
                    <a:pt x="3424" y="1"/>
                  </a:lnTo>
                  <a:cubicBezTo>
                    <a:pt x="2420" y="229"/>
                    <a:pt x="1598" y="663"/>
                    <a:pt x="1142" y="1233"/>
                  </a:cubicBezTo>
                  <a:cubicBezTo>
                    <a:pt x="571" y="1873"/>
                    <a:pt x="229" y="2877"/>
                    <a:pt x="0" y="4109"/>
                  </a:cubicBezTo>
                  <a:cubicBezTo>
                    <a:pt x="685" y="3584"/>
                    <a:pt x="1438" y="3196"/>
                    <a:pt x="2192" y="2854"/>
                  </a:cubicBezTo>
                  <a:cubicBezTo>
                    <a:pt x="2465" y="1758"/>
                    <a:pt x="2876" y="800"/>
                    <a:pt x="34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0"/>
            <p:cNvSpPr/>
            <p:nvPr/>
          </p:nvSpPr>
          <p:spPr>
            <a:xfrm>
              <a:off x="2993133" y="3830716"/>
              <a:ext cx="164111" cy="177828"/>
            </a:xfrm>
            <a:custGeom>
              <a:avLst/>
              <a:gdLst/>
              <a:ahLst/>
              <a:cxnLst/>
              <a:rect l="l" t="t" r="r" b="b"/>
              <a:pathLst>
                <a:path w="7693" h="8336" extrusionOk="0">
                  <a:moveTo>
                    <a:pt x="3858" y="1"/>
                  </a:moveTo>
                  <a:cubicBezTo>
                    <a:pt x="1832" y="1"/>
                    <a:pt x="159" y="1780"/>
                    <a:pt x="69" y="4043"/>
                  </a:cubicBezTo>
                  <a:cubicBezTo>
                    <a:pt x="0" y="6325"/>
                    <a:pt x="1621" y="8265"/>
                    <a:pt x="3698" y="8334"/>
                  </a:cubicBezTo>
                  <a:cubicBezTo>
                    <a:pt x="3736" y="8335"/>
                    <a:pt x="3775" y="8336"/>
                    <a:pt x="3813" y="8336"/>
                  </a:cubicBezTo>
                  <a:cubicBezTo>
                    <a:pt x="5839" y="8336"/>
                    <a:pt x="7534" y="6557"/>
                    <a:pt x="7601" y="4294"/>
                  </a:cubicBezTo>
                  <a:cubicBezTo>
                    <a:pt x="7693" y="1988"/>
                    <a:pt x="6072" y="71"/>
                    <a:pt x="3972" y="3"/>
                  </a:cubicBezTo>
                  <a:cubicBezTo>
                    <a:pt x="3934" y="1"/>
                    <a:pt x="3896" y="1"/>
                    <a:pt x="3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0"/>
            <p:cNvSpPr/>
            <p:nvPr/>
          </p:nvSpPr>
          <p:spPr>
            <a:xfrm>
              <a:off x="2990659" y="3658432"/>
              <a:ext cx="271179" cy="337160"/>
            </a:xfrm>
            <a:custGeom>
              <a:avLst/>
              <a:gdLst/>
              <a:ahLst/>
              <a:cxnLst/>
              <a:rect l="l" t="t" r="r" b="b"/>
              <a:pathLst>
                <a:path w="12712" h="15805" extrusionOk="0">
                  <a:moveTo>
                    <a:pt x="10770" y="1"/>
                  </a:moveTo>
                  <a:cubicBezTo>
                    <a:pt x="10727" y="1"/>
                    <a:pt x="10683" y="8"/>
                    <a:pt x="10639" y="21"/>
                  </a:cubicBezTo>
                  <a:cubicBezTo>
                    <a:pt x="6690" y="1254"/>
                    <a:pt x="1372" y="9928"/>
                    <a:pt x="1098" y="10384"/>
                  </a:cubicBezTo>
                  <a:cubicBezTo>
                    <a:pt x="1" y="12170"/>
                    <a:pt x="1828" y="15804"/>
                    <a:pt x="4358" y="15804"/>
                  </a:cubicBezTo>
                  <a:cubicBezTo>
                    <a:pt x="4933" y="15804"/>
                    <a:pt x="5544" y="15617"/>
                    <a:pt x="6165" y="15177"/>
                  </a:cubicBezTo>
                  <a:cubicBezTo>
                    <a:pt x="7740" y="14059"/>
                    <a:pt x="11027" y="12005"/>
                    <a:pt x="11780" y="10042"/>
                  </a:cubicBezTo>
                  <a:cubicBezTo>
                    <a:pt x="12711" y="7714"/>
                    <a:pt x="12221" y="1"/>
                    <a:pt x="107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0"/>
            <p:cNvSpPr/>
            <p:nvPr/>
          </p:nvSpPr>
          <p:spPr>
            <a:xfrm>
              <a:off x="3007255" y="3679808"/>
              <a:ext cx="258081" cy="315849"/>
            </a:xfrm>
            <a:custGeom>
              <a:avLst/>
              <a:gdLst/>
              <a:ahLst/>
              <a:cxnLst/>
              <a:rect l="l" t="t" r="r" b="b"/>
              <a:pathLst>
                <a:path w="12098" h="14806" extrusionOk="0">
                  <a:moveTo>
                    <a:pt x="10820" y="1"/>
                  </a:moveTo>
                  <a:cubicBezTo>
                    <a:pt x="10180" y="1713"/>
                    <a:pt x="8879" y="3858"/>
                    <a:pt x="7008" y="5913"/>
                  </a:cubicBezTo>
                  <a:cubicBezTo>
                    <a:pt x="4543" y="8674"/>
                    <a:pt x="1826" y="10546"/>
                    <a:pt x="0" y="10888"/>
                  </a:cubicBezTo>
                  <a:cubicBezTo>
                    <a:pt x="123" y="12698"/>
                    <a:pt x="1639" y="14805"/>
                    <a:pt x="3570" y="14805"/>
                  </a:cubicBezTo>
                  <a:cubicBezTo>
                    <a:pt x="4147" y="14805"/>
                    <a:pt x="4762" y="14617"/>
                    <a:pt x="5387" y="14175"/>
                  </a:cubicBezTo>
                  <a:cubicBezTo>
                    <a:pt x="6962" y="13057"/>
                    <a:pt x="10591" y="11322"/>
                    <a:pt x="11345" y="9359"/>
                  </a:cubicBezTo>
                  <a:cubicBezTo>
                    <a:pt x="12098" y="7533"/>
                    <a:pt x="11618" y="2146"/>
                    <a:pt x="10820"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0"/>
            <p:cNvSpPr/>
            <p:nvPr/>
          </p:nvSpPr>
          <p:spPr>
            <a:xfrm>
              <a:off x="3018363" y="4574850"/>
              <a:ext cx="61075" cy="24575"/>
            </a:xfrm>
            <a:custGeom>
              <a:avLst/>
              <a:gdLst/>
              <a:ahLst/>
              <a:cxnLst/>
              <a:rect l="l" t="t" r="r" b="b"/>
              <a:pathLst>
                <a:path w="2443" h="983" extrusionOk="0">
                  <a:moveTo>
                    <a:pt x="1994" y="1"/>
                  </a:moveTo>
                  <a:cubicBezTo>
                    <a:pt x="1540" y="1"/>
                    <a:pt x="0" y="983"/>
                    <a:pt x="0" y="983"/>
                  </a:cubicBezTo>
                  <a:lnTo>
                    <a:pt x="2374" y="983"/>
                  </a:lnTo>
                  <a:cubicBezTo>
                    <a:pt x="2374" y="983"/>
                    <a:pt x="2442" y="24"/>
                    <a:pt x="2009" y="1"/>
                  </a:cubicBezTo>
                  <a:cubicBezTo>
                    <a:pt x="2004" y="1"/>
                    <a:pt x="1999" y="1"/>
                    <a:pt x="1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0"/>
            <p:cNvSpPr/>
            <p:nvPr/>
          </p:nvSpPr>
          <p:spPr>
            <a:xfrm>
              <a:off x="3460925" y="4574119"/>
              <a:ext cx="37100" cy="24575"/>
            </a:xfrm>
            <a:custGeom>
              <a:avLst/>
              <a:gdLst/>
              <a:ahLst/>
              <a:cxnLst/>
              <a:rect l="l" t="t" r="r" b="b"/>
              <a:pathLst>
                <a:path w="1484" h="983" extrusionOk="0">
                  <a:moveTo>
                    <a:pt x="469" y="1"/>
                  </a:moveTo>
                  <a:cubicBezTo>
                    <a:pt x="156" y="1"/>
                    <a:pt x="0" y="983"/>
                    <a:pt x="0" y="983"/>
                  </a:cubicBezTo>
                  <a:lnTo>
                    <a:pt x="1484" y="983"/>
                  </a:lnTo>
                  <a:cubicBezTo>
                    <a:pt x="1484" y="983"/>
                    <a:pt x="799" y="24"/>
                    <a:pt x="479" y="1"/>
                  </a:cubicBezTo>
                  <a:cubicBezTo>
                    <a:pt x="476" y="1"/>
                    <a:pt x="472"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0"/>
            <p:cNvSpPr/>
            <p:nvPr/>
          </p:nvSpPr>
          <p:spPr>
            <a:xfrm>
              <a:off x="3182056" y="3437894"/>
              <a:ext cx="146597" cy="167439"/>
            </a:xfrm>
            <a:custGeom>
              <a:avLst/>
              <a:gdLst/>
              <a:ahLst/>
              <a:cxnLst/>
              <a:rect l="l" t="t" r="r" b="b"/>
              <a:pathLst>
                <a:path w="6872" h="7849" extrusionOk="0">
                  <a:moveTo>
                    <a:pt x="3676" y="0"/>
                  </a:moveTo>
                  <a:cubicBezTo>
                    <a:pt x="2693" y="0"/>
                    <a:pt x="1877" y="376"/>
                    <a:pt x="1302" y="727"/>
                  </a:cubicBezTo>
                  <a:cubicBezTo>
                    <a:pt x="640" y="1115"/>
                    <a:pt x="1" y="2690"/>
                    <a:pt x="457" y="4653"/>
                  </a:cubicBezTo>
                  <a:cubicBezTo>
                    <a:pt x="800" y="6182"/>
                    <a:pt x="2306" y="7849"/>
                    <a:pt x="2306" y="7849"/>
                  </a:cubicBezTo>
                  <a:cubicBezTo>
                    <a:pt x="2984" y="7297"/>
                    <a:pt x="3722" y="7124"/>
                    <a:pt x="4382" y="7124"/>
                  </a:cubicBezTo>
                  <a:cubicBezTo>
                    <a:pt x="5499" y="7124"/>
                    <a:pt x="6392" y="7620"/>
                    <a:pt x="6392" y="7620"/>
                  </a:cubicBezTo>
                  <a:cubicBezTo>
                    <a:pt x="6871" y="5201"/>
                    <a:pt x="6688" y="2690"/>
                    <a:pt x="5707" y="544"/>
                  </a:cubicBezTo>
                  <a:cubicBezTo>
                    <a:pt x="4976" y="148"/>
                    <a:pt x="4293" y="0"/>
                    <a:pt x="3676" y="0"/>
                  </a:cubicBezTo>
                  <a:close/>
                </a:path>
              </a:pathLst>
            </a:custGeom>
            <a:solidFill>
              <a:srgbClr val="8C4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0"/>
            <p:cNvSpPr/>
            <p:nvPr/>
          </p:nvSpPr>
          <p:spPr>
            <a:xfrm>
              <a:off x="3198226" y="3533956"/>
              <a:ext cx="19391" cy="49001"/>
            </a:xfrm>
            <a:custGeom>
              <a:avLst/>
              <a:gdLst/>
              <a:ahLst/>
              <a:cxnLst/>
              <a:rect l="l" t="t" r="r" b="b"/>
              <a:pathLst>
                <a:path w="909" h="2297" extrusionOk="0">
                  <a:moveTo>
                    <a:pt x="344" y="0"/>
                  </a:moveTo>
                  <a:cubicBezTo>
                    <a:pt x="146" y="0"/>
                    <a:pt x="0" y="394"/>
                    <a:pt x="42" y="995"/>
                  </a:cubicBezTo>
                  <a:cubicBezTo>
                    <a:pt x="64" y="1689"/>
                    <a:pt x="306" y="2296"/>
                    <a:pt x="553" y="2296"/>
                  </a:cubicBezTo>
                  <a:cubicBezTo>
                    <a:pt x="557" y="2296"/>
                    <a:pt x="562" y="2296"/>
                    <a:pt x="566" y="2296"/>
                  </a:cubicBezTo>
                  <a:cubicBezTo>
                    <a:pt x="795" y="2273"/>
                    <a:pt x="909" y="1748"/>
                    <a:pt x="863" y="1154"/>
                  </a:cubicBezTo>
                  <a:cubicBezTo>
                    <a:pt x="795" y="584"/>
                    <a:pt x="612" y="104"/>
                    <a:pt x="407" y="13"/>
                  </a:cubicBezTo>
                  <a:cubicBezTo>
                    <a:pt x="385" y="5"/>
                    <a:pt x="365" y="0"/>
                    <a:pt x="34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0"/>
            <p:cNvSpPr/>
            <p:nvPr/>
          </p:nvSpPr>
          <p:spPr>
            <a:xfrm>
              <a:off x="3200082" y="3544665"/>
              <a:ext cx="7808" cy="31807"/>
            </a:xfrm>
            <a:custGeom>
              <a:avLst/>
              <a:gdLst/>
              <a:ahLst/>
              <a:cxnLst/>
              <a:rect l="l" t="t" r="r" b="b"/>
              <a:pathLst>
                <a:path w="366" h="1491" extrusionOk="0">
                  <a:moveTo>
                    <a:pt x="141" y="0"/>
                  </a:moveTo>
                  <a:cubicBezTo>
                    <a:pt x="132" y="0"/>
                    <a:pt x="123" y="4"/>
                    <a:pt x="114" y="13"/>
                  </a:cubicBezTo>
                  <a:cubicBezTo>
                    <a:pt x="23" y="105"/>
                    <a:pt x="0" y="493"/>
                    <a:pt x="69" y="903"/>
                  </a:cubicBezTo>
                  <a:cubicBezTo>
                    <a:pt x="105" y="1271"/>
                    <a:pt x="187" y="1491"/>
                    <a:pt x="264" y="1491"/>
                  </a:cubicBezTo>
                  <a:cubicBezTo>
                    <a:pt x="283" y="1491"/>
                    <a:pt x="302" y="1478"/>
                    <a:pt x="320" y="1451"/>
                  </a:cubicBezTo>
                  <a:cubicBezTo>
                    <a:pt x="365" y="1246"/>
                    <a:pt x="365" y="858"/>
                    <a:pt x="320" y="493"/>
                  </a:cubicBezTo>
                  <a:cubicBezTo>
                    <a:pt x="260" y="194"/>
                    <a:pt x="200" y="0"/>
                    <a:pt x="141"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0"/>
            <p:cNvSpPr/>
            <p:nvPr/>
          </p:nvSpPr>
          <p:spPr>
            <a:xfrm>
              <a:off x="3200552" y="3555587"/>
              <a:ext cx="4906" cy="22228"/>
            </a:xfrm>
            <a:custGeom>
              <a:avLst/>
              <a:gdLst/>
              <a:ahLst/>
              <a:cxnLst/>
              <a:rect l="l" t="t" r="r" b="b"/>
              <a:pathLst>
                <a:path w="230" h="1042" extrusionOk="0">
                  <a:moveTo>
                    <a:pt x="80" y="1"/>
                  </a:moveTo>
                  <a:cubicBezTo>
                    <a:pt x="76" y="1"/>
                    <a:pt x="73" y="2"/>
                    <a:pt x="69" y="3"/>
                  </a:cubicBezTo>
                  <a:cubicBezTo>
                    <a:pt x="1" y="49"/>
                    <a:pt x="1" y="323"/>
                    <a:pt x="47" y="620"/>
                  </a:cubicBezTo>
                  <a:cubicBezTo>
                    <a:pt x="65" y="874"/>
                    <a:pt x="112" y="1042"/>
                    <a:pt x="165" y="1042"/>
                  </a:cubicBezTo>
                  <a:cubicBezTo>
                    <a:pt x="179" y="1042"/>
                    <a:pt x="192" y="1031"/>
                    <a:pt x="206" y="1008"/>
                  </a:cubicBezTo>
                  <a:cubicBezTo>
                    <a:pt x="229" y="916"/>
                    <a:pt x="229" y="597"/>
                    <a:pt x="206" y="346"/>
                  </a:cubicBezTo>
                  <a:cubicBezTo>
                    <a:pt x="185" y="134"/>
                    <a:pt x="125" y="1"/>
                    <a:pt x="80"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0"/>
            <p:cNvSpPr/>
            <p:nvPr/>
          </p:nvSpPr>
          <p:spPr>
            <a:xfrm>
              <a:off x="3357838" y="3743123"/>
              <a:ext cx="191865" cy="94482"/>
            </a:xfrm>
            <a:custGeom>
              <a:avLst/>
              <a:gdLst/>
              <a:ahLst/>
              <a:cxnLst/>
              <a:rect l="l" t="t" r="r" b="b"/>
              <a:pathLst>
                <a:path w="8994" h="4429" extrusionOk="0">
                  <a:moveTo>
                    <a:pt x="343" y="0"/>
                  </a:moveTo>
                  <a:lnTo>
                    <a:pt x="1" y="4428"/>
                  </a:lnTo>
                  <a:lnTo>
                    <a:pt x="8606" y="4428"/>
                  </a:lnTo>
                  <a:lnTo>
                    <a:pt x="89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0"/>
            <p:cNvSpPr/>
            <p:nvPr/>
          </p:nvSpPr>
          <p:spPr>
            <a:xfrm>
              <a:off x="3482976" y="3743123"/>
              <a:ext cx="73064" cy="508844"/>
            </a:xfrm>
            <a:custGeom>
              <a:avLst/>
              <a:gdLst/>
              <a:ahLst/>
              <a:cxnLst/>
              <a:rect l="l" t="t" r="r" b="b"/>
              <a:pathLst>
                <a:path w="3425" h="23853" extrusionOk="0">
                  <a:moveTo>
                    <a:pt x="2466" y="0"/>
                  </a:moveTo>
                  <a:lnTo>
                    <a:pt x="1" y="23853"/>
                  </a:lnTo>
                  <a:lnTo>
                    <a:pt x="982" y="23853"/>
                  </a:lnTo>
                  <a:lnTo>
                    <a:pt x="34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0"/>
            <p:cNvSpPr/>
            <p:nvPr/>
          </p:nvSpPr>
          <p:spPr>
            <a:xfrm>
              <a:off x="3308666" y="3743123"/>
              <a:ext cx="73042" cy="508844"/>
            </a:xfrm>
            <a:custGeom>
              <a:avLst/>
              <a:gdLst/>
              <a:ahLst/>
              <a:cxnLst/>
              <a:rect l="l" t="t" r="r" b="b"/>
              <a:pathLst>
                <a:path w="3424" h="23853" extrusionOk="0">
                  <a:moveTo>
                    <a:pt x="2443" y="0"/>
                  </a:moveTo>
                  <a:lnTo>
                    <a:pt x="0" y="23853"/>
                  </a:lnTo>
                  <a:lnTo>
                    <a:pt x="959" y="23853"/>
                  </a:lnTo>
                  <a:lnTo>
                    <a:pt x="34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0"/>
            <p:cNvSpPr/>
            <p:nvPr/>
          </p:nvSpPr>
          <p:spPr>
            <a:xfrm>
              <a:off x="3286757" y="4257307"/>
              <a:ext cx="37993" cy="342323"/>
            </a:xfrm>
            <a:custGeom>
              <a:avLst/>
              <a:gdLst/>
              <a:ahLst/>
              <a:cxnLst/>
              <a:rect l="l" t="t" r="r" b="b"/>
              <a:pathLst>
                <a:path w="1781" h="16047" extrusionOk="0">
                  <a:moveTo>
                    <a:pt x="0" y="1"/>
                  </a:moveTo>
                  <a:lnTo>
                    <a:pt x="0" y="16047"/>
                  </a:lnTo>
                  <a:lnTo>
                    <a:pt x="411" y="16047"/>
                  </a:lnTo>
                  <a:lnTo>
                    <a:pt x="17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0"/>
            <p:cNvSpPr/>
            <p:nvPr/>
          </p:nvSpPr>
          <p:spPr>
            <a:xfrm>
              <a:off x="3165011" y="4257307"/>
              <a:ext cx="37524" cy="342323"/>
            </a:xfrm>
            <a:custGeom>
              <a:avLst/>
              <a:gdLst/>
              <a:ahLst/>
              <a:cxnLst/>
              <a:rect l="l" t="t" r="r" b="b"/>
              <a:pathLst>
                <a:path w="1759" h="16047" extrusionOk="0">
                  <a:moveTo>
                    <a:pt x="1" y="1"/>
                  </a:moveTo>
                  <a:lnTo>
                    <a:pt x="1" y="16047"/>
                  </a:lnTo>
                  <a:lnTo>
                    <a:pt x="389" y="16047"/>
                  </a:lnTo>
                  <a:lnTo>
                    <a:pt x="1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0"/>
            <p:cNvSpPr/>
            <p:nvPr/>
          </p:nvSpPr>
          <p:spPr>
            <a:xfrm>
              <a:off x="3477131" y="4257307"/>
              <a:ext cx="37524" cy="342323"/>
            </a:xfrm>
            <a:custGeom>
              <a:avLst/>
              <a:gdLst/>
              <a:ahLst/>
              <a:cxnLst/>
              <a:rect l="l" t="t" r="r" b="b"/>
              <a:pathLst>
                <a:path w="1759" h="16047" extrusionOk="0">
                  <a:moveTo>
                    <a:pt x="1" y="1"/>
                  </a:moveTo>
                  <a:lnTo>
                    <a:pt x="1370" y="16047"/>
                  </a:lnTo>
                  <a:lnTo>
                    <a:pt x="1758" y="16047"/>
                  </a:lnTo>
                  <a:lnTo>
                    <a:pt x="17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0"/>
            <p:cNvSpPr/>
            <p:nvPr/>
          </p:nvSpPr>
          <p:spPr>
            <a:xfrm>
              <a:off x="3360270" y="4257307"/>
              <a:ext cx="38484" cy="342323"/>
            </a:xfrm>
            <a:custGeom>
              <a:avLst/>
              <a:gdLst/>
              <a:ahLst/>
              <a:cxnLst/>
              <a:rect l="l" t="t" r="r" b="b"/>
              <a:pathLst>
                <a:path w="1804" h="16047" extrusionOk="0">
                  <a:moveTo>
                    <a:pt x="1" y="1"/>
                  </a:moveTo>
                  <a:lnTo>
                    <a:pt x="1370" y="16047"/>
                  </a:lnTo>
                  <a:lnTo>
                    <a:pt x="1804" y="16047"/>
                  </a:lnTo>
                  <a:lnTo>
                    <a:pt x="1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0"/>
            <p:cNvSpPr/>
            <p:nvPr/>
          </p:nvSpPr>
          <p:spPr>
            <a:xfrm>
              <a:off x="3164051" y="4238321"/>
              <a:ext cx="350600" cy="44820"/>
            </a:xfrm>
            <a:custGeom>
              <a:avLst/>
              <a:gdLst/>
              <a:ahLst/>
              <a:cxnLst/>
              <a:rect l="l" t="t" r="r" b="b"/>
              <a:pathLst>
                <a:path w="16435" h="2101" extrusionOk="0">
                  <a:moveTo>
                    <a:pt x="0" y="0"/>
                  </a:moveTo>
                  <a:lnTo>
                    <a:pt x="0" y="2100"/>
                  </a:lnTo>
                  <a:lnTo>
                    <a:pt x="16434" y="2100"/>
                  </a:lnTo>
                  <a:lnTo>
                    <a:pt x="16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0"/>
            <p:cNvSpPr/>
            <p:nvPr/>
          </p:nvSpPr>
          <p:spPr>
            <a:xfrm>
              <a:off x="2880645" y="3736297"/>
              <a:ext cx="155834" cy="105191"/>
            </a:xfrm>
            <a:custGeom>
              <a:avLst/>
              <a:gdLst/>
              <a:ahLst/>
              <a:cxnLst/>
              <a:rect l="l" t="t" r="r" b="b"/>
              <a:pathLst>
                <a:path w="7305" h="4931" extrusionOk="0">
                  <a:moveTo>
                    <a:pt x="4475" y="1"/>
                  </a:moveTo>
                  <a:lnTo>
                    <a:pt x="1" y="777"/>
                  </a:lnTo>
                  <a:lnTo>
                    <a:pt x="2534" y="4931"/>
                  </a:lnTo>
                  <a:cubicBezTo>
                    <a:pt x="3522" y="3687"/>
                    <a:pt x="4656" y="2824"/>
                    <a:pt x="6137" y="2824"/>
                  </a:cubicBezTo>
                  <a:cubicBezTo>
                    <a:pt x="6504" y="2824"/>
                    <a:pt x="6892" y="2877"/>
                    <a:pt x="7305" y="2991"/>
                  </a:cubicBezTo>
                  <a:lnTo>
                    <a:pt x="4475" y="1"/>
                  </a:ln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0"/>
            <p:cNvSpPr/>
            <p:nvPr/>
          </p:nvSpPr>
          <p:spPr>
            <a:xfrm>
              <a:off x="2815303" y="3631617"/>
              <a:ext cx="248460" cy="135632"/>
            </a:xfrm>
            <a:custGeom>
              <a:avLst/>
              <a:gdLst/>
              <a:ahLst/>
              <a:cxnLst/>
              <a:rect l="l" t="t" r="r" b="b"/>
              <a:pathLst>
                <a:path w="11647" h="6358" extrusionOk="0">
                  <a:moveTo>
                    <a:pt x="3204" y="0"/>
                  </a:moveTo>
                  <a:cubicBezTo>
                    <a:pt x="2410" y="0"/>
                    <a:pt x="1" y="5064"/>
                    <a:pt x="1671" y="5706"/>
                  </a:cubicBezTo>
                  <a:cubicBezTo>
                    <a:pt x="2903" y="6191"/>
                    <a:pt x="4304" y="6357"/>
                    <a:pt x="5648" y="6357"/>
                  </a:cubicBezTo>
                  <a:cubicBezTo>
                    <a:pt x="8613" y="6357"/>
                    <a:pt x="11304" y="5547"/>
                    <a:pt x="11304" y="5547"/>
                  </a:cubicBezTo>
                  <a:cubicBezTo>
                    <a:pt x="11304" y="5547"/>
                    <a:pt x="11646" y="5387"/>
                    <a:pt x="11258" y="5136"/>
                  </a:cubicBezTo>
                  <a:cubicBezTo>
                    <a:pt x="9432" y="3949"/>
                    <a:pt x="3840" y="662"/>
                    <a:pt x="3338" y="69"/>
                  </a:cubicBezTo>
                  <a:cubicBezTo>
                    <a:pt x="3301" y="22"/>
                    <a:pt x="3256" y="0"/>
                    <a:pt x="32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0"/>
            <p:cNvSpPr/>
            <p:nvPr/>
          </p:nvSpPr>
          <p:spPr>
            <a:xfrm>
              <a:off x="2808370" y="3623020"/>
              <a:ext cx="248076" cy="135995"/>
            </a:xfrm>
            <a:custGeom>
              <a:avLst/>
              <a:gdLst/>
              <a:ahLst/>
              <a:cxnLst/>
              <a:rect l="l" t="t" r="r" b="b"/>
              <a:pathLst>
                <a:path w="11629" h="6375" extrusionOk="0">
                  <a:moveTo>
                    <a:pt x="3515" y="0"/>
                  </a:moveTo>
                  <a:cubicBezTo>
                    <a:pt x="2717" y="0"/>
                    <a:pt x="0" y="5099"/>
                    <a:pt x="1677" y="5744"/>
                  </a:cubicBezTo>
                  <a:cubicBezTo>
                    <a:pt x="2892" y="6212"/>
                    <a:pt x="4295" y="6374"/>
                    <a:pt x="5657" y="6374"/>
                  </a:cubicBezTo>
                  <a:cubicBezTo>
                    <a:pt x="8748" y="6374"/>
                    <a:pt x="11629" y="5539"/>
                    <a:pt x="11629" y="5539"/>
                  </a:cubicBezTo>
                  <a:cubicBezTo>
                    <a:pt x="11629" y="5539"/>
                    <a:pt x="4233" y="814"/>
                    <a:pt x="3640" y="61"/>
                  </a:cubicBezTo>
                  <a:cubicBezTo>
                    <a:pt x="3607" y="20"/>
                    <a:pt x="3565" y="0"/>
                    <a:pt x="3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0"/>
            <p:cNvSpPr/>
            <p:nvPr/>
          </p:nvSpPr>
          <p:spPr>
            <a:xfrm>
              <a:off x="2844828" y="3646081"/>
              <a:ext cx="213560" cy="116262"/>
            </a:xfrm>
            <a:custGeom>
              <a:avLst/>
              <a:gdLst/>
              <a:ahLst/>
              <a:cxnLst/>
              <a:rect l="l" t="t" r="r" b="b"/>
              <a:pathLst>
                <a:path w="10011" h="5450" extrusionOk="0">
                  <a:moveTo>
                    <a:pt x="3318" y="0"/>
                  </a:moveTo>
                  <a:cubicBezTo>
                    <a:pt x="2683" y="0"/>
                    <a:pt x="1" y="4592"/>
                    <a:pt x="1223" y="5028"/>
                  </a:cubicBezTo>
                  <a:cubicBezTo>
                    <a:pt x="2068" y="5336"/>
                    <a:pt x="3079" y="5449"/>
                    <a:pt x="4111" y="5449"/>
                  </a:cubicBezTo>
                  <a:cubicBezTo>
                    <a:pt x="6984" y="5449"/>
                    <a:pt x="10011" y="4572"/>
                    <a:pt x="10011" y="4572"/>
                  </a:cubicBezTo>
                  <a:cubicBezTo>
                    <a:pt x="9920" y="4001"/>
                    <a:pt x="3848" y="463"/>
                    <a:pt x="3392" y="30"/>
                  </a:cubicBezTo>
                  <a:cubicBezTo>
                    <a:pt x="3372" y="10"/>
                    <a:pt x="3347" y="0"/>
                    <a:pt x="3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0"/>
            <p:cNvSpPr/>
            <p:nvPr/>
          </p:nvSpPr>
          <p:spPr>
            <a:xfrm>
              <a:off x="2869446" y="3653568"/>
              <a:ext cx="184569" cy="104892"/>
            </a:xfrm>
            <a:custGeom>
              <a:avLst/>
              <a:gdLst/>
              <a:ahLst/>
              <a:cxnLst/>
              <a:rect l="l" t="t" r="r" b="b"/>
              <a:pathLst>
                <a:path w="8652" h="4917" extrusionOk="0">
                  <a:moveTo>
                    <a:pt x="2221" y="1"/>
                  </a:moveTo>
                  <a:cubicBezTo>
                    <a:pt x="1953" y="1"/>
                    <a:pt x="1192" y="741"/>
                    <a:pt x="754" y="1596"/>
                  </a:cubicBezTo>
                  <a:cubicBezTo>
                    <a:pt x="183" y="2829"/>
                    <a:pt x="1" y="4289"/>
                    <a:pt x="663" y="4540"/>
                  </a:cubicBezTo>
                  <a:cubicBezTo>
                    <a:pt x="1426" y="4815"/>
                    <a:pt x="2337" y="4916"/>
                    <a:pt x="3264" y="4916"/>
                  </a:cubicBezTo>
                  <a:cubicBezTo>
                    <a:pt x="5887" y="4916"/>
                    <a:pt x="8652" y="4107"/>
                    <a:pt x="8652" y="4107"/>
                  </a:cubicBezTo>
                  <a:cubicBezTo>
                    <a:pt x="8560" y="3559"/>
                    <a:pt x="2694" y="409"/>
                    <a:pt x="2283" y="21"/>
                  </a:cubicBezTo>
                  <a:cubicBezTo>
                    <a:pt x="2268" y="7"/>
                    <a:pt x="2247" y="1"/>
                    <a:pt x="22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0"/>
            <p:cNvSpPr/>
            <p:nvPr/>
          </p:nvSpPr>
          <p:spPr>
            <a:xfrm>
              <a:off x="2831964" y="3727956"/>
              <a:ext cx="42388" cy="28436"/>
            </a:xfrm>
            <a:custGeom>
              <a:avLst/>
              <a:gdLst/>
              <a:ahLst/>
              <a:cxnLst/>
              <a:rect l="l" t="t" r="r" b="b"/>
              <a:pathLst>
                <a:path w="1987" h="1333" extrusionOk="0">
                  <a:moveTo>
                    <a:pt x="455" y="0"/>
                  </a:moveTo>
                  <a:cubicBezTo>
                    <a:pt x="366" y="0"/>
                    <a:pt x="288" y="16"/>
                    <a:pt x="228" y="49"/>
                  </a:cubicBezTo>
                  <a:cubicBezTo>
                    <a:pt x="0" y="163"/>
                    <a:pt x="46" y="506"/>
                    <a:pt x="434" y="825"/>
                  </a:cubicBezTo>
                  <a:cubicBezTo>
                    <a:pt x="754" y="1129"/>
                    <a:pt x="1186" y="1332"/>
                    <a:pt x="1494" y="1332"/>
                  </a:cubicBezTo>
                  <a:cubicBezTo>
                    <a:pt x="1626" y="1332"/>
                    <a:pt x="1735" y="1295"/>
                    <a:pt x="1803" y="1213"/>
                  </a:cubicBezTo>
                  <a:cubicBezTo>
                    <a:pt x="1986" y="985"/>
                    <a:pt x="1712" y="529"/>
                    <a:pt x="1233" y="255"/>
                  </a:cubicBezTo>
                  <a:cubicBezTo>
                    <a:pt x="958" y="93"/>
                    <a:pt x="672" y="0"/>
                    <a:pt x="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0"/>
            <p:cNvSpPr/>
            <p:nvPr/>
          </p:nvSpPr>
          <p:spPr>
            <a:xfrm>
              <a:off x="2876763" y="3622167"/>
              <a:ext cx="42857" cy="28244"/>
            </a:xfrm>
            <a:custGeom>
              <a:avLst/>
              <a:gdLst/>
              <a:ahLst/>
              <a:cxnLst/>
              <a:rect l="l" t="t" r="r" b="b"/>
              <a:pathLst>
                <a:path w="2009" h="1324" extrusionOk="0">
                  <a:moveTo>
                    <a:pt x="485" y="1"/>
                  </a:moveTo>
                  <a:cubicBezTo>
                    <a:pt x="383" y="1"/>
                    <a:pt x="294" y="19"/>
                    <a:pt x="228" y="55"/>
                  </a:cubicBezTo>
                  <a:cubicBezTo>
                    <a:pt x="0" y="169"/>
                    <a:pt x="69" y="512"/>
                    <a:pt x="434" y="808"/>
                  </a:cubicBezTo>
                  <a:cubicBezTo>
                    <a:pt x="760" y="1118"/>
                    <a:pt x="1203" y="1323"/>
                    <a:pt x="1513" y="1323"/>
                  </a:cubicBezTo>
                  <a:cubicBezTo>
                    <a:pt x="1636" y="1323"/>
                    <a:pt x="1738" y="1291"/>
                    <a:pt x="1803" y="1219"/>
                  </a:cubicBezTo>
                  <a:cubicBezTo>
                    <a:pt x="2009" y="991"/>
                    <a:pt x="1689" y="557"/>
                    <a:pt x="1233" y="238"/>
                  </a:cubicBezTo>
                  <a:cubicBezTo>
                    <a:pt x="984" y="82"/>
                    <a:pt x="703" y="1"/>
                    <a:pt x="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0"/>
            <p:cNvSpPr/>
            <p:nvPr/>
          </p:nvSpPr>
          <p:spPr>
            <a:xfrm>
              <a:off x="2984856" y="3704383"/>
              <a:ext cx="39956" cy="21972"/>
            </a:xfrm>
            <a:custGeom>
              <a:avLst/>
              <a:gdLst/>
              <a:ahLst/>
              <a:cxnLst/>
              <a:rect l="l" t="t" r="r" b="b"/>
              <a:pathLst>
                <a:path w="1873" h="1030" extrusionOk="0">
                  <a:moveTo>
                    <a:pt x="274" y="1"/>
                  </a:moveTo>
                  <a:cubicBezTo>
                    <a:pt x="173" y="1"/>
                    <a:pt x="100" y="26"/>
                    <a:pt x="69" y="81"/>
                  </a:cubicBezTo>
                  <a:cubicBezTo>
                    <a:pt x="0" y="218"/>
                    <a:pt x="343" y="538"/>
                    <a:pt x="799" y="789"/>
                  </a:cubicBezTo>
                  <a:cubicBezTo>
                    <a:pt x="1113" y="938"/>
                    <a:pt x="1407" y="1029"/>
                    <a:pt x="1592" y="1029"/>
                  </a:cubicBezTo>
                  <a:cubicBezTo>
                    <a:pt x="1690" y="1029"/>
                    <a:pt x="1757" y="1004"/>
                    <a:pt x="1781" y="949"/>
                  </a:cubicBezTo>
                  <a:cubicBezTo>
                    <a:pt x="1872" y="789"/>
                    <a:pt x="1553" y="469"/>
                    <a:pt x="1073" y="241"/>
                  </a:cubicBezTo>
                  <a:cubicBezTo>
                    <a:pt x="759" y="92"/>
                    <a:pt x="465" y="1"/>
                    <a:pt x="2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0"/>
            <p:cNvSpPr/>
            <p:nvPr/>
          </p:nvSpPr>
          <p:spPr>
            <a:xfrm>
              <a:off x="2943470" y="3730430"/>
              <a:ext cx="52115" cy="22954"/>
            </a:xfrm>
            <a:custGeom>
              <a:avLst/>
              <a:gdLst/>
              <a:ahLst/>
              <a:cxnLst/>
              <a:rect l="l" t="t" r="r" b="b"/>
              <a:pathLst>
                <a:path w="2443" h="1076" extrusionOk="0">
                  <a:moveTo>
                    <a:pt x="1378" y="1"/>
                  </a:moveTo>
                  <a:cubicBezTo>
                    <a:pt x="921" y="1"/>
                    <a:pt x="439" y="164"/>
                    <a:pt x="251" y="390"/>
                  </a:cubicBezTo>
                  <a:cubicBezTo>
                    <a:pt x="0" y="686"/>
                    <a:pt x="228" y="960"/>
                    <a:pt x="753" y="1052"/>
                  </a:cubicBezTo>
                  <a:cubicBezTo>
                    <a:pt x="850" y="1068"/>
                    <a:pt x="951" y="1075"/>
                    <a:pt x="1052" y="1075"/>
                  </a:cubicBezTo>
                  <a:cubicBezTo>
                    <a:pt x="1522" y="1075"/>
                    <a:pt x="2004" y="912"/>
                    <a:pt x="2191" y="686"/>
                  </a:cubicBezTo>
                  <a:cubicBezTo>
                    <a:pt x="2443" y="390"/>
                    <a:pt x="2214" y="116"/>
                    <a:pt x="1666" y="24"/>
                  </a:cubicBezTo>
                  <a:cubicBezTo>
                    <a:pt x="1573" y="8"/>
                    <a:pt x="1476" y="1"/>
                    <a:pt x="13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0"/>
            <p:cNvSpPr/>
            <p:nvPr/>
          </p:nvSpPr>
          <p:spPr>
            <a:xfrm>
              <a:off x="2931289" y="3693290"/>
              <a:ext cx="45310" cy="28436"/>
            </a:xfrm>
            <a:custGeom>
              <a:avLst/>
              <a:gdLst/>
              <a:ahLst/>
              <a:cxnLst/>
              <a:rect l="l" t="t" r="r" b="b"/>
              <a:pathLst>
                <a:path w="2124" h="1333" extrusionOk="0">
                  <a:moveTo>
                    <a:pt x="920" y="1"/>
                  </a:moveTo>
                  <a:cubicBezTo>
                    <a:pt x="647" y="1"/>
                    <a:pt x="396" y="88"/>
                    <a:pt x="252" y="259"/>
                  </a:cubicBezTo>
                  <a:cubicBezTo>
                    <a:pt x="1" y="533"/>
                    <a:pt x="138" y="967"/>
                    <a:pt x="571" y="1195"/>
                  </a:cubicBezTo>
                  <a:cubicBezTo>
                    <a:pt x="759" y="1289"/>
                    <a:pt x="965" y="1332"/>
                    <a:pt x="1161" y="1332"/>
                  </a:cubicBezTo>
                  <a:cubicBezTo>
                    <a:pt x="1442" y="1332"/>
                    <a:pt x="1701" y="1242"/>
                    <a:pt x="1849" y="1081"/>
                  </a:cubicBezTo>
                  <a:cubicBezTo>
                    <a:pt x="2123" y="761"/>
                    <a:pt x="1986" y="373"/>
                    <a:pt x="1530" y="145"/>
                  </a:cubicBezTo>
                  <a:cubicBezTo>
                    <a:pt x="1336" y="48"/>
                    <a:pt x="1122" y="1"/>
                    <a:pt x="9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0"/>
            <p:cNvSpPr/>
            <p:nvPr/>
          </p:nvSpPr>
          <p:spPr>
            <a:xfrm>
              <a:off x="2883568" y="3699519"/>
              <a:ext cx="38974" cy="34900"/>
            </a:xfrm>
            <a:custGeom>
              <a:avLst/>
              <a:gdLst/>
              <a:ahLst/>
              <a:cxnLst/>
              <a:rect l="l" t="t" r="r" b="b"/>
              <a:pathLst>
                <a:path w="1827" h="1636" extrusionOk="0">
                  <a:moveTo>
                    <a:pt x="912" y="0"/>
                  </a:moveTo>
                  <a:cubicBezTo>
                    <a:pt x="798" y="0"/>
                    <a:pt x="682" y="26"/>
                    <a:pt x="571" y="81"/>
                  </a:cubicBezTo>
                  <a:cubicBezTo>
                    <a:pt x="183" y="264"/>
                    <a:pt x="1" y="766"/>
                    <a:pt x="183" y="1154"/>
                  </a:cubicBezTo>
                  <a:cubicBezTo>
                    <a:pt x="301" y="1457"/>
                    <a:pt x="592" y="1636"/>
                    <a:pt x="902" y="1636"/>
                  </a:cubicBezTo>
                  <a:cubicBezTo>
                    <a:pt x="1012" y="1636"/>
                    <a:pt x="1125" y="1613"/>
                    <a:pt x="1233" y="1565"/>
                  </a:cubicBezTo>
                  <a:cubicBezTo>
                    <a:pt x="1621" y="1382"/>
                    <a:pt x="1827" y="903"/>
                    <a:pt x="1621" y="469"/>
                  </a:cubicBezTo>
                  <a:cubicBezTo>
                    <a:pt x="1505" y="186"/>
                    <a:pt x="1218" y="0"/>
                    <a:pt x="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0"/>
            <p:cNvSpPr/>
            <p:nvPr/>
          </p:nvSpPr>
          <p:spPr>
            <a:xfrm>
              <a:off x="2905007" y="3664597"/>
              <a:ext cx="36052" cy="20671"/>
            </a:xfrm>
            <a:custGeom>
              <a:avLst/>
              <a:gdLst/>
              <a:ahLst/>
              <a:cxnLst/>
              <a:rect l="l" t="t" r="r" b="b"/>
              <a:pathLst>
                <a:path w="1690" h="969" extrusionOk="0">
                  <a:moveTo>
                    <a:pt x="636" y="1"/>
                  </a:moveTo>
                  <a:cubicBezTo>
                    <a:pt x="302" y="1"/>
                    <a:pt x="41" y="132"/>
                    <a:pt x="23" y="349"/>
                  </a:cubicBezTo>
                  <a:cubicBezTo>
                    <a:pt x="0" y="600"/>
                    <a:pt x="297" y="851"/>
                    <a:pt x="776" y="942"/>
                  </a:cubicBezTo>
                  <a:cubicBezTo>
                    <a:pt x="865" y="960"/>
                    <a:pt x="950" y="968"/>
                    <a:pt x="1032" y="968"/>
                  </a:cubicBezTo>
                  <a:cubicBezTo>
                    <a:pt x="1369" y="968"/>
                    <a:pt x="1625" y="825"/>
                    <a:pt x="1643" y="623"/>
                  </a:cubicBezTo>
                  <a:cubicBezTo>
                    <a:pt x="1689" y="371"/>
                    <a:pt x="1370" y="120"/>
                    <a:pt x="913" y="29"/>
                  </a:cubicBezTo>
                  <a:cubicBezTo>
                    <a:pt x="818" y="10"/>
                    <a:pt x="724" y="1"/>
                    <a:pt x="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0"/>
            <p:cNvSpPr/>
            <p:nvPr/>
          </p:nvSpPr>
          <p:spPr>
            <a:xfrm>
              <a:off x="2910831" y="3665792"/>
              <a:ext cx="28266" cy="17023"/>
            </a:xfrm>
            <a:custGeom>
              <a:avLst/>
              <a:gdLst/>
              <a:ahLst/>
              <a:cxnLst/>
              <a:rect l="l" t="t" r="r" b="b"/>
              <a:pathLst>
                <a:path w="1325" h="798" extrusionOk="0">
                  <a:moveTo>
                    <a:pt x="437" y="1"/>
                  </a:moveTo>
                  <a:cubicBezTo>
                    <a:pt x="254" y="1"/>
                    <a:pt x="84" y="43"/>
                    <a:pt x="1" y="110"/>
                  </a:cubicBezTo>
                  <a:lnTo>
                    <a:pt x="92" y="110"/>
                  </a:lnTo>
                  <a:cubicBezTo>
                    <a:pt x="457" y="178"/>
                    <a:pt x="754" y="407"/>
                    <a:pt x="731" y="635"/>
                  </a:cubicBezTo>
                  <a:cubicBezTo>
                    <a:pt x="731" y="681"/>
                    <a:pt x="663" y="749"/>
                    <a:pt x="617" y="795"/>
                  </a:cubicBezTo>
                  <a:cubicBezTo>
                    <a:pt x="646" y="797"/>
                    <a:pt x="675" y="798"/>
                    <a:pt x="704" y="798"/>
                  </a:cubicBezTo>
                  <a:cubicBezTo>
                    <a:pt x="1008" y="798"/>
                    <a:pt x="1260" y="688"/>
                    <a:pt x="1302" y="521"/>
                  </a:cubicBezTo>
                  <a:cubicBezTo>
                    <a:pt x="1325" y="338"/>
                    <a:pt x="1028" y="110"/>
                    <a:pt x="640" y="19"/>
                  </a:cubicBezTo>
                  <a:cubicBezTo>
                    <a:pt x="573" y="6"/>
                    <a:pt x="504" y="1"/>
                    <a:pt x="43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0"/>
            <p:cNvSpPr/>
            <p:nvPr/>
          </p:nvSpPr>
          <p:spPr>
            <a:xfrm>
              <a:off x="2946393" y="3748478"/>
              <a:ext cx="70611" cy="24746"/>
            </a:xfrm>
            <a:custGeom>
              <a:avLst/>
              <a:gdLst/>
              <a:ahLst/>
              <a:cxnLst/>
              <a:rect l="l" t="t" r="r" b="b"/>
              <a:pathLst>
                <a:path w="3310" h="1160" extrusionOk="0">
                  <a:moveTo>
                    <a:pt x="3310" y="0"/>
                  </a:moveTo>
                  <a:lnTo>
                    <a:pt x="46" y="320"/>
                  </a:lnTo>
                  <a:lnTo>
                    <a:pt x="0" y="411"/>
                  </a:lnTo>
                  <a:cubicBezTo>
                    <a:pt x="981" y="604"/>
                    <a:pt x="1679" y="1160"/>
                    <a:pt x="2085" y="1160"/>
                  </a:cubicBezTo>
                  <a:cubicBezTo>
                    <a:pt x="2256" y="1160"/>
                    <a:pt x="2375" y="1062"/>
                    <a:pt x="2442" y="799"/>
                  </a:cubicBezTo>
                  <a:cubicBezTo>
                    <a:pt x="2602" y="297"/>
                    <a:pt x="3310" y="0"/>
                    <a:pt x="3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0"/>
            <p:cNvSpPr/>
            <p:nvPr/>
          </p:nvSpPr>
          <p:spPr>
            <a:xfrm>
              <a:off x="2885040" y="3700884"/>
              <a:ext cx="34089" cy="30569"/>
            </a:xfrm>
            <a:custGeom>
              <a:avLst/>
              <a:gdLst/>
              <a:ahLst/>
              <a:cxnLst/>
              <a:rect l="l" t="t" r="r" b="b"/>
              <a:pathLst>
                <a:path w="1598" h="1433" extrusionOk="0">
                  <a:moveTo>
                    <a:pt x="834" y="1"/>
                  </a:moveTo>
                  <a:cubicBezTo>
                    <a:pt x="732" y="1"/>
                    <a:pt x="628" y="20"/>
                    <a:pt x="525" y="63"/>
                  </a:cubicBezTo>
                  <a:cubicBezTo>
                    <a:pt x="160" y="245"/>
                    <a:pt x="0" y="702"/>
                    <a:pt x="160" y="1090"/>
                  </a:cubicBezTo>
                  <a:cubicBezTo>
                    <a:pt x="228" y="1273"/>
                    <a:pt x="365" y="1387"/>
                    <a:pt x="502" y="1432"/>
                  </a:cubicBezTo>
                  <a:cubicBezTo>
                    <a:pt x="480" y="1113"/>
                    <a:pt x="616" y="770"/>
                    <a:pt x="936" y="633"/>
                  </a:cubicBezTo>
                  <a:cubicBezTo>
                    <a:pt x="1044" y="579"/>
                    <a:pt x="1152" y="556"/>
                    <a:pt x="1257" y="556"/>
                  </a:cubicBezTo>
                  <a:cubicBezTo>
                    <a:pt x="1375" y="556"/>
                    <a:pt x="1490" y="585"/>
                    <a:pt x="1598" y="633"/>
                  </a:cubicBezTo>
                  <a:cubicBezTo>
                    <a:pt x="1598" y="542"/>
                    <a:pt x="1552" y="496"/>
                    <a:pt x="1529" y="405"/>
                  </a:cubicBezTo>
                  <a:cubicBezTo>
                    <a:pt x="1379" y="154"/>
                    <a:pt x="1117" y="1"/>
                    <a:pt x="83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0"/>
            <p:cNvSpPr/>
            <p:nvPr/>
          </p:nvSpPr>
          <p:spPr>
            <a:xfrm>
              <a:off x="2835548" y="3665195"/>
              <a:ext cx="23658" cy="58366"/>
            </a:xfrm>
            <a:custGeom>
              <a:avLst/>
              <a:gdLst/>
              <a:ahLst/>
              <a:cxnLst/>
              <a:rect l="l" t="t" r="r" b="b"/>
              <a:pathLst>
                <a:path w="1109" h="2736" extrusionOk="0">
                  <a:moveTo>
                    <a:pt x="977" y="1"/>
                  </a:moveTo>
                  <a:cubicBezTo>
                    <a:pt x="976" y="1"/>
                    <a:pt x="975" y="1"/>
                    <a:pt x="973" y="1"/>
                  </a:cubicBezTo>
                  <a:cubicBezTo>
                    <a:pt x="837" y="24"/>
                    <a:pt x="334" y="1120"/>
                    <a:pt x="83" y="2215"/>
                  </a:cubicBezTo>
                  <a:cubicBezTo>
                    <a:pt x="0" y="2585"/>
                    <a:pt x="82" y="2735"/>
                    <a:pt x="226" y="2735"/>
                  </a:cubicBezTo>
                  <a:cubicBezTo>
                    <a:pt x="518" y="2735"/>
                    <a:pt x="1065" y="2119"/>
                    <a:pt x="1019" y="1462"/>
                  </a:cubicBezTo>
                  <a:cubicBezTo>
                    <a:pt x="997" y="1123"/>
                    <a:pt x="1108" y="1"/>
                    <a:pt x="97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0"/>
            <p:cNvSpPr/>
            <p:nvPr/>
          </p:nvSpPr>
          <p:spPr>
            <a:xfrm>
              <a:off x="2861659" y="3631105"/>
              <a:ext cx="26324" cy="24234"/>
            </a:xfrm>
            <a:custGeom>
              <a:avLst/>
              <a:gdLst/>
              <a:ahLst/>
              <a:cxnLst/>
              <a:rect l="l" t="t" r="r" b="b"/>
              <a:pathLst>
                <a:path w="1234" h="1136" extrusionOk="0">
                  <a:moveTo>
                    <a:pt x="1042" y="0"/>
                  </a:moveTo>
                  <a:cubicBezTo>
                    <a:pt x="900" y="0"/>
                    <a:pt x="660" y="164"/>
                    <a:pt x="434" y="389"/>
                  </a:cubicBezTo>
                  <a:cubicBezTo>
                    <a:pt x="138" y="686"/>
                    <a:pt x="1" y="1028"/>
                    <a:pt x="92" y="1120"/>
                  </a:cubicBezTo>
                  <a:cubicBezTo>
                    <a:pt x="110" y="1130"/>
                    <a:pt x="131" y="1135"/>
                    <a:pt x="156" y="1135"/>
                  </a:cubicBezTo>
                  <a:cubicBezTo>
                    <a:pt x="291" y="1135"/>
                    <a:pt x="526" y="982"/>
                    <a:pt x="777" y="732"/>
                  </a:cubicBezTo>
                  <a:cubicBezTo>
                    <a:pt x="1096" y="435"/>
                    <a:pt x="1233" y="115"/>
                    <a:pt x="1119" y="24"/>
                  </a:cubicBezTo>
                  <a:cubicBezTo>
                    <a:pt x="1099" y="8"/>
                    <a:pt x="1073" y="0"/>
                    <a:pt x="104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0"/>
            <p:cNvSpPr/>
            <p:nvPr/>
          </p:nvSpPr>
          <p:spPr>
            <a:xfrm>
              <a:off x="2942489" y="3693866"/>
              <a:ext cx="31679" cy="25172"/>
            </a:xfrm>
            <a:custGeom>
              <a:avLst/>
              <a:gdLst/>
              <a:ahLst/>
              <a:cxnLst/>
              <a:rect l="l" t="t" r="r" b="b"/>
              <a:pathLst>
                <a:path w="1485" h="1180" extrusionOk="0">
                  <a:moveTo>
                    <a:pt x="457" y="1"/>
                  </a:moveTo>
                  <a:cubicBezTo>
                    <a:pt x="292" y="1"/>
                    <a:pt x="133" y="41"/>
                    <a:pt x="1" y="118"/>
                  </a:cubicBezTo>
                  <a:cubicBezTo>
                    <a:pt x="115" y="141"/>
                    <a:pt x="229" y="164"/>
                    <a:pt x="343" y="209"/>
                  </a:cubicBezTo>
                  <a:cubicBezTo>
                    <a:pt x="754" y="415"/>
                    <a:pt x="868" y="780"/>
                    <a:pt x="640" y="1054"/>
                  </a:cubicBezTo>
                  <a:cubicBezTo>
                    <a:pt x="571" y="1099"/>
                    <a:pt x="526" y="1122"/>
                    <a:pt x="457" y="1168"/>
                  </a:cubicBezTo>
                  <a:cubicBezTo>
                    <a:pt x="513" y="1176"/>
                    <a:pt x="568" y="1180"/>
                    <a:pt x="623" y="1180"/>
                  </a:cubicBezTo>
                  <a:cubicBezTo>
                    <a:pt x="883" y="1180"/>
                    <a:pt x="1124" y="1094"/>
                    <a:pt x="1256" y="962"/>
                  </a:cubicBezTo>
                  <a:cubicBezTo>
                    <a:pt x="1484" y="711"/>
                    <a:pt x="1347" y="346"/>
                    <a:pt x="982" y="141"/>
                  </a:cubicBezTo>
                  <a:cubicBezTo>
                    <a:pt x="817" y="46"/>
                    <a:pt x="634" y="1"/>
                    <a:pt x="45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0"/>
            <p:cNvSpPr/>
            <p:nvPr/>
          </p:nvSpPr>
          <p:spPr>
            <a:xfrm>
              <a:off x="2954670" y="3731668"/>
              <a:ext cx="37993" cy="19263"/>
            </a:xfrm>
            <a:custGeom>
              <a:avLst/>
              <a:gdLst/>
              <a:ahLst/>
              <a:cxnLst/>
              <a:rect l="l" t="t" r="r" b="b"/>
              <a:pathLst>
                <a:path w="1781" h="903" extrusionOk="0">
                  <a:moveTo>
                    <a:pt x="896" y="0"/>
                  </a:moveTo>
                  <a:cubicBezTo>
                    <a:pt x="581" y="0"/>
                    <a:pt x="244" y="82"/>
                    <a:pt x="0" y="195"/>
                  </a:cubicBezTo>
                  <a:lnTo>
                    <a:pt x="411" y="195"/>
                  </a:lnTo>
                  <a:cubicBezTo>
                    <a:pt x="868" y="240"/>
                    <a:pt x="1096" y="514"/>
                    <a:pt x="868" y="765"/>
                  </a:cubicBezTo>
                  <a:cubicBezTo>
                    <a:pt x="799" y="811"/>
                    <a:pt x="753" y="857"/>
                    <a:pt x="685" y="902"/>
                  </a:cubicBezTo>
                  <a:cubicBezTo>
                    <a:pt x="1073" y="879"/>
                    <a:pt x="1415" y="765"/>
                    <a:pt x="1552" y="583"/>
                  </a:cubicBezTo>
                  <a:cubicBezTo>
                    <a:pt x="1781" y="332"/>
                    <a:pt x="1575" y="81"/>
                    <a:pt x="1096" y="12"/>
                  </a:cubicBezTo>
                  <a:cubicBezTo>
                    <a:pt x="1031" y="4"/>
                    <a:pt x="964" y="0"/>
                    <a:pt x="896"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0"/>
            <p:cNvSpPr/>
            <p:nvPr/>
          </p:nvSpPr>
          <p:spPr>
            <a:xfrm>
              <a:off x="2993133" y="3706111"/>
              <a:ext cx="28756" cy="17279"/>
            </a:xfrm>
            <a:custGeom>
              <a:avLst/>
              <a:gdLst/>
              <a:ahLst/>
              <a:cxnLst/>
              <a:rect l="l" t="t" r="r" b="b"/>
              <a:pathLst>
                <a:path w="1348" h="810" extrusionOk="0">
                  <a:moveTo>
                    <a:pt x="0" y="0"/>
                  </a:moveTo>
                  <a:lnTo>
                    <a:pt x="183" y="69"/>
                  </a:lnTo>
                  <a:cubicBezTo>
                    <a:pt x="571" y="274"/>
                    <a:pt x="822" y="525"/>
                    <a:pt x="776" y="639"/>
                  </a:cubicBezTo>
                  <a:cubicBezTo>
                    <a:pt x="754" y="685"/>
                    <a:pt x="708" y="708"/>
                    <a:pt x="640" y="708"/>
                  </a:cubicBezTo>
                  <a:cubicBezTo>
                    <a:pt x="812" y="774"/>
                    <a:pt x="978" y="810"/>
                    <a:pt x="1094" y="810"/>
                  </a:cubicBezTo>
                  <a:cubicBezTo>
                    <a:pt x="1178" y="810"/>
                    <a:pt x="1237" y="792"/>
                    <a:pt x="1256" y="754"/>
                  </a:cubicBezTo>
                  <a:cubicBezTo>
                    <a:pt x="1347" y="639"/>
                    <a:pt x="1096" y="388"/>
                    <a:pt x="685" y="183"/>
                  </a:cubicBezTo>
                  <a:cubicBezTo>
                    <a:pt x="434" y="46"/>
                    <a:pt x="183" y="0"/>
                    <a:pt x="0"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0"/>
            <p:cNvSpPr/>
            <p:nvPr/>
          </p:nvSpPr>
          <p:spPr>
            <a:xfrm>
              <a:off x="2934212" y="3663744"/>
              <a:ext cx="59432" cy="35561"/>
            </a:xfrm>
            <a:custGeom>
              <a:avLst/>
              <a:gdLst/>
              <a:ahLst/>
              <a:cxnLst/>
              <a:rect l="l" t="t" r="r" b="b"/>
              <a:pathLst>
                <a:path w="2786" h="1667" extrusionOk="0">
                  <a:moveTo>
                    <a:pt x="1" y="1"/>
                  </a:moveTo>
                  <a:cubicBezTo>
                    <a:pt x="1" y="1"/>
                    <a:pt x="252" y="548"/>
                    <a:pt x="822" y="799"/>
                  </a:cubicBezTo>
                  <a:cubicBezTo>
                    <a:pt x="1370" y="1096"/>
                    <a:pt x="2785" y="1667"/>
                    <a:pt x="2785" y="1667"/>
                  </a:cubicBezTo>
                  <a:cubicBezTo>
                    <a:pt x="1644" y="914"/>
                    <a:pt x="1758" y="663"/>
                    <a:pt x="1347" y="389"/>
                  </a:cubicBezTo>
                  <a:cubicBezTo>
                    <a:pt x="891" y="115"/>
                    <a:pt x="1" y="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2" name="Google Shape;14112;p60"/>
          <p:cNvGrpSpPr/>
          <p:nvPr/>
        </p:nvGrpSpPr>
        <p:grpSpPr>
          <a:xfrm>
            <a:off x="4629698" y="2762200"/>
            <a:ext cx="2783280" cy="1838650"/>
            <a:chOff x="4629698" y="2762200"/>
            <a:chExt cx="2783280" cy="1838650"/>
          </a:xfrm>
        </p:grpSpPr>
        <p:sp>
          <p:nvSpPr>
            <p:cNvPr id="14113" name="Google Shape;14113;p60"/>
            <p:cNvSpPr/>
            <p:nvPr/>
          </p:nvSpPr>
          <p:spPr>
            <a:xfrm>
              <a:off x="7154410" y="4225415"/>
              <a:ext cx="128080" cy="202083"/>
            </a:xfrm>
            <a:custGeom>
              <a:avLst/>
              <a:gdLst/>
              <a:ahLst/>
              <a:cxnLst/>
              <a:rect l="l" t="t" r="r" b="b"/>
              <a:pathLst>
                <a:path w="6004" h="9473" extrusionOk="0">
                  <a:moveTo>
                    <a:pt x="5387" y="0"/>
                  </a:moveTo>
                  <a:cubicBezTo>
                    <a:pt x="3744" y="4885"/>
                    <a:pt x="46" y="8902"/>
                    <a:pt x="1" y="8925"/>
                  </a:cubicBezTo>
                  <a:lnTo>
                    <a:pt x="457" y="9473"/>
                  </a:lnTo>
                  <a:cubicBezTo>
                    <a:pt x="617" y="9290"/>
                    <a:pt x="4337" y="5296"/>
                    <a:pt x="6004" y="251"/>
                  </a:cubicBezTo>
                  <a:lnTo>
                    <a:pt x="53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0"/>
            <p:cNvSpPr/>
            <p:nvPr/>
          </p:nvSpPr>
          <p:spPr>
            <a:xfrm>
              <a:off x="7016621" y="4167965"/>
              <a:ext cx="146576" cy="202083"/>
            </a:xfrm>
            <a:custGeom>
              <a:avLst/>
              <a:gdLst/>
              <a:ahLst/>
              <a:cxnLst/>
              <a:rect l="l" t="t" r="r" b="b"/>
              <a:pathLst>
                <a:path w="6871" h="9473" extrusionOk="0">
                  <a:moveTo>
                    <a:pt x="708" y="0"/>
                  </a:moveTo>
                  <a:lnTo>
                    <a:pt x="0" y="274"/>
                  </a:lnTo>
                  <a:cubicBezTo>
                    <a:pt x="1917" y="5318"/>
                    <a:pt x="6186" y="9313"/>
                    <a:pt x="6368" y="9473"/>
                  </a:cubicBezTo>
                  <a:lnTo>
                    <a:pt x="6871" y="8948"/>
                  </a:lnTo>
                  <a:cubicBezTo>
                    <a:pt x="6848" y="8902"/>
                    <a:pt x="2579" y="4885"/>
                    <a:pt x="708" y="0"/>
                  </a:cubicBezTo>
                  <a:close/>
                </a:path>
              </a:pathLst>
            </a:custGeom>
            <a:solidFill>
              <a:srgbClr val="AD44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0"/>
            <p:cNvSpPr/>
            <p:nvPr/>
          </p:nvSpPr>
          <p:spPr>
            <a:xfrm>
              <a:off x="7145173" y="4047691"/>
              <a:ext cx="26303" cy="540992"/>
            </a:xfrm>
            <a:custGeom>
              <a:avLst/>
              <a:gdLst/>
              <a:ahLst/>
              <a:cxnLst/>
              <a:rect l="l" t="t" r="r" b="b"/>
              <a:pathLst>
                <a:path w="1233" h="25360" extrusionOk="0">
                  <a:moveTo>
                    <a:pt x="776" y="0"/>
                  </a:moveTo>
                  <a:lnTo>
                    <a:pt x="342" y="502"/>
                  </a:lnTo>
                  <a:lnTo>
                    <a:pt x="0" y="25359"/>
                  </a:lnTo>
                  <a:lnTo>
                    <a:pt x="1233" y="25359"/>
                  </a:lnTo>
                  <a:lnTo>
                    <a:pt x="7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0"/>
            <p:cNvSpPr/>
            <p:nvPr/>
          </p:nvSpPr>
          <p:spPr>
            <a:xfrm>
              <a:off x="7025858" y="4578920"/>
              <a:ext cx="269771" cy="19498"/>
            </a:xfrm>
            <a:custGeom>
              <a:avLst/>
              <a:gdLst/>
              <a:ahLst/>
              <a:cxnLst/>
              <a:rect l="l" t="t" r="r" b="b"/>
              <a:pathLst>
                <a:path w="12646" h="914" extrusionOk="0">
                  <a:moveTo>
                    <a:pt x="2512" y="1"/>
                  </a:moveTo>
                  <a:lnTo>
                    <a:pt x="1" y="914"/>
                  </a:lnTo>
                  <a:lnTo>
                    <a:pt x="12646" y="914"/>
                  </a:lnTo>
                  <a:lnTo>
                    <a:pt x="101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0"/>
            <p:cNvSpPr/>
            <p:nvPr/>
          </p:nvSpPr>
          <p:spPr>
            <a:xfrm>
              <a:off x="6887089" y="2762200"/>
              <a:ext cx="525889" cy="1506117"/>
            </a:xfrm>
            <a:custGeom>
              <a:avLst/>
              <a:gdLst/>
              <a:ahLst/>
              <a:cxnLst/>
              <a:rect l="l" t="t" r="r" b="b"/>
              <a:pathLst>
                <a:path w="24652" h="70602" extrusionOk="0">
                  <a:moveTo>
                    <a:pt x="7282" y="0"/>
                  </a:moveTo>
                  <a:cubicBezTo>
                    <a:pt x="2534" y="18877"/>
                    <a:pt x="1" y="45468"/>
                    <a:pt x="2146" y="67312"/>
                  </a:cubicBezTo>
                  <a:cubicBezTo>
                    <a:pt x="6151" y="69540"/>
                    <a:pt x="9845" y="70601"/>
                    <a:pt x="13349" y="70601"/>
                  </a:cubicBezTo>
                  <a:cubicBezTo>
                    <a:pt x="17134" y="70601"/>
                    <a:pt x="20699" y="69362"/>
                    <a:pt x="24195" y="67015"/>
                  </a:cubicBezTo>
                  <a:cubicBezTo>
                    <a:pt x="24195" y="67015"/>
                    <a:pt x="24652" y="23739"/>
                    <a:pt x="20657" y="4908"/>
                  </a:cubicBezTo>
                  <a:cubicBezTo>
                    <a:pt x="20657" y="4908"/>
                    <a:pt x="16663" y="799"/>
                    <a:pt x="7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0"/>
            <p:cNvSpPr/>
            <p:nvPr/>
          </p:nvSpPr>
          <p:spPr>
            <a:xfrm>
              <a:off x="6924101" y="2777773"/>
              <a:ext cx="391494" cy="1187047"/>
            </a:xfrm>
            <a:custGeom>
              <a:avLst/>
              <a:gdLst/>
              <a:ahLst/>
              <a:cxnLst/>
              <a:rect l="l" t="t" r="r" b="b"/>
              <a:pathLst>
                <a:path w="18352" h="55645" extrusionOk="0">
                  <a:moveTo>
                    <a:pt x="6140" y="1"/>
                  </a:moveTo>
                  <a:cubicBezTo>
                    <a:pt x="2351" y="15362"/>
                    <a:pt x="0" y="35928"/>
                    <a:pt x="594" y="54599"/>
                  </a:cubicBezTo>
                  <a:cubicBezTo>
                    <a:pt x="2634" y="55302"/>
                    <a:pt x="4616" y="55644"/>
                    <a:pt x="6562" y="55644"/>
                  </a:cubicBezTo>
                  <a:cubicBezTo>
                    <a:pt x="9798" y="55644"/>
                    <a:pt x="12933" y="54697"/>
                    <a:pt x="16069" y="52887"/>
                  </a:cubicBezTo>
                  <a:cubicBezTo>
                    <a:pt x="16069" y="52887"/>
                    <a:pt x="18352" y="23808"/>
                    <a:pt x="17530" y="3607"/>
                  </a:cubicBezTo>
                  <a:cubicBezTo>
                    <a:pt x="15658" y="2375"/>
                    <a:pt x="12006" y="526"/>
                    <a:pt x="614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0"/>
            <p:cNvSpPr/>
            <p:nvPr/>
          </p:nvSpPr>
          <p:spPr>
            <a:xfrm>
              <a:off x="6687947" y="3202871"/>
              <a:ext cx="484013" cy="1393588"/>
            </a:xfrm>
            <a:custGeom>
              <a:avLst/>
              <a:gdLst/>
              <a:ahLst/>
              <a:cxnLst/>
              <a:rect l="l" t="t" r="r" b="b"/>
              <a:pathLst>
                <a:path w="22689" h="65327" extrusionOk="0">
                  <a:moveTo>
                    <a:pt x="0" y="0"/>
                  </a:moveTo>
                  <a:lnTo>
                    <a:pt x="0" y="65326"/>
                  </a:lnTo>
                  <a:lnTo>
                    <a:pt x="22688" y="65326"/>
                  </a:lnTo>
                  <a:lnTo>
                    <a:pt x="176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0"/>
            <p:cNvSpPr/>
            <p:nvPr/>
          </p:nvSpPr>
          <p:spPr>
            <a:xfrm>
              <a:off x="6806749" y="4405570"/>
              <a:ext cx="415856" cy="190905"/>
            </a:xfrm>
            <a:custGeom>
              <a:avLst/>
              <a:gdLst/>
              <a:ahLst/>
              <a:cxnLst/>
              <a:rect l="l" t="t" r="r" b="b"/>
              <a:pathLst>
                <a:path w="19494" h="8949" extrusionOk="0">
                  <a:moveTo>
                    <a:pt x="0" y="1"/>
                  </a:moveTo>
                  <a:lnTo>
                    <a:pt x="0" y="8948"/>
                  </a:lnTo>
                  <a:lnTo>
                    <a:pt x="19493" y="8948"/>
                  </a:lnTo>
                  <a:lnTo>
                    <a:pt x="184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0"/>
            <p:cNvSpPr/>
            <p:nvPr/>
          </p:nvSpPr>
          <p:spPr>
            <a:xfrm>
              <a:off x="5385902" y="3202871"/>
              <a:ext cx="1538692" cy="1393588"/>
            </a:xfrm>
            <a:custGeom>
              <a:avLst/>
              <a:gdLst/>
              <a:ahLst/>
              <a:cxnLst/>
              <a:rect l="l" t="t" r="r" b="b"/>
              <a:pathLst>
                <a:path w="72129" h="65327" extrusionOk="0">
                  <a:moveTo>
                    <a:pt x="0" y="0"/>
                  </a:moveTo>
                  <a:lnTo>
                    <a:pt x="0" y="65326"/>
                  </a:lnTo>
                  <a:lnTo>
                    <a:pt x="72128" y="65326"/>
                  </a:lnTo>
                  <a:lnTo>
                    <a:pt x="6751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0"/>
            <p:cNvSpPr/>
            <p:nvPr/>
          </p:nvSpPr>
          <p:spPr>
            <a:xfrm>
              <a:off x="5385902" y="3202871"/>
              <a:ext cx="1471985" cy="429487"/>
            </a:xfrm>
            <a:custGeom>
              <a:avLst/>
              <a:gdLst/>
              <a:ahLst/>
              <a:cxnLst/>
              <a:rect l="l" t="t" r="r" b="b"/>
              <a:pathLst>
                <a:path w="69002" h="20133" extrusionOk="0">
                  <a:moveTo>
                    <a:pt x="502" y="0"/>
                  </a:moveTo>
                  <a:lnTo>
                    <a:pt x="0" y="1963"/>
                  </a:lnTo>
                  <a:lnTo>
                    <a:pt x="0" y="20132"/>
                  </a:lnTo>
                  <a:lnTo>
                    <a:pt x="69001" y="20132"/>
                  </a:lnTo>
                  <a:lnTo>
                    <a:pt x="67540" y="320"/>
                  </a:lnTo>
                  <a:lnTo>
                    <a:pt x="54895"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0"/>
            <p:cNvSpPr/>
            <p:nvPr/>
          </p:nvSpPr>
          <p:spPr>
            <a:xfrm>
              <a:off x="5448215" y="4232220"/>
              <a:ext cx="224994" cy="122726"/>
            </a:xfrm>
            <a:custGeom>
              <a:avLst/>
              <a:gdLst/>
              <a:ahLst/>
              <a:cxnLst/>
              <a:rect l="l" t="t" r="r" b="b"/>
              <a:pathLst>
                <a:path w="10547" h="5753" extrusionOk="0">
                  <a:moveTo>
                    <a:pt x="1" y="1"/>
                  </a:moveTo>
                  <a:lnTo>
                    <a:pt x="1" y="5753"/>
                  </a:lnTo>
                  <a:lnTo>
                    <a:pt x="10546" y="5753"/>
                  </a:lnTo>
                  <a:lnTo>
                    <a:pt x="1054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0"/>
            <p:cNvSpPr/>
            <p:nvPr/>
          </p:nvSpPr>
          <p:spPr>
            <a:xfrm>
              <a:off x="5699472" y="4015543"/>
              <a:ext cx="224973" cy="122726"/>
            </a:xfrm>
            <a:custGeom>
              <a:avLst/>
              <a:gdLst/>
              <a:ahLst/>
              <a:cxnLst/>
              <a:rect l="l" t="t" r="r" b="b"/>
              <a:pathLst>
                <a:path w="10546" h="5753" extrusionOk="0">
                  <a:moveTo>
                    <a:pt x="1" y="1"/>
                  </a:moveTo>
                  <a:lnTo>
                    <a:pt x="1" y="5753"/>
                  </a:lnTo>
                  <a:lnTo>
                    <a:pt x="10546" y="5753"/>
                  </a:lnTo>
                  <a:lnTo>
                    <a:pt x="10546" y="1"/>
                  </a:lnTo>
                  <a:close/>
                </a:path>
              </a:pathLst>
            </a:custGeom>
            <a:solidFill>
              <a:srgbClr val="BC48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0"/>
            <p:cNvSpPr/>
            <p:nvPr/>
          </p:nvSpPr>
          <p:spPr>
            <a:xfrm>
              <a:off x="6543311" y="3417607"/>
              <a:ext cx="224994" cy="123217"/>
            </a:xfrm>
            <a:custGeom>
              <a:avLst/>
              <a:gdLst/>
              <a:ahLst/>
              <a:cxnLst/>
              <a:rect l="l" t="t" r="r" b="b"/>
              <a:pathLst>
                <a:path w="10547" h="5776" extrusionOk="0">
                  <a:moveTo>
                    <a:pt x="1" y="0"/>
                  </a:moveTo>
                  <a:lnTo>
                    <a:pt x="1" y="5775"/>
                  </a:lnTo>
                  <a:lnTo>
                    <a:pt x="10546" y="5775"/>
                  </a:lnTo>
                  <a:lnTo>
                    <a:pt x="10546"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0"/>
            <p:cNvSpPr/>
            <p:nvPr/>
          </p:nvSpPr>
          <p:spPr>
            <a:xfrm>
              <a:off x="6575460" y="4036001"/>
              <a:ext cx="224973" cy="122726"/>
            </a:xfrm>
            <a:custGeom>
              <a:avLst/>
              <a:gdLst/>
              <a:ahLst/>
              <a:cxnLst/>
              <a:rect l="l" t="t" r="r" b="b"/>
              <a:pathLst>
                <a:path w="10546" h="5753" extrusionOk="0">
                  <a:moveTo>
                    <a:pt x="0" y="0"/>
                  </a:moveTo>
                  <a:lnTo>
                    <a:pt x="0" y="5752"/>
                  </a:lnTo>
                  <a:lnTo>
                    <a:pt x="10546" y="5752"/>
                  </a:lnTo>
                  <a:lnTo>
                    <a:pt x="10546" y="0"/>
                  </a:lnTo>
                  <a:close/>
                </a:path>
              </a:pathLst>
            </a:custGeom>
            <a:solidFill>
              <a:srgbClr val="BC48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0"/>
            <p:cNvSpPr/>
            <p:nvPr/>
          </p:nvSpPr>
          <p:spPr>
            <a:xfrm>
              <a:off x="6162052" y="4126089"/>
              <a:ext cx="224973" cy="122726"/>
            </a:xfrm>
            <a:custGeom>
              <a:avLst/>
              <a:gdLst/>
              <a:ahLst/>
              <a:cxnLst/>
              <a:rect l="l" t="t" r="r" b="b"/>
              <a:pathLst>
                <a:path w="10546" h="5753" extrusionOk="0">
                  <a:moveTo>
                    <a:pt x="1" y="0"/>
                  </a:moveTo>
                  <a:lnTo>
                    <a:pt x="1" y="5752"/>
                  </a:lnTo>
                  <a:lnTo>
                    <a:pt x="10546" y="5752"/>
                  </a:lnTo>
                  <a:lnTo>
                    <a:pt x="10546"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0"/>
            <p:cNvSpPr/>
            <p:nvPr/>
          </p:nvSpPr>
          <p:spPr>
            <a:xfrm>
              <a:off x="6592014" y="4330585"/>
              <a:ext cx="224973" cy="122726"/>
            </a:xfrm>
            <a:custGeom>
              <a:avLst/>
              <a:gdLst/>
              <a:ahLst/>
              <a:cxnLst/>
              <a:rect l="l" t="t" r="r" b="b"/>
              <a:pathLst>
                <a:path w="10546" h="5753" extrusionOk="0">
                  <a:moveTo>
                    <a:pt x="0" y="1"/>
                  </a:moveTo>
                  <a:lnTo>
                    <a:pt x="0" y="5753"/>
                  </a:lnTo>
                  <a:lnTo>
                    <a:pt x="10546" y="5753"/>
                  </a:lnTo>
                  <a:lnTo>
                    <a:pt x="1054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0"/>
            <p:cNvSpPr/>
            <p:nvPr/>
          </p:nvSpPr>
          <p:spPr>
            <a:xfrm>
              <a:off x="5896203" y="4354926"/>
              <a:ext cx="224973" cy="122726"/>
            </a:xfrm>
            <a:custGeom>
              <a:avLst/>
              <a:gdLst/>
              <a:ahLst/>
              <a:cxnLst/>
              <a:rect l="l" t="t" r="r" b="b"/>
              <a:pathLst>
                <a:path w="10546" h="5753" extrusionOk="0">
                  <a:moveTo>
                    <a:pt x="0" y="1"/>
                  </a:moveTo>
                  <a:lnTo>
                    <a:pt x="0" y="5753"/>
                  </a:lnTo>
                  <a:lnTo>
                    <a:pt x="10545" y="5753"/>
                  </a:lnTo>
                  <a:lnTo>
                    <a:pt x="10545"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0"/>
            <p:cNvSpPr/>
            <p:nvPr/>
          </p:nvSpPr>
          <p:spPr>
            <a:xfrm>
              <a:off x="5484736" y="3685888"/>
              <a:ext cx="224973" cy="123217"/>
            </a:xfrm>
            <a:custGeom>
              <a:avLst/>
              <a:gdLst/>
              <a:ahLst/>
              <a:cxnLst/>
              <a:rect l="l" t="t" r="r" b="b"/>
              <a:pathLst>
                <a:path w="10546" h="5776" extrusionOk="0">
                  <a:moveTo>
                    <a:pt x="1" y="1"/>
                  </a:moveTo>
                  <a:lnTo>
                    <a:pt x="1" y="5776"/>
                  </a:lnTo>
                  <a:lnTo>
                    <a:pt x="10546" y="5776"/>
                  </a:lnTo>
                  <a:lnTo>
                    <a:pt x="1054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0"/>
            <p:cNvSpPr/>
            <p:nvPr/>
          </p:nvSpPr>
          <p:spPr>
            <a:xfrm>
              <a:off x="5443842" y="3305119"/>
              <a:ext cx="224973" cy="122726"/>
            </a:xfrm>
            <a:custGeom>
              <a:avLst/>
              <a:gdLst/>
              <a:ahLst/>
              <a:cxnLst/>
              <a:rect l="l" t="t" r="r" b="b"/>
              <a:pathLst>
                <a:path w="10546" h="5753" extrusionOk="0">
                  <a:moveTo>
                    <a:pt x="0" y="1"/>
                  </a:moveTo>
                  <a:lnTo>
                    <a:pt x="0" y="5753"/>
                  </a:lnTo>
                  <a:lnTo>
                    <a:pt x="10546" y="5753"/>
                  </a:lnTo>
                  <a:lnTo>
                    <a:pt x="10546"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0"/>
            <p:cNvSpPr/>
            <p:nvPr/>
          </p:nvSpPr>
          <p:spPr>
            <a:xfrm>
              <a:off x="5236892" y="2925310"/>
              <a:ext cx="1659946" cy="461145"/>
            </a:xfrm>
            <a:custGeom>
              <a:avLst/>
              <a:gdLst/>
              <a:ahLst/>
              <a:cxnLst/>
              <a:rect l="l" t="t" r="r" b="b"/>
              <a:pathLst>
                <a:path w="77813" h="21617" extrusionOk="0">
                  <a:moveTo>
                    <a:pt x="74959" y="1"/>
                  </a:moveTo>
                  <a:lnTo>
                    <a:pt x="5365" y="275"/>
                  </a:lnTo>
                  <a:lnTo>
                    <a:pt x="1" y="21616"/>
                  </a:lnTo>
                  <a:lnTo>
                    <a:pt x="77812" y="21616"/>
                  </a:lnTo>
                  <a:lnTo>
                    <a:pt x="749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0"/>
            <p:cNvSpPr/>
            <p:nvPr/>
          </p:nvSpPr>
          <p:spPr>
            <a:xfrm>
              <a:off x="6835954" y="2925310"/>
              <a:ext cx="372529" cy="461145"/>
            </a:xfrm>
            <a:custGeom>
              <a:avLst/>
              <a:gdLst/>
              <a:ahLst/>
              <a:cxnLst/>
              <a:rect l="l" t="t" r="r" b="b"/>
              <a:pathLst>
                <a:path w="17463" h="21617" extrusionOk="0">
                  <a:moveTo>
                    <a:pt x="1" y="1"/>
                  </a:moveTo>
                  <a:lnTo>
                    <a:pt x="2215" y="21616"/>
                  </a:lnTo>
                  <a:lnTo>
                    <a:pt x="17462" y="21616"/>
                  </a:lnTo>
                  <a:lnTo>
                    <a:pt x="14427" y="207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0"/>
            <p:cNvSpPr/>
            <p:nvPr/>
          </p:nvSpPr>
          <p:spPr>
            <a:xfrm>
              <a:off x="5303600" y="4405570"/>
              <a:ext cx="444100" cy="190905"/>
            </a:xfrm>
            <a:custGeom>
              <a:avLst/>
              <a:gdLst/>
              <a:ahLst/>
              <a:cxnLst/>
              <a:rect l="l" t="t" r="r" b="b"/>
              <a:pathLst>
                <a:path w="20818" h="8949" extrusionOk="0">
                  <a:moveTo>
                    <a:pt x="1096" y="1"/>
                  </a:moveTo>
                  <a:lnTo>
                    <a:pt x="1" y="8948"/>
                  </a:lnTo>
                  <a:lnTo>
                    <a:pt x="20817" y="8948"/>
                  </a:lnTo>
                  <a:lnTo>
                    <a:pt x="2081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0"/>
            <p:cNvSpPr/>
            <p:nvPr/>
          </p:nvSpPr>
          <p:spPr>
            <a:xfrm>
              <a:off x="6549156" y="4405570"/>
              <a:ext cx="415365" cy="190905"/>
            </a:xfrm>
            <a:custGeom>
              <a:avLst/>
              <a:gdLst/>
              <a:ahLst/>
              <a:cxnLst/>
              <a:rect l="l" t="t" r="r" b="b"/>
              <a:pathLst>
                <a:path w="19471" h="8949" extrusionOk="0">
                  <a:moveTo>
                    <a:pt x="1" y="1"/>
                  </a:moveTo>
                  <a:lnTo>
                    <a:pt x="1" y="8948"/>
                  </a:lnTo>
                  <a:lnTo>
                    <a:pt x="19471" y="8948"/>
                  </a:lnTo>
                  <a:lnTo>
                    <a:pt x="184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0"/>
            <p:cNvSpPr/>
            <p:nvPr/>
          </p:nvSpPr>
          <p:spPr>
            <a:xfrm>
              <a:off x="5776889" y="4405570"/>
              <a:ext cx="415856" cy="190905"/>
            </a:xfrm>
            <a:custGeom>
              <a:avLst/>
              <a:gdLst/>
              <a:ahLst/>
              <a:cxnLst/>
              <a:rect l="l" t="t" r="r" b="b"/>
              <a:pathLst>
                <a:path w="19494" h="8949" extrusionOk="0">
                  <a:moveTo>
                    <a:pt x="1" y="1"/>
                  </a:moveTo>
                  <a:lnTo>
                    <a:pt x="1" y="8948"/>
                  </a:lnTo>
                  <a:lnTo>
                    <a:pt x="19494" y="8948"/>
                  </a:lnTo>
                  <a:lnTo>
                    <a:pt x="184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0"/>
            <p:cNvSpPr/>
            <p:nvPr/>
          </p:nvSpPr>
          <p:spPr>
            <a:xfrm>
              <a:off x="6205400" y="4405570"/>
              <a:ext cx="321865" cy="190905"/>
            </a:xfrm>
            <a:custGeom>
              <a:avLst/>
              <a:gdLst/>
              <a:ahLst/>
              <a:cxnLst/>
              <a:rect l="l" t="t" r="r" b="b"/>
              <a:pathLst>
                <a:path w="15088" h="8949" extrusionOk="0">
                  <a:moveTo>
                    <a:pt x="0" y="1"/>
                  </a:moveTo>
                  <a:lnTo>
                    <a:pt x="571" y="8948"/>
                  </a:lnTo>
                  <a:lnTo>
                    <a:pt x="15088" y="8948"/>
                  </a:lnTo>
                  <a:lnTo>
                    <a:pt x="150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0"/>
            <p:cNvSpPr/>
            <p:nvPr/>
          </p:nvSpPr>
          <p:spPr>
            <a:xfrm>
              <a:off x="5641532" y="3451696"/>
              <a:ext cx="996270" cy="659793"/>
            </a:xfrm>
            <a:custGeom>
              <a:avLst/>
              <a:gdLst/>
              <a:ahLst/>
              <a:cxnLst/>
              <a:rect l="l" t="t" r="r" b="b"/>
              <a:pathLst>
                <a:path w="46702" h="30929" extrusionOk="0">
                  <a:moveTo>
                    <a:pt x="0" y="0"/>
                  </a:moveTo>
                  <a:lnTo>
                    <a:pt x="0" y="30928"/>
                  </a:lnTo>
                  <a:lnTo>
                    <a:pt x="46701" y="30928"/>
                  </a:lnTo>
                  <a:lnTo>
                    <a:pt x="467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0"/>
            <p:cNvSpPr/>
            <p:nvPr/>
          </p:nvSpPr>
          <p:spPr>
            <a:xfrm>
              <a:off x="5731130" y="3521796"/>
              <a:ext cx="817547" cy="577023"/>
            </a:xfrm>
            <a:custGeom>
              <a:avLst/>
              <a:gdLst/>
              <a:ahLst/>
              <a:cxnLst/>
              <a:rect l="l" t="t" r="r" b="b"/>
              <a:pathLst>
                <a:path w="38324" h="27049" extrusionOk="0">
                  <a:moveTo>
                    <a:pt x="0" y="1"/>
                  </a:moveTo>
                  <a:lnTo>
                    <a:pt x="0" y="27049"/>
                  </a:lnTo>
                  <a:lnTo>
                    <a:pt x="38324" y="27049"/>
                  </a:lnTo>
                  <a:lnTo>
                    <a:pt x="383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0"/>
            <p:cNvSpPr/>
            <p:nvPr/>
          </p:nvSpPr>
          <p:spPr>
            <a:xfrm>
              <a:off x="5813410" y="3759955"/>
              <a:ext cx="614525" cy="363698"/>
            </a:xfrm>
            <a:custGeom>
              <a:avLst/>
              <a:gdLst/>
              <a:ahLst/>
              <a:cxnLst/>
              <a:rect l="l" t="t" r="r" b="b"/>
              <a:pathLst>
                <a:path w="28807" h="17049" extrusionOk="0">
                  <a:moveTo>
                    <a:pt x="13823" y="1"/>
                  </a:moveTo>
                  <a:cubicBezTo>
                    <a:pt x="11210" y="1"/>
                    <a:pt x="8697" y="384"/>
                    <a:pt x="7465" y="1048"/>
                  </a:cubicBezTo>
                  <a:cubicBezTo>
                    <a:pt x="5159" y="2304"/>
                    <a:pt x="1" y="17049"/>
                    <a:pt x="1" y="17049"/>
                  </a:cubicBezTo>
                  <a:lnTo>
                    <a:pt x="28806" y="15634"/>
                  </a:lnTo>
                  <a:cubicBezTo>
                    <a:pt x="28806" y="15634"/>
                    <a:pt x="23716" y="2441"/>
                    <a:pt x="20201" y="980"/>
                  </a:cubicBezTo>
                  <a:cubicBezTo>
                    <a:pt x="18547" y="303"/>
                    <a:pt x="16145" y="1"/>
                    <a:pt x="13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0"/>
            <p:cNvSpPr/>
            <p:nvPr/>
          </p:nvSpPr>
          <p:spPr>
            <a:xfrm>
              <a:off x="5812920" y="3767208"/>
              <a:ext cx="551232" cy="356935"/>
            </a:xfrm>
            <a:custGeom>
              <a:avLst/>
              <a:gdLst/>
              <a:ahLst/>
              <a:cxnLst/>
              <a:rect l="l" t="t" r="r" b="b"/>
              <a:pathLst>
                <a:path w="25840" h="16732" extrusionOk="0">
                  <a:moveTo>
                    <a:pt x="10752" y="1"/>
                  </a:moveTo>
                  <a:lnTo>
                    <a:pt x="10752" y="1"/>
                  </a:lnTo>
                  <a:cubicBezTo>
                    <a:pt x="10584" y="19"/>
                    <a:pt x="10446" y="21"/>
                    <a:pt x="10310" y="21"/>
                  </a:cubicBezTo>
                  <a:cubicBezTo>
                    <a:pt x="10280" y="21"/>
                    <a:pt x="10250" y="21"/>
                    <a:pt x="10220" y="21"/>
                  </a:cubicBezTo>
                  <a:cubicBezTo>
                    <a:pt x="9887" y="21"/>
                    <a:pt x="9527" y="31"/>
                    <a:pt x="8720" y="275"/>
                  </a:cubicBezTo>
                  <a:cubicBezTo>
                    <a:pt x="9565" y="2238"/>
                    <a:pt x="9451" y="5456"/>
                    <a:pt x="8264" y="8743"/>
                  </a:cubicBezTo>
                  <a:cubicBezTo>
                    <a:pt x="6729" y="12984"/>
                    <a:pt x="3871" y="15975"/>
                    <a:pt x="1510" y="15975"/>
                  </a:cubicBezTo>
                  <a:cubicBezTo>
                    <a:pt x="1203" y="15975"/>
                    <a:pt x="904" y="15924"/>
                    <a:pt x="617" y="15819"/>
                  </a:cubicBezTo>
                  <a:cubicBezTo>
                    <a:pt x="526" y="15796"/>
                    <a:pt x="435" y="15727"/>
                    <a:pt x="366" y="15705"/>
                  </a:cubicBezTo>
                  <a:cubicBezTo>
                    <a:pt x="138" y="16344"/>
                    <a:pt x="1" y="16732"/>
                    <a:pt x="1" y="16732"/>
                  </a:cubicBezTo>
                  <a:lnTo>
                    <a:pt x="25839" y="16732"/>
                  </a:lnTo>
                  <a:cubicBezTo>
                    <a:pt x="24835" y="15225"/>
                    <a:pt x="23762" y="12920"/>
                    <a:pt x="22895" y="10272"/>
                  </a:cubicBezTo>
                  <a:cubicBezTo>
                    <a:pt x="21753" y="6757"/>
                    <a:pt x="21411" y="3493"/>
                    <a:pt x="21708" y="1850"/>
                  </a:cubicBezTo>
                  <a:cubicBezTo>
                    <a:pt x="21228" y="1256"/>
                    <a:pt x="20681" y="868"/>
                    <a:pt x="20224" y="686"/>
                  </a:cubicBezTo>
                  <a:cubicBezTo>
                    <a:pt x="19973" y="571"/>
                    <a:pt x="19654" y="480"/>
                    <a:pt x="19334" y="366"/>
                  </a:cubicBezTo>
                  <a:lnTo>
                    <a:pt x="19334" y="366"/>
                  </a:lnTo>
                  <a:cubicBezTo>
                    <a:pt x="20293" y="4612"/>
                    <a:pt x="19311" y="8446"/>
                    <a:pt x="16024" y="8492"/>
                  </a:cubicBezTo>
                  <a:cubicBezTo>
                    <a:pt x="16005" y="8492"/>
                    <a:pt x="15985" y="8493"/>
                    <a:pt x="15966" y="8493"/>
                  </a:cubicBezTo>
                  <a:cubicBezTo>
                    <a:pt x="12755" y="8493"/>
                    <a:pt x="10457" y="1044"/>
                    <a:pt x="10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0"/>
            <p:cNvSpPr/>
            <p:nvPr/>
          </p:nvSpPr>
          <p:spPr>
            <a:xfrm>
              <a:off x="6020360" y="3759891"/>
              <a:ext cx="207928" cy="49214"/>
            </a:xfrm>
            <a:custGeom>
              <a:avLst/>
              <a:gdLst/>
              <a:ahLst/>
              <a:cxnLst/>
              <a:rect l="l" t="t" r="r" b="b"/>
              <a:pathLst>
                <a:path w="9747" h="2307" extrusionOk="0">
                  <a:moveTo>
                    <a:pt x="4186" y="0"/>
                  </a:moveTo>
                  <a:cubicBezTo>
                    <a:pt x="2690" y="0"/>
                    <a:pt x="1222" y="130"/>
                    <a:pt x="1" y="367"/>
                  </a:cubicBezTo>
                  <a:cubicBezTo>
                    <a:pt x="594" y="1485"/>
                    <a:pt x="2625" y="2307"/>
                    <a:pt x="4999" y="2307"/>
                  </a:cubicBezTo>
                  <a:cubicBezTo>
                    <a:pt x="7122" y="2307"/>
                    <a:pt x="8948" y="1645"/>
                    <a:pt x="9747" y="732"/>
                  </a:cubicBezTo>
                  <a:cubicBezTo>
                    <a:pt x="8177" y="226"/>
                    <a:pt x="6157" y="0"/>
                    <a:pt x="4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0"/>
            <p:cNvSpPr/>
            <p:nvPr/>
          </p:nvSpPr>
          <p:spPr>
            <a:xfrm>
              <a:off x="6001864" y="3765757"/>
              <a:ext cx="325769" cy="357895"/>
            </a:xfrm>
            <a:custGeom>
              <a:avLst/>
              <a:gdLst/>
              <a:ahLst/>
              <a:cxnLst/>
              <a:rect l="l" t="t" r="r" b="b"/>
              <a:pathLst>
                <a:path w="15271" h="16777" extrusionOk="0">
                  <a:moveTo>
                    <a:pt x="1301" y="0"/>
                  </a:moveTo>
                  <a:lnTo>
                    <a:pt x="571" y="137"/>
                  </a:lnTo>
                  <a:lnTo>
                    <a:pt x="0" y="16777"/>
                  </a:lnTo>
                  <a:lnTo>
                    <a:pt x="15270" y="16777"/>
                  </a:lnTo>
                  <a:lnTo>
                    <a:pt x="11595" y="822"/>
                  </a:lnTo>
                  <a:lnTo>
                    <a:pt x="11048" y="662"/>
                  </a:lnTo>
                  <a:lnTo>
                    <a:pt x="11230" y="6642"/>
                  </a:lnTo>
                  <a:lnTo>
                    <a:pt x="1872" y="6962"/>
                  </a:lnTo>
                  <a:lnTo>
                    <a:pt x="1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0"/>
            <p:cNvSpPr/>
            <p:nvPr/>
          </p:nvSpPr>
          <p:spPr>
            <a:xfrm>
              <a:off x="6074417" y="3658624"/>
              <a:ext cx="83282" cy="123984"/>
            </a:xfrm>
            <a:custGeom>
              <a:avLst/>
              <a:gdLst/>
              <a:ahLst/>
              <a:cxnLst/>
              <a:rect l="l" t="t" r="r" b="b"/>
              <a:pathLst>
                <a:path w="3904" h="5812" extrusionOk="0">
                  <a:moveTo>
                    <a:pt x="228" y="1"/>
                  </a:moveTo>
                  <a:lnTo>
                    <a:pt x="0" y="4817"/>
                  </a:lnTo>
                  <a:cubicBezTo>
                    <a:pt x="413" y="5552"/>
                    <a:pt x="1035" y="5812"/>
                    <a:pt x="1662" y="5812"/>
                  </a:cubicBezTo>
                  <a:cubicBezTo>
                    <a:pt x="2768" y="5812"/>
                    <a:pt x="3889" y="5003"/>
                    <a:pt x="3903" y="4566"/>
                  </a:cubicBezTo>
                  <a:lnTo>
                    <a:pt x="3538" y="2238"/>
                  </a:lnTo>
                  <a:lnTo>
                    <a:pt x="228" y="1"/>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0"/>
            <p:cNvSpPr/>
            <p:nvPr/>
          </p:nvSpPr>
          <p:spPr>
            <a:xfrm>
              <a:off x="6057372" y="3598189"/>
              <a:ext cx="124176" cy="159162"/>
            </a:xfrm>
            <a:custGeom>
              <a:avLst/>
              <a:gdLst/>
              <a:ahLst/>
              <a:cxnLst/>
              <a:rect l="l" t="t" r="r" b="b"/>
              <a:pathLst>
                <a:path w="5821" h="7461" extrusionOk="0">
                  <a:moveTo>
                    <a:pt x="3123" y="1"/>
                  </a:moveTo>
                  <a:cubicBezTo>
                    <a:pt x="2093" y="1"/>
                    <a:pt x="411" y="890"/>
                    <a:pt x="229" y="1693"/>
                  </a:cubicBezTo>
                  <a:cubicBezTo>
                    <a:pt x="0" y="2697"/>
                    <a:pt x="1347" y="6509"/>
                    <a:pt x="2716" y="7399"/>
                  </a:cubicBezTo>
                  <a:cubicBezTo>
                    <a:pt x="2781" y="7442"/>
                    <a:pt x="2879" y="7461"/>
                    <a:pt x="3002" y="7461"/>
                  </a:cubicBezTo>
                  <a:cubicBezTo>
                    <a:pt x="3798" y="7461"/>
                    <a:pt x="5611" y="6665"/>
                    <a:pt x="5729" y="6349"/>
                  </a:cubicBezTo>
                  <a:cubicBezTo>
                    <a:pt x="5821" y="5984"/>
                    <a:pt x="4451" y="802"/>
                    <a:pt x="3744" y="186"/>
                  </a:cubicBezTo>
                  <a:cubicBezTo>
                    <a:pt x="3601" y="57"/>
                    <a:pt x="3383" y="1"/>
                    <a:pt x="3123"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0"/>
            <p:cNvSpPr/>
            <p:nvPr/>
          </p:nvSpPr>
          <p:spPr>
            <a:xfrm>
              <a:off x="6060295" y="3598189"/>
              <a:ext cx="97404" cy="89682"/>
            </a:xfrm>
            <a:custGeom>
              <a:avLst/>
              <a:gdLst/>
              <a:ahLst/>
              <a:cxnLst/>
              <a:rect l="l" t="t" r="r" b="b"/>
              <a:pathLst>
                <a:path w="4566" h="4204" extrusionOk="0">
                  <a:moveTo>
                    <a:pt x="2986" y="1"/>
                  </a:moveTo>
                  <a:cubicBezTo>
                    <a:pt x="1956" y="1"/>
                    <a:pt x="274" y="890"/>
                    <a:pt x="92" y="1693"/>
                  </a:cubicBezTo>
                  <a:cubicBezTo>
                    <a:pt x="0" y="2149"/>
                    <a:pt x="206" y="3153"/>
                    <a:pt x="571" y="4203"/>
                  </a:cubicBezTo>
                  <a:cubicBezTo>
                    <a:pt x="1073" y="3747"/>
                    <a:pt x="1598" y="3382"/>
                    <a:pt x="2237" y="3062"/>
                  </a:cubicBezTo>
                  <a:cubicBezTo>
                    <a:pt x="3013" y="2674"/>
                    <a:pt x="3812" y="2446"/>
                    <a:pt x="4565" y="2354"/>
                  </a:cubicBezTo>
                  <a:cubicBezTo>
                    <a:pt x="4223" y="1327"/>
                    <a:pt x="3858" y="437"/>
                    <a:pt x="3607" y="186"/>
                  </a:cubicBezTo>
                  <a:cubicBezTo>
                    <a:pt x="3464" y="57"/>
                    <a:pt x="3246" y="1"/>
                    <a:pt x="2986"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0"/>
            <p:cNvSpPr/>
            <p:nvPr/>
          </p:nvSpPr>
          <p:spPr>
            <a:xfrm>
              <a:off x="6044210" y="3628929"/>
              <a:ext cx="42388" cy="92050"/>
            </a:xfrm>
            <a:custGeom>
              <a:avLst/>
              <a:gdLst/>
              <a:ahLst/>
              <a:cxnLst/>
              <a:rect l="l" t="t" r="r" b="b"/>
              <a:pathLst>
                <a:path w="1987" h="4315" extrusionOk="0">
                  <a:moveTo>
                    <a:pt x="1485" y="0"/>
                  </a:moveTo>
                  <a:lnTo>
                    <a:pt x="1" y="1073"/>
                  </a:lnTo>
                  <a:cubicBezTo>
                    <a:pt x="366" y="2717"/>
                    <a:pt x="1553" y="4314"/>
                    <a:pt x="1553" y="4314"/>
                  </a:cubicBezTo>
                  <a:lnTo>
                    <a:pt x="1713" y="3630"/>
                  </a:lnTo>
                  <a:lnTo>
                    <a:pt x="1987" y="2283"/>
                  </a:lnTo>
                  <a:lnTo>
                    <a:pt x="1485" y="0"/>
                  </a:ln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0"/>
            <p:cNvSpPr/>
            <p:nvPr/>
          </p:nvSpPr>
          <p:spPr>
            <a:xfrm>
              <a:off x="6025714" y="3565123"/>
              <a:ext cx="118353" cy="97426"/>
            </a:xfrm>
            <a:custGeom>
              <a:avLst/>
              <a:gdLst/>
              <a:ahLst/>
              <a:cxnLst/>
              <a:rect l="l" t="t" r="r" b="b"/>
              <a:pathLst>
                <a:path w="5548" h="4567" extrusionOk="0">
                  <a:moveTo>
                    <a:pt x="3308" y="1"/>
                  </a:moveTo>
                  <a:cubicBezTo>
                    <a:pt x="3301" y="1"/>
                    <a:pt x="3294" y="1"/>
                    <a:pt x="3287" y="1"/>
                  </a:cubicBezTo>
                  <a:cubicBezTo>
                    <a:pt x="2603" y="24"/>
                    <a:pt x="548" y="1280"/>
                    <a:pt x="252" y="1782"/>
                  </a:cubicBezTo>
                  <a:cubicBezTo>
                    <a:pt x="1" y="2307"/>
                    <a:pt x="914" y="4566"/>
                    <a:pt x="914" y="4566"/>
                  </a:cubicBezTo>
                  <a:lnTo>
                    <a:pt x="5547" y="2170"/>
                  </a:lnTo>
                  <a:cubicBezTo>
                    <a:pt x="5547" y="2170"/>
                    <a:pt x="3982" y="1"/>
                    <a:pt x="33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0"/>
            <p:cNvSpPr/>
            <p:nvPr/>
          </p:nvSpPr>
          <p:spPr>
            <a:xfrm>
              <a:off x="6025714" y="3578776"/>
              <a:ext cx="43838" cy="83282"/>
            </a:xfrm>
            <a:custGeom>
              <a:avLst/>
              <a:gdLst/>
              <a:ahLst/>
              <a:cxnLst/>
              <a:rect l="l" t="t" r="r" b="b"/>
              <a:pathLst>
                <a:path w="2055" h="3904" extrusionOk="0">
                  <a:moveTo>
                    <a:pt x="1735" y="0"/>
                  </a:moveTo>
                  <a:lnTo>
                    <a:pt x="1735" y="0"/>
                  </a:lnTo>
                  <a:cubicBezTo>
                    <a:pt x="1051" y="411"/>
                    <a:pt x="434" y="868"/>
                    <a:pt x="297" y="1142"/>
                  </a:cubicBezTo>
                  <a:cubicBezTo>
                    <a:pt x="1" y="1667"/>
                    <a:pt x="936" y="3904"/>
                    <a:pt x="936" y="3904"/>
                  </a:cubicBezTo>
                  <a:lnTo>
                    <a:pt x="2055" y="3333"/>
                  </a:lnTo>
                  <a:cubicBezTo>
                    <a:pt x="2009" y="3287"/>
                    <a:pt x="1941" y="3264"/>
                    <a:pt x="1918" y="3242"/>
                  </a:cubicBezTo>
                  <a:cubicBezTo>
                    <a:pt x="1028" y="2511"/>
                    <a:pt x="982" y="1119"/>
                    <a:pt x="173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0"/>
            <p:cNvSpPr/>
            <p:nvPr/>
          </p:nvSpPr>
          <p:spPr>
            <a:xfrm>
              <a:off x="6045191" y="3573165"/>
              <a:ext cx="134885" cy="89383"/>
            </a:xfrm>
            <a:custGeom>
              <a:avLst/>
              <a:gdLst/>
              <a:ahLst/>
              <a:cxnLst/>
              <a:rect l="l" t="t" r="r" b="b"/>
              <a:pathLst>
                <a:path w="6323" h="4190" extrusionOk="0">
                  <a:moveTo>
                    <a:pt x="5201" y="0"/>
                  </a:moveTo>
                  <a:cubicBezTo>
                    <a:pt x="5151" y="0"/>
                    <a:pt x="5099" y="4"/>
                    <a:pt x="5045" y="12"/>
                  </a:cubicBezTo>
                  <a:cubicBezTo>
                    <a:pt x="3219" y="332"/>
                    <a:pt x="1" y="4189"/>
                    <a:pt x="1" y="4189"/>
                  </a:cubicBezTo>
                  <a:lnTo>
                    <a:pt x="4885" y="2181"/>
                  </a:lnTo>
                  <a:cubicBezTo>
                    <a:pt x="6322" y="980"/>
                    <a:pt x="5986" y="0"/>
                    <a:pt x="52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0"/>
            <p:cNvSpPr/>
            <p:nvPr/>
          </p:nvSpPr>
          <p:spPr>
            <a:xfrm>
              <a:off x="6056881" y="3667840"/>
              <a:ext cx="34111" cy="37247"/>
            </a:xfrm>
            <a:custGeom>
              <a:avLst/>
              <a:gdLst/>
              <a:ahLst/>
              <a:cxnLst/>
              <a:rect l="l" t="t" r="r" b="b"/>
              <a:pathLst>
                <a:path w="1599" h="1746" extrusionOk="0">
                  <a:moveTo>
                    <a:pt x="387" y="0"/>
                  </a:moveTo>
                  <a:cubicBezTo>
                    <a:pt x="277" y="0"/>
                    <a:pt x="188" y="46"/>
                    <a:pt x="137" y="139"/>
                  </a:cubicBezTo>
                  <a:cubicBezTo>
                    <a:pt x="0" y="368"/>
                    <a:pt x="115" y="824"/>
                    <a:pt x="388" y="1235"/>
                  </a:cubicBezTo>
                  <a:cubicBezTo>
                    <a:pt x="634" y="1551"/>
                    <a:pt x="948" y="1746"/>
                    <a:pt x="1183" y="1746"/>
                  </a:cubicBezTo>
                  <a:cubicBezTo>
                    <a:pt x="1254" y="1746"/>
                    <a:pt x="1317" y="1728"/>
                    <a:pt x="1370" y="1692"/>
                  </a:cubicBezTo>
                  <a:cubicBezTo>
                    <a:pt x="1598" y="1486"/>
                    <a:pt x="1461" y="893"/>
                    <a:pt x="1050" y="390"/>
                  </a:cubicBezTo>
                  <a:cubicBezTo>
                    <a:pt x="821" y="132"/>
                    <a:pt x="573" y="0"/>
                    <a:pt x="38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0"/>
            <p:cNvSpPr/>
            <p:nvPr/>
          </p:nvSpPr>
          <p:spPr>
            <a:xfrm>
              <a:off x="6060295" y="3674923"/>
              <a:ext cx="21439" cy="23359"/>
            </a:xfrm>
            <a:custGeom>
              <a:avLst/>
              <a:gdLst/>
              <a:ahLst/>
              <a:cxnLst/>
              <a:rect l="l" t="t" r="r" b="b"/>
              <a:pathLst>
                <a:path w="1005" h="1095" extrusionOk="0">
                  <a:moveTo>
                    <a:pt x="257" y="1"/>
                  </a:moveTo>
                  <a:cubicBezTo>
                    <a:pt x="185" y="1"/>
                    <a:pt x="127" y="34"/>
                    <a:pt x="92" y="104"/>
                  </a:cubicBezTo>
                  <a:cubicBezTo>
                    <a:pt x="0" y="241"/>
                    <a:pt x="69" y="515"/>
                    <a:pt x="228" y="789"/>
                  </a:cubicBezTo>
                  <a:cubicBezTo>
                    <a:pt x="378" y="972"/>
                    <a:pt x="552" y="1094"/>
                    <a:pt x="697" y="1094"/>
                  </a:cubicBezTo>
                  <a:cubicBezTo>
                    <a:pt x="751" y="1094"/>
                    <a:pt x="801" y="1077"/>
                    <a:pt x="845" y="1040"/>
                  </a:cubicBezTo>
                  <a:cubicBezTo>
                    <a:pt x="1005" y="903"/>
                    <a:pt x="913" y="492"/>
                    <a:pt x="662" y="241"/>
                  </a:cubicBezTo>
                  <a:cubicBezTo>
                    <a:pt x="521" y="86"/>
                    <a:pt x="372" y="1"/>
                    <a:pt x="257"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0"/>
            <p:cNvSpPr/>
            <p:nvPr/>
          </p:nvSpPr>
          <p:spPr>
            <a:xfrm>
              <a:off x="6070022" y="3685354"/>
              <a:ext cx="14143" cy="14954"/>
            </a:xfrm>
            <a:custGeom>
              <a:avLst/>
              <a:gdLst/>
              <a:ahLst/>
              <a:cxnLst/>
              <a:rect l="l" t="t" r="r" b="b"/>
              <a:pathLst>
                <a:path w="663" h="701" extrusionOk="0">
                  <a:moveTo>
                    <a:pt x="184" y="0"/>
                  </a:moveTo>
                  <a:cubicBezTo>
                    <a:pt x="131" y="0"/>
                    <a:pt x="88" y="24"/>
                    <a:pt x="69" y="72"/>
                  </a:cubicBezTo>
                  <a:cubicBezTo>
                    <a:pt x="1" y="140"/>
                    <a:pt x="69" y="346"/>
                    <a:pt x="183" y="482"/>
                  </a:cubicBezTo>
                  <a:cubicBezTo>
                    <a:pt x="267" y="616"/>
                    <a:pt x="375" y="701"/>
                    <a:pt x="463" y="701"/>
                  </a:cubicBezTo>
                  <a:cubicBezTo>
                    <a:pt x="495" y="701"/>
                    <a:pt x="524" y="690"/>
                    <a:pt x="549" y="665"/>
                  </a:cubicBezTo>
                  <a:cubicBezTo>
                    <a:pt x="663" y="574"/>
                    <a:pt x="617" y="323"/>
                    <a:pt x="434" y="140"/>
                  </a:cubicBezTo>
                  <a:cubicBezTo>
                    <a:pt x="355" y="47"/>
                    <a:pt x="259" y="0"/>
                    <a:pt x="18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0"/>
            <p:cNvSpPr/>
            <p:nvPr/>
          </p:nvSpPr>
          <p:spPr>
            <a:xfrm>
              <a:off x="6001864" y="3767208"/>
              <a:ext cx="325769" cy="355975"/>
            </a:xfrm>
            <a:custGeom>
              <a:avLst/>
              <a:gdLst/>
              <a:ahLst/>
              <a:cxnLst/>
              <a:rect l="l" t="t" r="r" b="b"/>
              <a:pathLst>
                <a:path w="15271" h="16687" extrusionOk="0">
                  <a:moveTo>
                    <a:pt x="959" y="1"/>
                  </a:moveTo>
                  <a:lnTo>
                    <a:pt x="571" y="46"/>
                  </a:lnTo>
                  <a:lnTo>
                    <a:pt x="0" y="16686"/>
                  </a:lnTo>
                  <a:lnTo>
                    <a:pt x="15270" y="16686"/>
                  </a:lnTo>
                  <a:lnTo>
                    <a:pt x="13695" y="9930"/>
                  </a:lnTo>
                  <a:cubicBezTo>
                    <a:pt x="12486" y="13491"/>
                    <a:pt x="10226" y="15864"/>
                    <a:pt x="7647" y="15864"/>
                  </a:cubicBezTo>
                  <a:cubicBezTo>
                    <a:pt x="3766" y="15864"/>
                    <a:pt x="594" y="10409"/>
                    <a:pt x="594" y="3699"/>
                  </a:cubicBezTo>
                  <a:cubicBezTo>
                    <a:pt x="594" y="2420"/>
                    <a:pt x="708" y="1165"/>
                    <a:pt x="959" y="1"/>
                  </a:cubicBezTo>
                  <a:close/>
                </a:path>
              </a:pathLst>
            </a:custGeom>
            <a:solidFill>
              <a:srgbClr val="F453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0"/>
            <p:cNvSpPr/>
            <p:nvPr/>
          </p:nvSpPr>
          <p:spPr>
            <a:xfrm>
              <a:off x="5833378" y="4000802"/>
              <a:ext cx="258571" cy="96572"/>
            </a:xfrm>
            <a:custGeom>
              <a:avLst/>
              <a:gdLst/>
              <a:ahLst/>
              <a:cxnLst/>
              <a:rect l="l" t="t" r="r" b="b"/>
              <a:pathLst>
                <a:path w="12121" h="4527" extrusionOk="0">
                  <a:moveTo>
                    <a:pt x="5066" y="1"/>
                  </a:moveTo>
                  <a:cubicBezTo>
                    <a:pt x="4823" y="1"/>
                    <a:pt x="4587" y="17"/>
                    <a:pt x="4360" y="53"/>
                  </a:cubicBezTo>
                  <a:cubicBezTo>
                    <a:pt x="1279" y="532"/>
                    <a:pt x="1" y="4526"/>
                    <a:pt x="1" y="4526"/>
                  </a:cubicBezTo>
                  <a:lnTo>
                    <a:pt x="10729" y="4526"/>
                  </a:lnTo>
                  <a:lnTo>
                    <a:pt x="12121" y="2563"/>
                  </a:lnTo>
                  <a:cubicBezTo>
                    <a:pt x="12121" y="2563"/>
                    <a:pt x="8091" y="1"/>
                    <a:pt x="5066"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0"/>
            <p:cNvSpPr/>
            <p:nvPr/>
          </p:nvSpPr>
          <p:spPr>
            <a:xfrm>
              <a:off x="6179097" y="4000802"/>
              <a:ext cx="250294" cy="96572"/>
            </a:xfrm>
            <a:custGeom>
              <a:avLst/>
              <a:gdLst/>
              <a:ahLst/>
              <a:cxnLst/>
              <a:rect l="l" t="t" r="r" b="b"/>
              <a:pathLst>
                <a:path w="11733" h="4527" extrusionOk="0">
                  <a:moveTo>
                    <a:pt x="6830" y="1"/>
                  </a:moveTo>
                  <a:cubicBezTo>
                    <a:pt x="3913" y="1"/>
                    <a:pt x="1" y="2563"/>
                    <a:pt x="1" y="2563"/>
                  </a:cubicBezTo>
                  <a:lnTo>
                    <a:pt x="1347" y="4526"/>
                  </a:lnTo>
                  <a:lnTo>
                    <a:pt x="11733" y="4526"/>
                  </a:lnTo>
                  <a:cubicBezTo>
                    <a:pt x="11733" y="4526"/>
                    <a:pt x="10477" y="532"/>
                    <a:pt x="7510" y="53"/>
                  </a:cubicBezTo>
                  <a:cubicBezTo>
                    <a:pt x="7292" y="17"/>
                    <a:pt x="7064" y="1"/>
                    <a:pt x="6830"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0"/>
            <p:cNvSpPr/>
            <p:nvPr/>
          </p:nvSpPr>
          <p:spPr>
            <a:xfrm>
              <a:off x="6207832" y="4053046"/>
              <a:ext cx="221559" cy="44329"/>
            </a:xfrm>
            <a:custGeom>
              <a:avLst/>
              <a:gdLst/>
              <a:ahLst/>
              <a:cxnLst/>
              <a:rect l="l" t="t" r="r" b="b"/>
              <a:pathLst>
                <a:path w="10386" h="2078" extrusionOk="0">
                  <a:moveTo>
                    <a:pt x="9359" y="0"/>
                  </a:moveTo>
                  <a:cubicBezTo>
                    <a:pt x="8126" y="411"/>
                    <a:pt x="6254" y="662"/>
                    <a:pt x="4132" y="662"/>
                  </a:cubicBezTo>
                  <a:cubicBezTo>
                    <a:pt x="1986" y="662"/>
                    <a:pt x="0" y="2077"/>
                    <a:pt x="0" y="2077"/>
                  </a:cubicBezTo>
                  <a:lnTo>
                    <a:pt x="10386" y="2077"/>
                  </a:lnTo>
                  <a:cubicBezTo>
                    <a:pt x="10386" y="2077"/>
                    <a:pt x="10066" y="1050"/>
                    <a:pt x="9359"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0"/>
            <p:cNvSpPr/>
            <p:nvPr/>
          </p:nvSpPr>
          <p:spPr>
            <a:xfrm>
              <a:off x="5833378" y="4057419"/>
              <a:ext cx="228876" cy="39956"/>
            </a:xfrm>
            <a:custGeom>
              <a:avLst/>
              <a:gdLst/>
              <a:ahLst/>
              <a:cxnLst/>
              <a:rect l="l" t="t" r="r" b="b"/>
              <a:pathLst>
                <a:path w="10729" h="1873" extrusionOk="0">
                  <a:moveTo>
                    <a:pt x="914" y="1"/>
                  </a:moveTo>
                  <a:cubicBezTo>
                    <a:pt x="297" y="982"/>
                    <a:pt x="1" y="1872"/>
                    <a:pt x="1" y="1872"/>
                  </a:cubicBezTo>
                  <a:lnTo>
                    <a:pt x="10729" y="1872"/>
                  </a:lnTo>
                  <a:lnTo>
                    <a:pt x="8012" y="1507"/>
                  </a:lnTo>
                  <a:cubicBezTo>
                    <a:pt x="8058" y="1484"/>
                    <a:pt x="8537" y="800"/>
                    <a:pt x="6232" y="800"/>
                  </a:cubicBezTo>
                  <a:cubicBezTo>
                    <a:pt x="4132" y="800"/>
                    <a:pt x="2260" y="480"/>
                    <a:pt x="914"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0"/>
            <p:cNvSpPr/>
            <p:nvPr/>
          </p:nvSpPr>
          <p:spPr>
            <a:xfrm>
              <a:off x="6117744" y="4034038"/>
              <a:ext cx="147066" cy="60414"/>
            </a:xfrm>
            <a:custGeom>
              <a:avLst/>
              <a:gdLst/>
              <a:ahLst/>
              <a:cxnLst/>
              <a:rect l="l" t="t" r="r" b="b"/>
              <a:pathLst>
                <a:path w="6894" h="2832" extrusionOk="0">
                  <a:moveTo>
                    <a:pt x="4001" y="0"/>
                  </a:moveTo>
                  <a:cubicBezTo>
                    <a:pt x="2499" y="0"/>
                    <a:pt x="284" y="1325"/>
                    <a:pt x="1" y="2740"/>
                  </a:cubicBezTo>
                  <a:lnTo>
                    <a:pt x="6894" y="2831"/>
                  </a:lnTo>
                  <a:cubicBezTo>
                    <a:pt x="6894" y="2831"/>
                    <a:pt x="6506" y="617"/>
                    <a:pt x="4543" y="70"/>
                  </a:cubicBezTo>
                  <a:cubicBezTo>
                    <a:pt x="4378" y="22"/>
                    <a:pt x="4196" y="0"/>
                    <a:pt x="400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0"/>
            <p:cNvSpPr/>
            <p:nvPr/>
          </p:nvSpPr>
          <p:spPr>
            <a:xfrm>
              <a:off x="6003805" y="4034038"/>
              <a:ext cx="124667" cy="60414"/>
            </a:xfrm>
            <a:custGeom>
              <a:avLst/>
              <a:gdLst/>
              <a:ahLst/>
              <a:cxnLst/>
              <a:rect l="l" t="t" r="r" b="b"/>
              <a:pathLst>
                <a:path w="5844" h="2832" extrusionOk="0">
                  <a:moveTo>
                    <a:pt x="2460" y="0"/>
                  </a:moveTo>
                  <a:cubicBezTo>
                    <a:pt x="2297" y="0"/>
                    <a:pt x="2145" y="22"/>
                    <a:pt x="2009" y="70"/>
                  </a:cubicBezTo>
                  <a:cubicBezTo>
                    <a:pt x="320" y="617"/>
                    <a:pt x="0" y="2831"/>
                    <a:pt x="0" y="2831"/>
                  </a:cubicBezTo>
                  <a:lnTo>
                    <a:pt x="5844" y="2740"/>
                  </a:lnTo>
                  <a:cubicBezTo>
                    <a:pt x="5621" y="1325"/>
                    <a:pt x="3717" y="0"/>
                    <a:pt x="246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0"/>
            <p:cNvSpPr/>
            <p:nvPr/>
          </p:nvSpPr>
          <p:spPr>
            <a:xfrm>
              <a:off x="6206360" y="4072864"/>
              <a:ext cx="107153" cy="19157"/>
            </a:xfrm>
            <a:custGeom>
              <a:avLst/>
              <a:gdLst/>
              <a:ahLst/>
              <a:cxnLst/>
              <a:rect l="l" t="t" r="r" b="b"/>
              <a:pathLst>
                <a:path w="5023" h="898" extrusionOk="0">
                  <a:moveTo>
                    <a:pt x="2481" y="1"/>
                  </a:moveTo>
                  <a:cubicBezTo>
                    <a:pt x="1650" y="1"/>
                    <a:pt x="770" y="246"/>
                    <a:pt x="1" y="852"/>
                  </a:cubicBezTo>
                  <a:lnTo>
                    <a:pt x="5022" y="897"/>
                  </a:lnTo>
                  <a:cubicBezTo>
                    <a:pt x="4444" y="369"/>
                    <a:pt x="3499" y="1"/>
                    <a:pt x="2481"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0"/>
            <p:cNvSpPr/>
            <p:nvPr/>
          </p:nvSpPr>
          <p:spPr>
            <a:xfrm>
              <a:off x="5989192" y="4082272"/>
              <a:ext cx="75005" cy="11200"/>
            </a:xfrm>
            <a:custGeom>
              <a:avLst/>
              <a:gdLst/>
              <a:ahLst/>
              <a:cxnLst/>
              <a:rect l="l" t="t" r="r" b="b"/>
              <a:pathLst>
                <a:path w="3516" h="525" extrusionOk="0">
                  <a:moveTo>
                    <a:pt x="1623" y="0"/>
                  </a:moveTo>
                  <a:cubicBezTo>
                    <a:pt x="1044" y="0"/>
                    <a:pt x="462" y="141"/>
                    <a:pt x="1" y="479"/>
                  </a:cubicBezTo>
                  <a:lnTo>
                    <a:pt x="3516" y="525"/>
                  </a:lnTo>
                  <a:cubicBezTo>
                    <a:pt x="3038" y="211"/>
                    <a:pt x="2333" y="0"/>
                    <a:pt x="1623"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0"/>
            <p:cNvSpPr/>
            <p:nvPr/>
          </p:nvSpPr>
          <p:spPr>
            <a:xfrm>
              <a:off x="6132357" y="4072032"/>
              <a:ext cx="20479" cy="22420"/>
            </a:xfrm>
            <a:custGeom>
              <a:avLst/>
              <a:gdLst/>
              <a:ahLst/>
              <a:cxnLst/>
              <a:rect l="l" t="t" r="r" b="b"/>
              <a:pathLst>
                <a:path w="960" h="1051" extrusionOk="0">
                  <a:moveTo>
                    <a:pt x="959" y="0"/>
                  </a:moveTo>
                  <a:cubicBezTo>
                    <a:pt x="959" y="1"/>
                    <a:pt x="320" y="389"/>
                    <a:pt x="0" y="959"/>
                  </a:cubicBezTo>
                  <a:lnTo>
                    <a:pt x="388" y="1050"/>
                  </a:lnTo>
                  <a:cubicBezTo>
                    <a:pt x="388" y="617"/>
                    <a:pt x="959" y="1"/>
                    <a:pt x="959"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0"/>
            <p:cNvSpPr/>
            <p:nvPr/>
          </p:nvSpPr>
          <p:spPr>
            <a:xfrm>
              <a:off x="6153775" y="4073013"/>
              <a:ext cx="20479" cy="22890"/>
            </a:xfrm>
            <a:custGeom>
              <a:avLst/>
              <a:gdLst/>
              <a:ahLst/>
              <a:cxnLst/>
              <a:rect l="l" t="t" r="r" b="b"/>
              <a:pathLst>
                <a:path w="960" h="1073" extrusionOk="0">
                  <a:moveTo>
                    <a:pt x="959" y="0"/>
                  </a:moveTo>
                  <a:lnTo>
                    <a:pt x="959" y="0"/>
                  </a:lnTo>
                  <a:cubicBezTo>
                    <a:pt x="959" y="0"/>
                    <a:pt x="297" y="411"/>
                    <a:pt x="1" y="982"/>
                  </a:cubicBezTo>
                  <a:lnTo>
                    <a:pt x="389" y="1073"/>
                  </a:lnTo>
                  <a:cubicBezTo>
                    <a:pt x="389" y="639"/>
                    <a:pt x="959" y="0"/>
                    <a:pt x="959"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0"/>
            <p:cNvSpPr/>
            <p:nvPr/>
          </p:nvSpPr>
          <p:spPr>
            <a:xfrm>
              <a:off x="6098758" y="4074955"/>
              <a:ext cx="19007" cy="23871"/>
            </a:xfrm>
            <a:custGeom>
              <a:avLst/>
              <a:gdLst/>
              <a:ahLst/>
              <a:cxnLst/>
              <a:rect l="l" t="t" r="r" b="b"/>
              <a:pathLst>
                <a:path w="891" h="1119" extrusionOk="0">
                  <a:moveTo>
                    <a:pt x="0" y="0"/>
                  </a:moveTo>
                  <a:cubicBezTo>
                    <a:pt x="1" y="1"/>
                    <a:pt x="480" y="685"/>
                    <a:pt x="457" y="1119"/>
                  </a:cubicBezTo>
                  <a:lnTo>
                    <a:pt x="891" y="1050"/>
                  </a:lnTo>
                  <a:cubicBezTo>
                    <a:pt x="640" y="457"/>
                    <a:pt x="1" y="1"/>
                    <a:pt x="0" y="0"/>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0"/>
            <p:cNvSpPr/>
            <p:nvPr/>
          </p:nvSpPr>
          <p:spPr>
            <a:xfrm>
              <a:off x="6077339" y="4074464"/>
              <a:ext cx="19007" cy="23871"/>
            </a:xfrm>
            <a:custGeom>
              <a:avLst/>
              <a:gdLst/>
              <a:ahLst/>
              <a:cxnLst/>
              <a:rect l="l" t="t" r="r" b="b"/>
              <a:pathLst>
                <a:path w="891" h="1119" extrusionOk="0">
                  <a:moveTo>
                    <a:pt x="0" y="1"/>
                  </a:moveTo>
                  <a:lnTo>
                    <a:pt x="0" y="1"/>
                  </a:lnTo>
                  <a:cubicBezTo>
                    <a:pt x="0" y="1"/>
                    <a:pt x="502" y="685"/>
                    <a:pt x="457" y="1119"/>
                  </a:cubicBezTo>
                  <a:lnTo>
                    <a:pt x="890" y="1051"/>
                  </a:lnTo>
                  <a:cubicBezTo>
                    <a:pt x="639" y="457"/>
                    <a:pt x="0" y="1"/>
                    <a:pt x="0"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0"/>
            <p:cNvSpPr/>
            <p:nvPr/>
          </p:nvSpPr>
          <p:spPr>
            <a:xfrm>
              <a:off x="6108016" y="3670741"/>
              <a:ext cx="12181" cy="15338"/>
            </a:xfrm>
            <a:custGeom>
              <a:avLst/>
              <a:gdLst/>
              <a:ahLst/>
              <a:cxnLst/>
              <a:rect l="l" t="t" r="r" b="b"/>
              <a:pathLst>
                <a:path w="571" h="719" extrusionOk="0">
                  <a:moveTo>
                    <a:pt x="186" y="1"/>
                  </a:moveTo>
                  <a:cubicBezTo>
                    <a:pt x="177" y="1"/>
                    <a:pt x="168" y="2"/>
                    <a:pt x="160" y="3"/>
                  </a:cubicBezTo>
                  <a:cubicBezTo>
                    <a:pt x="46" y="26"/>
                    <a:pt x="0" y="232"/>
                    <a:pt x="46" y="414"/>
                  </a:cubicBezTo>
                  <a:cubicBezTo>
                    <a:pt x="106" y="575"/>
                    <a:pt x="238" y="719"/>
                    <a:pt x="346" y="719"/>
                  </a:cubicBezTo>
                  <a:cubicBezTo>
                    <a:pt x="361" y="719"/>
                    <a:pt x="375" y="716"/>
                    <a:pt x="388" y="711"/>
                  </a:cubicBezTo>
                  <a:cubicBezTo>
                    <a:pt x="502" y="688"/>
                    <a:pt x="571" y="528"/>
                    <a:pt x="502" y="323"/>
                  </a:cubicBezTo>
                  <a:cubicBezTo>
                    <a:pt x="460" y="133"/>
                    <a:pt x="300" y="1"/>
                    <a:pt x="186" y="1"/>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0"/>
            <p:cNvSpPr/>
            <p:nvPr/>
          </p:nvSpPr>
          <p:spPr>
            <a:xfrm>
              <a:off x="6092912" y="3654827"/>
              <a:ext cx="23871" cy="17642"/>
            </a:xfrm>
            <a:custGeom>
              <a:avLst/>
              <a:gdLst/>
              <a:ahLst/>
              <a:cxnLst/>
              <a:rect l="l" t="t" r="r" b="b"/>
              <a:pathLst>
                <a:path w="1119" h="827" extrusionOk="0">
                  <a:moveTo>
                    <a:pt x="871" y="0"/>
                  </a:moveTo>
                  <a:cubicBezTo>
                    <a:pt x="853" y="0"/>
                    <a:pt x="836" y="6"/>
                    <a:pt x="822" y="19"/>
                  </a:cubicBezTo>
                  <a:lnTo>
                    <a:pt x="69" y="361"/>
                  </a:lnTo>
                  <a:cubicBezTo>
                    <a:pt x="23" y="384"/>
                    <a:pt x="1" y="475"/>
                    <a:pt x="23" y="521"/>
                  </a:cubicBezTo>
                  <a:lnTo>
                    <a:pt x="137" y="749"/>
                  </a:lnTo>
                  <a:cubicBezTo>
                    <a:pt x="155" y="801"/>
                    <a:pt x="210" y="826"/>
                    <a:pt x="256" y="826"/>
                  </a:cubicBezTo>
                  <a:cubicBezTo>
                    <a:pt x="272" y="826"/>
                    <a:pt x="286" y="824"/>
                    <a:pt x="297" y="818"/>
                  </a:cubicBezTo>
                  <a:lnTo>
                    <a:pt x="1050" y="475"/>
                  </a:lnTo>
                  <a:cubicBezTo>
                    <a:pt x="1096" y="430"/>
                    <a:pt x="1119" y="361"/>
                    <a:pt x="1096" y="293"/>
                  </a:cubicBezTo>
                  <a:lnTo>
                    <a:pt x="982" y="65"/>
                  </a:lnTo>
                  <a:cubicBezTo>
                    <a:pt x="966" y="32"/>
                    <a:pt x="915" y="0"/>
                    <a:pt x="871" y="0"/>
                  </a:cubicBez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0"/>
            <p:cNvSpPr/>
            <p:nvPr/>
          </p:nvSpPr>
          <p:spPr>
            <a:xfrm>
              <a:off x="6140143" y="3657280"/>
              <a:ext cx="12693" cy="15679"/>
            </a:xfrm>
            <a:custGeom>
              <a:avLst/>
              <a:gdLst/>
              <a:ahLst/>
              <a:cxnLst/>
              <a:rect l="l" t="t" r="r" b="b"/>
              <a:pathLst>
                <a:path w="595" h="735" extrusionOk="0">
                  <a:moveTo>
                    <a:pt x="246" y="0"/>
                  </a:moveTo>
                  <a:cubicBezTo>
                    <a:pt x="224" y="0"/>
                    <a:pt x="203" y="6"/>
                    <a:pt x="183" y="18"/>
                  </a:cubicBezTo>
                  <a:cubicBezTo>
                    <a:pt x="69" y="41"/>
                    <a:pt x="1" y="246"/>
                    <a:pt x="92" y="429"/>
                  </a:cubicBezTo>
                  <a:cubicBezTo>
                    <a:pt x="171" y="608"/>
                    <a:pt x="285" y="734"/>
                    <a:pt x="389" y="734"/>
                  </a:cubicBezTo>
                  <a:cubicBezTo>
                    <a:pt x="404" y="734"/>
                    <a:pt x="419" y="732"/>
                    <a:pt x="434" y="726"/>
                  </a:cubicBezTo>
                  <a:cubicBezTo>
                    <a:pt x="548" y="703"/>
                    <a:pt x="594" y="497"/>
                    <a:pt x="526" y="292"/>
                  </a:cubicBezTo>
                  <a:cubicBezTo>
                    <a:pt x="450" y="123"/>
                    <a:pt x="344" y="0"/>
                    <a:pt x="246"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0"/>
            <p:cNvSpPr/>
            <p:nvPr/>
          </p:nvSpPr>
          <p:spPr>
            <a:xfrm>
              <a:off x="6130415" y="3638486"/>
              <a:ext cx="21930" cy="17237"/>
            </a:xfrm>
            <a:custGeom>
              <a:avLst/>
              <a:gdLst/>
              <a:ahLst/>
              <a:cxnLst/>
              <a:rect l="l" t="t" r="r" b="b"/>
              <a:pathLst>
                <a:path w="1028" h="808" extrusionOk="0">
                  <a:moveTo>
                    <a:pt x="811" y="1"/>
                  </a:moveTo>
                  <a:cubicBezTo>
                    <a:pt x="799" y="1"/>
                    <a:pt x="787" y="4"/>
                    <a:pt x="776" y="9"/>
                  </a:cubicBezTo>
                  <a:lnTo>
                    <a:pt x="91" y="283"/>
                  </a:lnTo>
                  <a:cubicBezTo>
                    <a:pt x="23" y="328"/>
                    <a:pt x="0" y="374"/>
                    <a:pt x="23" y="465"/>
                  </a:cubicBezTo>
                  <a:lnTo>
                    <a:pt x="114" y="717"/>
                  </a:lnTo>
                  <a:cubicBezTo>
                    <a:pt x="137" y="785"/>
                    <a:pt x="205" y="808"/>
                    <a:pt x="251" y="808"/>
                  </a:cubicBezTo>
                  <a:lnTo>
                    <a:pt x="936" y="511"/>
                  </a:lnTo>
                  <a:cubicBezTo>
                    <a:pt x="1004" y="488"/>
                    <a:pt x="1027" y="443"/>
                    <a:pt x="1004" y="351"/>
                  </a:cubicBezTo>
                  <a:lnTo>
                    <a:pt x="913" y="100"/>
                  </a:lnTo>
                  <a:cubicBezTo>
                    <a:pt x="896" y="30"/>
                    <a:pt x="852" y="1"/>
                    <a:pt x="811" y="1"/>
                  </a:cubicBezTo>
                  <a:close/>
                </a:path>
              </a:pathLst>
            </a:custGeom>
            <a:solidFill>
              <a:srgbClr val="6B2D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0"/>
            <p:cNvSpPr/>
            <p:nvPr/>
          </p:nvSpPr>
          <p:spPr>
            <a:xfrm>
              <a:off x="6131866" y="3670315"/>
              <a:ext cx="19498" cy="27988"/>
            </a:xfrm>
            <a:custGeom>
              <a:avLst/>
              <a:gdLst/>
              <a:ahLst/>
              <a:cxnLst/>
              <a:rect l="l" t="t" r="r" b="b"/>
              <a:pathLst>
                <a:path w="914" h="1312" extrusionOk="0">
                  <a:moveTo>
                    <a:pt x="1" y="1"/>
                  </a:moveTo>
                  <a:lnTo>
                    <a:pt x="1" y="1"/>
                  </a:lnTo>
                  <a:cubicBezTo>
                    <a:pt x="411" y="503"/>
                    <a:pt x="617" y="891"/>
                    <a:pt x="480" y="1119"/>
                  </a:cubicBezTo>
                  <a:cubicBezTo>
                    <a:pt x="389" y="1256"/>
                    <a:pt x="229" y="1302"/>
                    <a:pt x="46" y="1302"/>
                  </a:cubicBezTo>
                  <a:cubicBezTo>
                    <a:pt x="46" y="1302"/>
                    <a:pt x="114" y="1311"/>
                    <a:pt x="207" y="1311"/>
                  </a:cubicBezTo>
                  <a:cubicBezTo>
                    <a:pt x="364" y="1311"/>
                    <a:pt x="594" y="1284"/>
                    <a:pt x="708" y="1142"/>
                  </a:cubicBezTo>
                  <a:cubicBezTo>
                    <a:pt x="914" y="936"/>
                    <a:pt x="594" y="571"/>
                    <a:pt x="1"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0"/>
            <p:cNvSpPr/>
            <p:nvPr/>
          </p:nvSpPr>
          <p:spPr>
            <a:xfrm>
              <a:off x="6124570" y="3701972"/>
              <a:ext cx="37993" cy="23018"/>
            </a:xfrm>
            <a:custGeom>
              <a:avLst/>
              <a:gdLst/>
              <a:ahLst/>
              <a:cxnLst/>
              <a:rect l="l" t="t" r="r" b="b"/>
              <a:pathLst>
                <a:path w="1781" h="1079" extrusionOk="0">
                  <a:moveTo>
                    <a:pt x="1552" y="0"/>
                  </a:moveTo>
                  <a:lnTo>
                    <a:pt x="0" y="502"/>
                  </a:lnTo>
                  <a:cubicBezTo>
                    <a:pt x="0" y="502"/>
                    <a:pt x="206" y="1078"/>
                    <a:pt x="910" y="1078"/>
                  </a:cubicBezTo>
                  <a:cubicBezTo>
                    <a:pt x="948" y="1078"/>
                    <a:pt x="987" y="1076"/>
                    <a:pt x="1027" y="1073"/>
                  </a:cubicBezTo>
                  <a:cubicBezTo>
                    <a:pt x="1780" y="1027"/>
                    <a:pt x="1552" y="0"/>
                    <a:pt x="1552" y="0"/>
                  </a:cubicBez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0"/>
            <p:cNvSpPr/>
            <p:nvPr/>
          </p:nvSpPr>
          <p:spPr>
            <a:xfrm>
              <a:off x="6127962" y="3704404"/>
              <a:ext cx="28266" cy="15103"/>
            </a:xfrm>
            <a:custGeom>
              <a:avLst/>
              <a:gdLst/>
              <a:ahLst/>
              <a:cxnLst/>
              <a:rect l="l" t="t" r="r" b="b"/>
              <a:pathLst>
                <a:path w="1325" h="708" extrusionOk="0">
                  <a:moveTo>
                    <a:pt x="1256" y="0"/>
                  </a:moveTo>
                  <a:lnTo>
                    <a:pt x="1" y="388"/>
                  </a:lnTo>
                  <a:cubicBezTo>
                    <a:pt x="1" y="388"/>
                    <a:pt x="69" y="571"/>
                    <a:pt x="252" y="708"/>
                  </a:cubicBezTo>
                  <a:lnTo>
                    <a:pt x="1279" y="434"/>
                  </a:lnTo>
                  <a:cubicBezTo>
                    <a:pt x="1325" y="229"/>
                    <a:pt x="1256" y="0"/>
                    <a:pt x="1256" y="0"/>
                  </a:cubicBez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0"/>
            <p:cNvSpPr/>
            <p:nvPr/>
          </p:nvSpPr>
          <p:spPr>
            <a:xfrm>
              <a:off x="5605992" y="2928724"/>
              <a:ext cx="343773" cy="457731"/>
            </a:xfrm>
            <a:custGeom>
              <a:avLst/>
              <a:gdLst/>
              <a:ahLst/>
              <a:cxnLst/>
              <a:rect l="l" t="t" r="r" b="b"/>
              <a:pathLst>
                <a:path w="16115" h="21457" extrusionOk="0">
                  <a:moveTo>
                    <a:pt x="16115" y="1"/>
                  </a:moveTo>
                  <a:lnTo>
                    <a:pt x="2283" y="69"/>
                  </a:lnTo>
                  <a:lnTo>
                    <a:pt x="0" y="21456"/>
                  </a:lnTo>
                  <a:lnTo>
                    <a:pt x="15453" y="21456"/>
                  </a:lnTo>
                  <a:lnTo>
                    <a:pt x="16115" y="1"/>
                  </a:ln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0"/>
            <p:cNvSpPr/>
            <p:nvPr/>
          </p:nvSpPr>
          <p:spPr>
            <a:xfrm>
              <a:off x="6339306" y="2925801"/>
              <a:ext cx="335496" cy="460654"/>
            </a:xfrm>
            <a:custGeom>
              <a:avLst/>
              <a:gdLst/>
              <a:ahLst/>
              <a:cxnLst/>
              <a:rect l="l" t="t" r="r" b="b"/>
              <a:pathLst>
                <a:path w="15727" h="21594" extrusionOk="0">
                  <a:moveTo>
                    <a:pt x="13832" y="1"/>
                  </a:moveTo>
                  <a:lnTo>
                    <a:pt x="0" y="69"/>
                  </a:lnTo>
                  <a:lnTo>
                    <a:pt x="251" y="21593"/>
                  </a:lnTo>
                  <a:lnTo>
                    <a:pt x="15727" y="21593"/>
                  </a:lnTo>
                  <a:lnTo>
                    <a:pt x="13832" y="1"/>
                  </a:ln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0"/>
            <p:cNvSpPr/>
            <p:nvPr/>
          </p:nvSpPr>
          <p:spPr>
            <a:xfrm>
              <a:off x="6955268" y="2942355"/>
              <a:ext cx="192824" cy="444100"/>
            </a:xfrm>
            <a:custGeom>
              <a:avLst/>
              <a:gdLst/>
              <a:ahLst/>
              <a:cxnLst/>
              <a:rect l="l" t="t" r="r" b="b"/>
              <a:pathLst>
                <a:path w="9039" h="20818" extrusionOk="0">
                  <a:moveTo>
                    <a:pt x="0" y="1"/>
                  </a:moveTo>
                  <a:lnTo>
                    <a:pt x="3059" y="20817"/>
                  </a:lnTo>
                  <a:lnTo>
                    <a:pt x="9039" y="20817"/>
                  </a:lnTo>
                  <a:lnTo>
                    <a:pt x="5729" y="822"/>
                  </a:lnTo>
                  <a:lnTo>
                    <a:pt x="0"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0"/>
            <p:cNvSpPr/>
            <p:nvPr/>
          </p:nvSpPr>
          <p:spPr>
            <a:xfrm>
              <a:off x="5587475" y="4109044"/>
              <a:ext cx="1139902" cy="103249"/>
            </a:xfrm>
            <a:custGeom>
              <a:avLst/>
              <a:gdLst/>
              <a:ahLst/>
              <a:cxnLst/>
              <a:rect l="l" t="t" r="r" b="b"/>
              <a:pathLst>
                <a:path w="53435" h="4840" extrusionOk="0">
                  <a:moveTo>
                    <a:pt x="1" y="0"/>
                  </a:moveTo>
                  <a:lnTo>
                    <a:pt x="1256" y="4839"/>
                  </a:lnTo>
                  <a:lnTo>
                    <a:pt x="53435" y="4839"/>
                  </a:lnTo>
                  <a:lnTo>
                    <a:pt x="52157"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0"/>
            <p:cNvSpPr/>
            <p:nvPr/>
          </p:nvSpPr>
          <p:spPr>
            <a:xfrm>
              <a:off x="5579689" y="4085173"/>
              <a:ext cx="1116543" cy="36543"/>
            </a:xfrm>
            <a:custGeom>
              <a:avLst/>
              <a:gdLst/>
              <a:ahLst/>
              <a:cxnLst/>
              <a:rect l="l" t="t" r="r" b="b"/>
              <a:pathLst>
                <a:path w="52340" h="1713" extrusionOk="0">
                  <a:moveTo>
                    <a:pt x="1" y="1"/>
                  </a:moveTo>
                  <a:lnTo>
                    <a:pt x="1" y="1713"/>
                  </a:lnTo>
                  <a:lnTo>
                    <a:pt x="52339" y="1713"/>
                  </a:lnTo>
                  <a:lnTo>
                    <a:pt x="523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0"/>
            <p:cNvSpPr/>
            <p:nvPr/>
          </p:nvSpPr>
          <p:spPr>
            <a:xfrm>
              <a:off x="5579689" y="4085173"/>
              <a:ext cx="1116543" cy="19007"/>
            </a:xfrm>
            <a:custGeom>
              <a:avLst/>
              <a:gdLst/>
              <a:ahLst/>
              <a:cxnLst/>
              <a:rect l="l" t="t" r="r" b="b"/>
              <a:pathLst>
                <a:path w="52340" h="891" extrusionOk="0">
                  <a:moveTo>
                    <a:pt x="1" y="1"/>
                  </a:moveTo>
                  <a:lnTo>
                    <a:pt x="1" y="891"/>
                  </a:lnTo>
                  <a:lnTo>
                    <a:pt x="52339" y="891"/>
                  </a:lnTo>
                  <a:lnTo>
                    <a:pt x="523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0"/>
            <p:cNvSpPr/>
            <p:nvPr/>
          </p:nvSpPr>
          <p:spPr>
            <a:xfrm>
              <a:off x="5525290" y="3008593"/>
              <a:ext cx="262347" cy="290399"/>
            </a:xfrm>
            <a:custGeom>
              <a:avLst/>
              <a:gdLst/>
              <a:ahLst/>
              <a:cxnLst/>
              <a:rect l="l" t="t" r="r" b="b"/>
              <a:pathLst>
                <a:path w="12298" h="13613" extrusionOk="0">
                  <a:moveTo>
                    <a:pt x="5282" y="1477"/>
                  </a:moveTo>
                  <a:cubicBezTo>
                    <a:pt x="5781" y="1477"/>
                    <a:pt x="6633" y="1527"/>
                    <a:pt x="7800" y="1712"/>
                  </a:cubicBezTo>
                  <a:cubicBezTo>
                    <a:pt x="9216" y="1963"/>
                    <a:pt x="10015" y="2648"/>
                    <a:pt x="9809" y="4314"/>
                  </a:cubicBezTo>
                  <a:cubicBezTo>
                    <a:pt x="9626" y="6003"/>
                    <a:pt x="8006" y="6277"/>
                    <a:pt x="7161" y="6277"/>
                  </a:cubicBezTo>
                  <a:cubicBezTo>
                    <a:pt x="6705" y="6277"/>
                    <a:pt x="6020" y="6277"/>
                    <a:pt x="5404" y="6231"/>
                  </a:cubicBezTo>
                  <a:lnTo>
                    <a:pt x="4285" y="6163"/>
                  </a:lnTo>
                  <a:lnTo>
                    <a:pt x="4354" y="5387"/>
                  </a:lnTo>
                  <a:cubicBezTo>
                    <a:pt x="4377" y="4930"/>
                    <a:pt x="4422" y="4360"/>
                    <a:pt x="4559" y="3857"/>
                  </a:cubicBezTo>
                  <a:cubicBezTo>
                    <a:pt x="4719" y="3332"/>
                    <a:pt x="4810" y="2762"/>
                    <a:pt x="4879" y="2305"/>
                  </a:cubicBezTo>
                  <a:cubicBezTo>
                    <a:pt x="4947" y="2031"/>
                    <a:pt x="4970" y="1780"/>
                    <a:pt x="4993" y="1484"/>
                  </a:cubicBezTo>
                  <a:cubicBezTo>
                    <a:pt x="5070" y="1479"/>
                    <a:pt x="5167" y="1477"/>
                    <a:pt x="5282" y="1477"/>
                  </a:cubicBezTo>
                  <a:close/>
                  <a:moveTo>
                    <a:pt x="2094" y="0"/>
                  </a:moveTo>
                  <a:cubicBezTo>
                    <a:pt x="1912" y="0"/>
                    <a:pt x="1797" y="114"/>
                    <a:pt x="1752" y="502"/>
                  </a:cubicBezTo>
                  <a:lnTo>
                    <a:pt x="1752" y="1027"/>
                  </a:lnTo>
                  <a:cubicBezTo>
                    <a:pt x="1752" y="1141"/>
                    <a:pt x="1729" y="1461"/>
                    <a:pt x="1660" y="1849"/>
                  </a:cubicBezTo>
                  <a:cubicBezTo>
                    <a:pt x="1387" y="4131"/>
                    <a:pt x="496" y="9861"/>
                    <a:pt x="405" y="10591"/>
                  </a:cubicBezTo>
                  <a:cubicBezTo>
                    <a:pt x="291" y="11390"/>
                    <a:pt x="131" y="12622"/>
                    <a:pt x="63" y="12988"/>
                  </a:cubicBezTo>
                  <a:cubicBezTo>
                    <a:pt x="0" y="13300"/>
                    <a:pt x="33" y="13613"/>
                    <a:pt x="473" y="13613"/>
                  </a:cubicBezTo>
                  <a:cubicBezTo>
                    <a:pt x="515" y="13613"/>
                    <a:pt x="561" y="13610"/>
                    <a:pt x="610" y="13604"/>
                  </a:cubicBezTo>
                  <a:cubicBezTo>
                    <a:pt x="1021" y="13558"/>
                    <a:pt x="1706" y="13535"/>
                    <a:pt x="2140" y="13535"/>
                  </a:cubicBezTo>
                  <a:cubicBezTo>
                    <a:pt x="2345" y="13535"/>
                    <a:pt x="2482" y="13535"/>
                    <a:pt x="2551" y="13558"/>
                  </a:cubicBezTo>
                  <a:cubicBezTo>
                    <a:pt x="2602" y="13578"/>
                    <a:pt x="2663" y="13588"/>
                    <a:pt x="2729" y="13588"/>
                  </a:cubicBezTo>
                  <a:cubicBezTo>
                    <a:pt x="3041" y="13588"/>
                    <a:pt x="3452" y="13373"/>
                    <a:pt x="3395" y="13033"/>
                  </a:cubicBezTo>
                  <a:cubicBezTo>
                    <a:pt x="3350" y="12851"/>
                    <a:pt x="3509" y="11550"/>
                    <a:pt x="3646" y="10294"/>
                  </a:cubicBezTo>
                  <a:cubicBezTo>
                    <a:pt x="3738" y="9587"/>
                    <a:pt x="3852" y="8765"/>
                    <a:pt x="3989" y="7875"/>
                  </a:cubicBezTo>
                  <a:cubicBezTo>
                    <a:pt x="4514" y="7875"/>
                    <a:pt x="4993" y="7829"/>
                    <a:pt x="5449" y="7783"/>
                  </a:cubicBezTo>
                  <a:cubicBezTo>
                    <a:pt x="6226" y="7738"/>
                    <a:pt x="7139" y="7669"/>
                    <a:pt x="7664" y="7669"/>
                  </a:cubicBezTo>
                  <a:cubicBezTo>
                    <a:pt x="8691" y="7669"/>
                    <a:pt x="11612" y="7076"/>
                    <a:pt x="11955" y="4200"/>
                  </a:cubicBezTo>
                  <a:cubicBezTo>
                    <a:pt x="12297" y="1324"/>
                    <a:pt x="10585" y="183"/>
                    <a:pt x="8599" y="68"/>
                  </a:cubicBezTo>
                  <a:cubicBezTo>
                    <a:pt x="7846" y="23"/>
                    <a:pt x="7002" y="0"/>
                    <a:pt x="6203" y="0"/>
                  </a:cubicBezTo>
                  <a:cubicBezTo>
                    <a:pt x="4947" y="0"/>
                    <a:pt x="3829" y="23"/>
                    <a:pt x="3578" y="23"/>
                  </a:cubicBezTo>
                  <a:cubicBezTo>
                    <a:pt x="3007" y="23"/>
                    <a:pt x="2300" y="23"/>
                    <a:pt x="2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0"/>
            <p:cNvSpPr/>
            <p:nvPr/>
          </p:nvSpPr>
          <p:spPr>
            <a:xfrm>
              <a:off x="5776974" y="3008593"/>
              <a:ext cx="76392" cy="295626"/>
            </a:xfrm>
            <a:custGeom>
              <a:avLst/>
              <a:gdLst/>
              <a:ahLst/>
              <a:cxnLst/>
              <a:rect l="l" t="t" r="r" b="b"/>
              <a:pathLst>
                <a:path w="3581" h="13858" extrusionOk="0">
                  <a:moveTo>
                    <a:pt x="2485" y="0"/>
                  </a:moveTo>
                  <a:cubicBezTo>
                    <a:pt x="2165" y="0"/>
                    <a:pt x="2051" y="228"/>
                    <a:pt x="2006" y="502"/>
                  </a:cubicBezTo>
                  <a:cubicBezTo>
                    <a:pt x="1983" y="616"/>
                    <a:pt x="2006" y="776"/>
                    <a:pt x="1983" y="913"/>
                  </a:cubicBezTo>
                  <a:cubicBezTo>
                    <a:pt x="2006" y="1370"/>
                    <a:pt x="1298" y="5136"/>
                    <a:pt x="1161" y="6414"/>
                  </a:cubicBezTo>
                  <a:cubicBezTo>
                    <a:pt x="978" y="7692"/>
                    <a:pt x="339" y="12303"/>
                    <a:pt x="248" y="13033"/>
                  </a:cubicBezTo>
                  <a:cubicBezTo>
                    <a:pt x="172" y="13794"/>
                    <a:pt x="1" y="13857"/>
                    <a:pt x="408" y="13857"/>
                  </a:cubicBezTo>
                  <a:cubicBezTo>
                    <a:pt x="490" y="13857"/>
                    <a:pt x="594" y="13855"/>
                    <a:pt x="727" y="13855"/>
                  </a:cubicBezTo>
                  <a:cubicBezTo>
                    <a:pt x="1024" y="13855"/>
                    <a:pt x="1344" y="13855"/>
                    <a:pt x="1481" y="13786"/>
                  </a:cubicBezTo>
                  <a:cubicBezTo>
                    <a:pt x="1640" y="13718"/>
                    <a:pt x="1732" y="13672"/>
                    <a:pt x="1754" y="13467"/>
                  </a:cubicBezTo>
                  <a:lnTo>
                    <a:pt x="1754" y="13193"/>
                  </a:lnTo>
                  <a:cubicBezTo>
                    <a:pt x="1754" y="12691"/>
                    <a:pt x="2097" y="9267"/>
                    <a:pt x="2211" y="8286"/>
                  </a:cubicBezTo>
                  <a:cubicBezTo>
                    <a:pt x="2371" y="7281"/>
                    <a:pt x="2964" y="3972"/>
                    <a:pt x="3078" y="2922"/>
                  </a:cubicBezTo>
                  <a:cubicBezTo>
                    <a:pt x="3238" y="1849"/>
                    <a:pt x="3352" y="1118"/>
                    <a:pt x="3444" y="776"/>
                  </a:cubicBezTo>
                  <a:cubicBezTo>
                    <a:pt x="3466" y="616"/>
                    <a:pt x="3535" y="457"/>
                    <a:pt x="3558" y="320"/>
                  </a:cubicBezTo>
                  <a:cubicBezTo>
                    <a:pt x="3580" y="137"/>
                    <a:pt x="3558" y="23"/>
                    <a:pt x="3352" y="23"/>
                  </a:cubicBezTo>
                  <a:cubicBezTo>
                    <a:pt x="2987" y="23"/>
                    <a:pt x="2645" y="0"/>
                    <a:pt x="24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0"/>
            <p:cNvSpPr/>
            <p:nvPr/>
          </p:nvSpPr>
          <p:spPr>
            <a:xfrm>
              <a:off x="5849442" y="3006140"/>
              <a:ext cx="296074" cy="292191"/>
            </a:xfrm>
            <a:custGeom>
              <a:avLst/>
              <a:gdLst/>
              <a:ahLst/>
              <a:cxnLst/>
              <a:rect l="l" t="t" r="r" b="b"/>
              <a:pathLst>
                <a:path w="13879" h="13697" extrusionOk="0">
                  <a:moveTo>
                    <a:pt x="1964" y="1"/>
                  </a:moveTo>
                  <a:cubicBezTo>
                    <a:pt x="1827" y="1"/>
                    <a:pt x="1667" y="24"/>
                    <a:pt x="1644" y="161"/>
                  </a:cubicBezTo>
                  <a:cubicBezTo>
                    <a:pt x="1507" y="549"/>
                    <a:pt x="1485" y="800"/>
                    <a:pt x="1439" y="937"/>
                  </a:cubicBezTo>
                  <a:cubicBezTo>
                    <a:pt x="1439" y="1060"/>
                    <a:pt x="1513" y="1240"/>
                    <a:pt x="2116" y="1240"/>
                  </a:cubicBezTo>
                  <a:cubicBezTo>
                    <a:pt x="2181" y="1240"/>
                    <a:pt x="2252" y="1238"/>
                    <a:pt x="2329" y="1233"/>
                  </a:cubicBezTo>
                  <a:cubicBezTo>
                    <a:pt x="2534" y="1233"/>
                    <a:pt x="3105" y="1188"/>
                    <a:pt x="3790" y="1188"/>
                  </a:cubicBezTo>
                  <a:cubicBezTo>
                    <a:pt x="5525" y="1188"/>
                    <a:pt x="8127" y="1256"/>
                    <a:pt x="8743" y="1256"/>
                  </a:cubicBezTo>
                  <a:cubicBezTo>
                    <a:pt x="8910" y="1265"/>
                    <a:pt x="9135" y="1270"/>
                    <a:pt x="9394" y="1270"/>
                  </a:cubicBezTo>
                  <a:cubicBezTo>
                    <a:pt x="9842" y="1270"/>
                    <a:pt x="10390" y="1254"/>
                    <a:pt x="10911" y="1211"/>
                  </a:cubicBezTo>
                  <a:lnTo>
                    <a:pt x="12349" y="1211"/>
                  </a:lnTo>
                  <a:lnTo>
                    <a:pt x="11231" y="2420"/>
                  </a:lnTo>
                  <a:cubicBezTo>
                    <a:pt x="10615" y="3105"/>
                    <a:pt x="9816" y="3950"/>
                    <a:pt x="9154" y="4543"/>
                  </a:cubicBezTo>
                  <a:cubicBezTo>
                    <a:pt x="7830" y="5707"/>
                    <a:pt x="5159" y="8241"/>
                    <a:pt x="4497" y="8811"/>
                  </a:cubicBezTo>
                  <a:cubicBezTo>
                    <a:pt x="3881" y="9359"/>
                    <a:pt x="960" y="12235"/>
                    <a:pt x="640" y="12555"/>
                  </a:cubicBezTo>
                  <a:cubicBezTo>
                    <a:pt x="298" y="12920"/>
                    <a:pt x="161" y="13217"/>
                    <a:pt x="138" y="13354"/>
                  </a:cubicBezTo>
                  <a:cubicBezTo>
                    <a:pt x="115" y="13491"/>
                    <a:pt x="1" y="13696"/>
                    <a:pt x="389" y="13696"/>
                  </a:cubicBezTo>
                  <a:lnTo>
                    <a:pt x="526" y="13696"/>
                  </a:lnTo>
                  <a:cubicBezTo>
                    <a:pt x="1142" y="13650"/>
                    <a:pt x="3836" y="13650"/>
                    <a:pt x="4703" y="13650"/>
                  </a:cubicBezTo>
                  <a:cubicBezTo>
                    <a:pt x="5547" y="13650"/>
                    <a:pt x="9702" y="13559"/>
                    <a:pt x="10272" y="13559"/>
                  </a:cubicBezTo>
                  <a:cubicBezTo>
                    <a:pt x="10413" y="13553"/>
                    <a:pt x="10554" y="13550"/>
                    <a:pt x="10693" y="13550"/>
                  </a:cubicBezTo>
                  <a:cubicBezTo>
                    <a:pt x="11074" y="13550"/>
                    <a:pt x="11445" y="13571"/>
                    <a:pt x="11779" y="13605"/>
                  </a:cubicBezTo>
                  <a:cubicBezTo>
                    <a:pt x="11916" y="13605"/>
                    <a:pt x="12030" y="13650"/>
                    <a:pt x="12121" y="13650"/>
                  </a:cubicBezTo>
                  <a:cubicBezTo>
                    <a:pt x="12349" y="13650"/>
                    <a:pt x="12441" y="13582"/>
                    <a:pt x="12463" y="13422"/>
                  </a:cubicBezTo>
                  <a:cubicBezTo>
                    <a:pt x="12486" y="13194"/>
                    <a:pt x="12509" y="12874"/>
                    <a:pt x="12509" y="12783"/>
                  </a:cubicBezTo>
                  <a:cubicBezTo>
                    <a:pt x="12509" y="12692"/>
                    <a:pt x="12600" y="12578"/>
                    <a:pt x="12372" y="12578"/>
                  </a:cubicBezTo>
                  <a:lnTo>
                    <a:pt x="12327" y="12578"/>
                  </a:lnTo>
                  <a:lnTo>
                    <a:pt x="10752" y="12623"/>
                  </a:lnTo>
                  <a:cubicBezTo>
                    <a:pt x="10295" y="12623"/>
                    <a:pt x="9017" y="12532"/>
                    <a:pt x="8629" y="12532"/>
                  </a:cubicBezTo>
                  <a:cubicBezTo>
                    <a:pt x="8446" y="12532"/>
                    <a:pt x="6848" y="12509"/>
                    <a:pt x="5319" y="12509"/>
                  </a:cubicBezTo>
                  <a:cubicBezTo>
                    <a:pt x="4452" y="12509"/>
                    <a:pt x="3425" y="12509"/>
                    <a:pt x="2306" y="12463"/>
                  </a:cubicBezTo>
                  <a:lnTo>
                    <a:pt x="3014" y="11642"/>
                  </a:lnTo>
                  <a:cubicBezTo>
                    <a:pt x="3425" y="11185"/>
                    <a:pt x="3813" y="10683"/>
                    <a:pt x="4109" y="10455"/>
                  </a:cubicBezTo>
                  <a:cubicBezTo>
                    <a:pt x="4589" y="9976"/>
                    <a:pt x="5844" y="8789"/>
                    <a:pt x="6278" y="8401"/>
                  </a:cubicBezTo>
                  <a:cubicBezTo>
                    <a:pt x="6689" y="7990"/>
                    <a:pt x="8720" y="6118"/>
                    <a:pt x="9291" y="5479"/>
                  </a:cubicBezTo>
                  <a:cubicBezTo>
                    <a:pt x="9884" y="4817"/>
                    <a:pt x="11436" y="3219"/>
                    <a:pt x="12098" y="2603"/>
                  </a:cubicBezTo>
                  <a:cubicBezTo>
                    <a:pt x="12737" y="2010"/>
                    <a:pt x="13468" y="1576"/>
                    <a:pt x="13582" y="1165"/>
                  </a:cubicBezTo>
                  <a:cubicBezTo>
                    <a:pt x="13696" y="777"/>
                    <a:pt x="13719" y="594"/>
                    <a:pt x="13742" y="457"/>
                  </a:cubicBezTo>
                  <a:cubicBezTo>
                    <a:pt x="13765" y="320"/>
                    <a:pt x="13879" y="183"/>
                    <a:pt x="13582" y="183"/>
                  </a:cubicBezTo>
                  <a:cubicBezTo>
                    <a:pt x="13513" y="183"/>
                    <a:pt x="13491" y="206"/>
                    <a:pt x="13399" y="206"/>
                  </a:cubicBezTo>
                  <a:cubicBezTo>
                    <a:pt x="13262" y="229"/>
                    <a:pt x="13080" y="229"/>
                    <a:pt x="12897" y="229"/>
                  </a:cubicBezTo>
                  <a:cubicBezTo>
                    <a:pt x="12281" y="229"/>
                    <a:pt x="11528" y="161"/>
                    <a:pt x="10980" y="138"/>
                  </a:cubicBezTo>
                  <a:cubicBezTo>
                    <a:pt x="10227" y="92"/>
                    <a:pt x="8492" y="92"/>
                    <a:pt x="7761" y="92"/>
                  </a:cubicBezTo>
                  <a:cubicBezTo>
                    <a:pt x="7008" y="92"/>
                    <a:pt x="5821" y="47"/>
                    <a:pt x="5159" y="47"/>
                  </a:cubicBezTo>
                  <a:lnTo>
                    <a:pt x="2808" y="92"/>
                  </a:lnTo>
                  <a:cubicBezTo>
                    <a:pt x="2512" y="92"/>
                    <a:pt x="2192" y="1"/>
                    <a:pt x="19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0"/>
            <p:cNvSpPr/>
            <p:nvPr/>
          </p:nvSpPr>
          <p:spPr>
            <a:xfrm>
              <a:off x="6137711" y="3011025"/>
              <a:ext cx="299956" cy="290207"/>
            </a:xfrm>
            <a:custGeom>
              <a:avLst/>
              <a:gdLst/>
              <a:ahLst/>
              <a:cxnLst/>
              <a:rect l="l" t="t" r="r" b="b"/>
              <a:pathLst>
                <a:path w="14061" h="13604" extrusionOk="0">
                  <a:moveTo>
                    <a:pt x="5730" y="0"/>
                  </a:moveTo>
                  <a:cubicBezTo>
                    <a:pt x="4748" y="0"/>
                    <a:pt x="3493" y="91"/>
                    <a:pt x="2717" y="91"/>
                  </a:cubicBezTo>
                  <a:cubicBezTo>
                    <a:pt x="2603" y="91"/>
                    <a:pt x="2486" y="81"/>
                    <a:pt x="2379" y="81"/>
                  </a:cubicBezTo>
                  <a:cubicBezTo>
                    <a:pt x="2166" y="81"/>
                    <a:pt x="1994" y="122"/>
                    <a:pt x="1963" y="365"/>
                  </a:cubicBezTo>
                  <a:cubicBezTo>
                    <a:pt x="1963" y="731"/>
                    <a:pt x="1963" y="1004"/>
                    <a:pt x="1941" y="1141"/>
                  </a:cubicBezTo>
                  <a:cubicBezTo>
                    <a:pt x="1918" y="1278"/>
                    <a:pt x="1826" y="1370"/>
                    <a:pt x="2169" y="1392"/>
                  </a:cubicBezTo>
                  <a:lnTo>
                    <a:pt x="3173" y="1392"/>
                  </a:lnTo>
                  <a:cubicBezTo>
                    <a:pt x="3858" y="1392"/>
                    <a:pt x="4657" y="1392"/>
                    <a:pt x="4862" y="1438"/>
                  </a:cubicBezTo>
                  <a:cubicBezTo>
                    <a:pt x="4931" y="1461"/>
                    <a:pt x="5113" y="1461"/>
                    <a:pt x="5273" y="1461"/>
                  </a:cubicBezTo>
                  <a:cubicBezTo>
                    <a:pt x="5730" y="1461"/>
                    <a:pt x="6369" y="1438"/>
                    <a:pt x="6734" y="1438"/>
                  </a:cubicBezTo>
                  <a:lnTo>
                    <a:pt x="9222" y="1438"/>
                  </a:lnTo>
                  <a:lnTo>
                    <a:pt x="9701" y="1461"/>
                  </a:lnTo>
                  <a:cubicBezTo>
                    <a:pt x="9770" y="1484"/>
                    <a:pt x="9815" y="1484"/>
                    <a:pt x="9907" y="1484"/>
                  </a:cubicBezTo>
                  <a:lnTo>
                    <a:pt x="9382" y="2260"/>
                  </a:lnTo>
                  <a:cubicBezTo>
                    <a:pt x="9085" y="2694"/>
                    <a:pt x="8697" y="3173"/>
                    <a:pt x="8400" y="3515"/>
                  </a:cubicBezTo>
                  <a:cubicBezTo>
                    <a:pt x="7738" y="4132"/>
                    <a:pt x="6003" y="5798"/>
                    <a:pt x="5479" y="6391"/>
                  </a:cubicBezTo>
                  <a:cubicBezTo>
                    <a:pt x="4976" y="6985"/>
                    <a:pt x="2260" y="9587"/>
                    <a:pt x="1735" y="10066"/>
                  </a:cubicBezTo>
                  <a:cubicBezTo>
                    <a:pt x="1165" y="10568"/>
                    <a:pt x="594" y="10933"/>
                    <a:pt x="571" y="11253"/>
                  </a:cubicBezTo>
                  <a:cubicBezTo>
                    <a:pt x="548" y="11595"/>
                    <a:pt x="297" y="12691"/>
                    <a:pt x="252" y="12965"/>
                  </a:cubicBezTo>
                  <a:cubicBezTo>
                    <a:pt x="229" y="13239"/>
                    <a:pt x="0" y="13581"/>
                    <a:pt x="913" y="13581"/>
                  </a:cubicBezTo>
                  <a:lnTo>
                    <a:pt x="6802" y="13581"/>
                  </a:lnTo>
                  <a:cubicBezTo>
                    <a:pt x="7441" y="13581"/>
                    <a:pt x="8743" y="13604"/>
                    <a:pt x="9815" y="13604"/>
                  </a:cubicBezTo>
                  <a:cubicBezTo>
                    <a:pt x="10386" y="13604"/>
                    <a:pt x="10865" y="13604"/>
                    <a:pt x="11208" y="13581"/>
                  </a:cubicBezTo>
                  <a:cubicBezTo>
                    <a:pt x="12235" y="13444"/>
                    <a:pt x="12691" y="13490"/>
                    <a:pt x="13011" y="13444"/>
                  </a:cubicBezTo>
                  <a:cubicBezTo>
                    <a:pt x="13330" y="13444"/>
                    <a:pt x="13353" y="13421"/>
                    <a:pt x="13376" y="13147"/>
                  </a:cubicBezTo>
                  <a:lnTo>
                    <a:pt x="13376" y="13033"/>
                  </a:lnTo>
                  <a:cubicBezTo>
                    <a:pt x="13445" y="12691"/>
                    <a:pt x="13581" y="11892"/>
                    <a:pt x="13604" y="11618"/>
                  </a:cubicBezTo>
                  <a:cubicBezTo>
                    <a:pt x="13627" y="11321"/>
                    <a:pt x="13741" y="11025"/>
                    <a:pt x="13239" y="11025"/>
                  </a:cubicBezTo>
                  <a:cubicBezTo>
                    <a:pt x="12737" y="11025"/>
                    <a:pt x="10203" y="11139"/>
                    <a:pt x="9268" y="11139"/>
                  </a:cubicBezTo>
                  <a:cubicBezTo>
                    <a:pt x="8355" y="11139"/>
                    <a:pt x="7715" y="11162"/>
                    <a:pt x="6688" y="11162"/>
                  </a:cubicBezTo>
                  <a:cubicBezTo>
                    <a:pt x="6163" y="11162"/>
                    <a:pt x="5501" y="11139"/>
                    <a:pt x="4976" y="11070"/>
                  </a:cubicBezTo>
                  <a:cubicBezTo>
                    <a:pt x="4657" y="11070"/>
                    <a:pt x="4337" y="11025"/>
                    <a:pt x="3995" y="10979"/>
                  </a:cubicBezTo>
                  <a:lnTo>
                    <a:pt x="6574" y="8445"/>
                  </a:lnTo>
                  <a:cubicBezTo>
                    <a:pt x="7944" y="7167"/>
                    <a:pt x="9359" y="5706"/>
                    <a:pt x="9884" y="5204"/>
                  </a:cubicBezTo>
                  <a:cubicBezTo>
                    <a:pt x="10865" y="4223"/>
                    <a:pt x="13330" y="1666"/>
                    <a:pt x="13650" y="1347"/>
                  </a:cubicBezTo>
                  <a:cubicBezTo>
                    <a:pt x="13947" y="1050"/>
                    <a:pt x="13947" y="479"/>
                    <a:pt x="13992" y="343"/>
                  </a:cubicBezTo>
                  <a:cubicBezTo>
                    <a:pt x="13992" y="206"/>
                    <a:pt x="14061" y="23"/>
                    <a:pt x="13696" y="23"/>
                  </a:cubicBezTo>
                  <a:cubicBezTo>
                    <a:pt x="13650" y="23"/>
                    <a:pt x="13604" y="69"/>
                    <a:pt x="13536" y="69"/>
                  </a:cubicBezTo>
                  <a:cubicBezTo>
                    <a:pt x="13193" y="91"/>
                    <a:pt x="12075" y="91"/>
                    <a:pt x="11139" y="91"/>
                  </a:cubicBezTo>
                  <a:lnTo>
                    <a:pt x="9724" y="91"/>
                  </a:lnTo>
                  <a:cubicBezTo>
                    <a:pt x="9222" y="91"/>
                    <a:pt x="6688" y="0"/>
                    <a:pt x="5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0"/>
            <p:cNvSpPr/>
            <p:nvPr/>
          </p:nvSpPr>
          <p:spPr>
            <a:xfrm>
              <a:off x="6459089" y="2999207"/>
              <a:ext cx="281930" cy="301556"/>
            </a:xfrm>
            <a:custGeom>
              <a:avLst/>
              <a:gdLst/>
              <a:ahLst/>
              <a:cxnLst/>
              <a:rect l="l" t="t" r="r" b="b"/>
              <a:pathLst>
                <a:path w="13216" h="14136" extrusionOk="0">
                  <a:moveTo>
                    <a:pt x="6597" y="3316"/>
                  </a:moveTo>
                  <a:cubicBezTo>
                    <a:pt x="6711" y="3316"/>
                    <a:pt x="6711" y="3430"/>
                    <a:pt x="6848" y="3727"/>
                  </a:cubicBezTo>
                  <a:cubicBezTo>
                    <a:pt x="6916" y="3795"/>
                    <a:pt x="7053" y="4320"/>
                    <a:pt x="7281" y="4914"/>
                  </a:cubicBezTo>
                  <a:cubicBezTo>
                    <a:pt x="7441" y="5484"/>
                    <a:pt x="8012" y="6900"/>
                    <a:pt x="8172" y="7128"/>
                  </a:cubicBezTo>
                  <a:cubicBezTo>
                    <a:pt x="8194" y="7173"/>
                    <a:pt x="8217" y="7242"/>
                    <a:pt x="8217" y="7265"/>
                  </a:cubicBezTo>
                  <a:cubicBezTo>
                    <a:pt x="8194" y="7356"/>
                    <a:pt x="7989" y="7310"/>
                    <a:pt x="7647" y="7402"/>
                  </a:cubicBezTo>
                  <a:cubicBezTo>
                    <a:pt x="7213" y="7447"/>
                    <a:pt x="5090" y="7493"/>
                    <a:pt x="4793" y="7493"/>
                  </a:cubicBezTo>
                  <a:cubicBezTo>
                    <a:pt x="4634" y="7493"/>
                    <a:pt x="4588" y="7447"/>
                    <a:pt x="4588" y="7379"/>
                  </a:cubicBezTo>
                  <a:cubicBezTo>
                    <a:pt x="4634" y="7288"/>
                    <a:pt x="4657" y="7196"/>
                    <a:pt x="4702" y="7059"/>
                  </a:cubicBezTo>
                  <a:cubicBezTo>
                    <a:pt x="4885" y="6763"/>
                    <a:pt x="5227" y="6169"/>
                    <a:pt x="5387" y="5781"/>
                  </a:cubicBezTo>
                  <a:cubicBezTo>
                    <a:pt x="5570" y="5393"/>
                    <a:pt x="6049" y="4366"/>
                    <a:pt x="6231" y="4069"/>
                  </a:cubicBezTo>
                  <a:cubicBezTo>
                    <a:pt x="6391" y="3681"/>
                    <a:pt x="6505" y="3316"/>
                    <a:pt x="6597" y="3316"/>
                  </a:cubicBezTo>
                  <a:close/>
                  <a:moveTo>
                    <a:pt x="6881" y="1"/>
                  </a:moveTo>
                  <a:cubicBezTo>
                    <a:pt x="6807" y="1"/>
                    <a:pt x="6715" y="58"/>
                    <a:pt x="6642" y="189"/>
                  </a:cubicBezTo>
                  <a:cubicBezTo>
                    <a:pt x="6505" y="417"/>
                    <a:pt x="6277" y="851"/>
                    <a:pt x="6072" y="1444"/>
                  </a:cubicBezTo>
                  <a:lnTo>
                    <a:pt x="5273" y="2974"/>
                  </a:lnTo>
                  <a:cubicBezTo>
                    <a:pt x="4908" y="3658"/>
                    <a:pt x="4474" y="4617"/>
                    <a:pt x="4063" y="5530"/>
                  </a:cubicBezTo>
                  <a:cubicBezTo>
                    <a:pt x="3629" y="6443"/>
                    <a:pt x="3447" y="6740"/>
                    <a:pt x="3196" y="7379"/>
                  </a:cubicBezTo>
                  <a:cubicBezTo>
                    <a:pt x="2853" y="7972"/>
                    <a:pt x="2283" y="8999"/>
                    <a:pt x="2009" y="9890"/>
                  </a:cubicBezTo>
                  <a:cubicBezTo>
                    <a:pt x="1712" y="10689"/>
                    <a:pt x="822" y="12515"/>
                    <a:pt x="571" y="13017"/>
                  </a:cubicBezTo>
                  <a:cubicBezTo>
                    <a:pt x="320" y="13565"/>
                    <a:pt x="251" y="13587"/>
                    <a:pt x="137" y="13770"/>
                  </a:cubicBezTo>
                  <a:cubicBezTo>
                    <a:pt x="69" y="13907"/>
                    <a:pt x="0" y="13998"/>
                    <a:pt x="0" y="14044"/>
                  </a:cubicBezTo>
                  <a:cubicBezTo>
                    <a:pt x="0" y="14112"/>
                    <a:pt x="23" y="14135"/>
                    <a:pt x="114" y="14135"/>
                  </a:cubicBezTo>
                  <a:lnTo>
                    <a:pt x="1507" y="14135"/>
                  </a:lnTo>
                  <a:cubicBezTo>
                    <a:pt x="1666" y="14135"/>
                    <a:pt x="1712" y="14044"/>
                    <a:pt x="1849" y="13770"/>
                  </a:cubicBezTo>
                  <a:lnTo>
                    <a:pt x="2123" y="13199"/>
                  </a:lnTo>
                  <a:lnTo>
                    <a:pt x="2488" y="12378"/>
                  </a:lnTo>
                  <a:cubicBezTo>
                    <a:pt x="2602" y="11990"/>
                    <a:pt x="3150" y="10780"/>
                    <a:pt x="3196" y="10574"/>
                  </a:cubicBezTo>
                  <a:cubicBezTo>
                    <a:pt x="3310" y="10346"/>
                    <a:pt x="3333" y="10141"/>
                    <a:pt x="3561" y="10141"/>
                  </a:cubicBezTo>
                  <a:cubicBezTo>
                    <a:pt x="3675" y="10141"/>
                    <a:pt x="4246" y="10164"/>
                    <a:pt x="4816" y="10164"/>
                  </a:cubicBezTo>
                  <a:cubicBezTo>
                    <a:pt x="5090" y="10164"/>
                    <a:pt x="5364" y="10164"/>
                    <a:pt x="5592" y="10141"/>
                  </a:cubicBezTo>
                  <a:cubicBezTo>
                    <a:pt x="6277" y="10095"/>
                    <a:pt x="7761" y="10118"/>
                    <a:pt x="8172" y="10049"/>
                  </a:cubicBezTo>
                  <a:cubicBezTo>
                    <a:pt x="8582" y="10027"/>
                    <a:pt x="8970" y="10004"/>
                    <a:pt x="9130" y="10004"/>
                  </a:cubicBezTo>
                  <a:cubicBezTo>
                    <a:pt x="9313" y="10004"/>
                    <a:pt x="9427" y="10049"/>
                    <a:pt x="9495" y="10392"/>
                  </a:cubicBezTo>
                  <a:cubicBezTo>
                    <a:pt x="9610" y="10711"/>
                    <a:pt x="9883" y="11236"/>
                    <a:pt x="9952" y="11510"/>
                  </a:cubicBezTo>
                  <a:cubicBezTo>
                    <a:pt x="10043" y="11830"/>
                    <a:pt x="10500" y="13222"/>
                    <a:pt x="10637" y="13519"/>
                  </a:cubicBezTo>
                  <a:cubicBezTo>
                    <a:pt x="10797" y="13793"/>
                    <a:pt x="10842" y="14135"/>
                    <a:pt x="11048" y="14135"/>
                  </a:cubicBezTo>
                  <a:lnTo>
                    <a:pt x="12759" y="14135"/>
                  </a:lnTo>
                  <a:cubicBezTo>
                    <a:pt x="12988" y="14135"/>
                    <a:pt x="13193" y="14135"/>
                    <a:pt x="13216" y="13998"/>
                  </a:cubicBezTo>
                  <a:cubicBezTo>
                    <a:pt x="13216" y="13930"/>
                    <a:pt x="13193" y="13861"/>
                    <a:pt x="13125" y="13747"/>
                  </a:cubicBezTo>
                  <a:cubicBezTo>
                    <a:pt x="12805" y="13428"/>
                    <a:pt x="12463" y="12515"/>
                    <a:pt x="12212" y="11990"/>
                  </a:cubicBezTo>
                  <a:cubicBezTo>
                    <a:pt x="11938" y="11465"/>
                    <a:pt x="10956" y="9570"/>
                    <a:pt x="10568" y="8680"/>
                  </a:cubicBezTo>
                  <a:cubicBezTo>
                    <a:pt x="10180" y="7767"/>
                    <a:pt x="9222" y="5781"/>
                    <a:pt x="8993" y="5005"/>
                  </a:cubicBezTo>
                  <a:cubicBezTo>
                    <a:pt x="8765" y="4229"/>
                    <a:pt x="8514" y="3521"/>
                    <a:pt x="8217" y="2928"/>
                  </a:cubicBezTo>
                  <a:cubicBezTo>
                    <a:pt x="7966" y="2335"/>
                    <a:pt x="7281" y="874"/>
                    <a:pt x="7259" y="577"/>
                  </a:cubicBezTo>
                  <a:cubicBezTo>
                    <a:pt x="7167" y="349"/>
                    <a:pt x="7144" y="120"/>
                    <a:pt x="6985" y="52"/>
                  </a:cubicBezTo>
                  <a:cubicBezTo>
                    <a:pt x="6960" y="19"/>
                    <a:pt x="6923" y="1"/>
                    <a:pt x="6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0"/>
            <p:cNvSpPr/>
            <p:nvPr/>
          </p:nvSpPr>
          <p:spPr>
            <a:xfrm>
              <a:off x="6368510" y="4042806"/>
              <a:ext cx="119313" cy="43369"/>
            </a:xfrm>
            <a:custGeom>
              <a:avLst/>
              <a:gdLst/>
              <a:ahLst/>
              <a:cxnLst/>
              <a:rect l="l" t="t" r="r" b="b"/>
              <a:pathLst>
                <a:path w="5593" h="2033" extrusionOk="0">
                  <a:moveTo>
                    <a:pt x="3972" y="1"/>
                  </a:moveTo>
                  <a:cubicBezTo>
                    <a:pt x="3972" y="1"/>
                    <a:pt x="571" y="229"/>
                    <a:pt x="1" y="2032"/>
                  </a:cubicBezTo>
                  <a:lnTo>
                    <a:pt x="5593" y="2032"/>
                  </a:lnTo>
                  <a:cubicBezTo>
                    <a:pt x="5593" y="823"/>
                    <a:pt x="3972" y="1"/>
                    <a:pt x="3972"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0"/>
            <p:cNvSpPr/>
            <p:nvPr/>
          </p:nvSpPr>
          <p:spPr>
            <a:xfrm>
              <a:off x="6425000" y="3990221"/>
              <a:ext cx="77928" cy="92050"/>
            </a:xfrm>
            <a:custGeom>
              <a:avLst/>
              <a:gdLst/>
              <a:ahLst/>
              <a:cxnLst/>
              <a:rect l="l" t="t" r="r" b="b"/>
              <a:pathLst>
                <a:path w="3653" h="4315" extrusionOk="0">
                  <a:moveTo>
                    <a:pt x="1233" y="1"/>
                  </a:moveTo>
                  <a:lnTo>
                    <a:pt x="0" y="3607"/>
                  </a:lnTo>
                  <a:lnTo>
                    <a:pt x="3059" y="4315"/>
                  </a:lnTo>
                  <a:lnTo>
                    <a:pt x="3652" y="1484"/>
                  </a:lnTo>
                  <a:lnTo>
                    <a:pt x="1233" y="1"/>
                  </a:ln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0"/>
            <p:cNvSpPr/>
            <p:nvPr/>
          </p:nvSpPr>
          <p:spPr>
            <a:xfrm>
              <a:off x="6650935" y="3885434"/>
              <a:ext cx="201592" cy="697402"/>
            </a:xfrm>
            <a:custGeom>
              <a:avLst/>
              <a:gdLst/>
              <a:ahLst/>
              <a:cxnLst/>
              <a:rect l="l" t="t" r="r" b="b"/>
              <a:pathLst>
                <a:path w="9450" h="32692" extrusionOk="0">
                  <a:moveTo>
                    <a:pt x="7782" y="1"/>
                  </a:moveTo>
                  <a:cubicBezTo>
                    <a:pt x="5595" y="1"/>
                    <a:pt x="0" y="4730"/>
                    <a:pt x="0" y="4730"/>
                  </a:cubicBezTo>
                  <a:cubicBezTo>
                    <a:pt x="1370" y="12605"/>
                    <a:pt x="9039" y="32691"/>
                    <a:pt x="9039" y="32691"/>
                  </a:cubicBezTo>
                  <a:lnTo>
                    <a:pt x="9359" y="32691"/>
                  </a:lnTo>
                  <a:cubicBezTo>
                    <a:pt x="9359" y="32691"/>
                    <a:pt x="9450" y="2699"/>
                    <a:pt x="8560" y="462"/>
                  </a:cubicBezTo>
                  <a:cubicBezTo>
                    <a:pt x="8430" y="139"/>
                    <a:pt x="8156" y="1"/>
                    <a:pt x="7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0"/>
            <p:cNvSpPr/>
            <p:nvPr/>
          </p:nvSpPr>
          <p:spPr>
            <a:xfrm>
              <a:off x="6617336" y="3899898"/>
              <a:ext cx="223522" cy="683408"/>
            </a:xfrm>
            <a:custGeom>
              <a:avLst/>
              <a:gdLst/>
              <a:ahLst/>
              <a:cxnLst/>
              <a:rect l="l" t="t" r="r" b="b"/>
              <a:pathLst>
                <a:path w="10478" h="32036" extrusionOk="0">
                  <a:moveTo>
                    <a:pt x="9284" y="0"/>
                  </a:moveTo>
                  <a:cubicBezTo>
                    <a:pt x="6894" y="0"/>
                    <a:pt x="1096" y="2820"/>
                    <a:pt x="1096" y="2820"/>
                  </a:cubicBezTo>
                  <a:cubicBezTo>
                    <a:pt x="0" y="10694"/>
                    <a:pt x="685" y="32036"/>
                    <a:pt x="685" y="32036"/>
                  </a:cubicBezTo>
                  <a:lnTo>
                    <a:pt x="1005" y="32036"/>
                  </a:lnTo>
                  <a:cubicBezTo>
                    <a:pt x="1005" y="32036"/>
                    <a:pt x="10477" y="6814"/>
                    <a:pt x="10295" y="651"/>
                  </a:cubicBezTo>
                  <a:cubicBezTo>
                    <a:pt x="10285" y="185"/>
                    <a:pt x="9897" y="0"/>
                    <a:pt x="9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0"/>
            <p:cNvSpPr/>
            <p:nvPr/>
          </p:nvSpPr>
          <p:spPr>
            <a:xfrm>
              <a:off x="6632418" y="3899599"/>
              <a:ext cx="208909" cy="683237"/>
            </a:xfrm>
            <a:custGeom>
              <a:avLst/>
              <a:gdLst/>
              <a:ahLst/>
              <a:cxnLst/>
              <a:rect l="l" t="t" r="r" b="b"/>
              <a:pathLst>
                <a:path w="9793" h="32028" extrusionOk="0">
                  <a:moveTo>
                    <a:pt x="8618" y="0"/>
                  </a:moveTo>
                  <a:cubicBezTo>
                    <a:pt x="6222" y="0"/>
                    <a:pt x="412" y="2811"/>
                    <a:pt x="412" y="2811"/>
                  </a:cubicBezTo>
                  <a:cubicBezTo>
                    <a:pt x="229" y="4021"/>
                    <a:pt x="115" y="5595"/>
                    <a:pt x="1" y="7330"/>
                  </a:cubicBezTo>
                  <a:lnTo>
                    <a:pt x="5114" y="8198"/>
                  </a:lnTo>
                  <a:lnTo>
                    <a:pt x="161" y="32027"/>
                  </a:lnTo>
                  <a:lnTo>
                    <a:pt x="298" y="32027"/>
                  </a:lnTo>
                  <a:cubicBezTo>
                    <a:pt x="298" y="32027"/>
                    <a:pt x="9793" y="6805"/>
                    <a:pt x="9633" y="642"/>
                  </a:cubicBezTo>
                  <a:cubicBezTo>
                    <a:pt x="9619" y="183"/>
                    <a:pt x="9230" y="0"/>
                    <a:pt x="86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0"/>
            <p:cNvSpPr/>
            <p:nvPr/>
          </p:nvSpPr>
          <p:spPr>
            <a:xfrm>
              <a:off x="6440082" y="3506415"/>
              <a:ext cx="293301" cy="536896"/>
            </a:xfrm>
            <a:custGeom>
              <a:avLst/>
              <a:gdLst/>
              <a:ahLst/>
              <a:cxnLst/>
              <a:rect l="l" t="t" r="r" b="b"/>
              <a:pathLst>
                <a:path w="13749" h="25168" extrusionOk="0">
                  <a:moveTo>
                    <a:pt x="8352" y="0"/>
                  </a:moveTo>
                  <a:cubicBezTo>
                    <a:pt x="7898" y="0"/>
                    <a:pt x="7514" y="117"/>
                    <a:pt x="7282" y="311"/>
                  </a:cubicBezTo>
                  <a:cubicBezTo>
                    <a:pt x="6027" y="1361"/>
                    <a:pt x="1" y="23890"/>
                    <a:pt x="1" y="23890"/>
                  </a:cubicBezTo>
                  <a:lnTo>
                    <a:pt x="2854" y="25168"/>
                  </a:lnTo>
                  <a:cubicBezTo>
                    <a:pt x="2854" y="25168"/>
                    <a:pt x="10934" y="12066"/>
                    <a:pt x="11459" y="10286"/>
                  </a:cubicBezTo>
                  <a:cubicBezTo>
                    <a:pt x="13749" y="2282"/>
                    <a:pt x="10361" y="0"/>
                    <a:pt x="8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0"/>
            <p:cNvSpPr/>
            <p:nvPr/>
          </p:nvSpPr>
          <p:spPr>
            <a:xfrm>
              <a:off x="6510693" y="3731668"/>
              <a:ext cx="144634" cy="82322"/>
            </a:xfrm>
            <a:custGeom>
              <a:avLst/>
              <a:gdLst/>
              <a:ahLst/>
              <a:cxnLst/>
              <a:rect l="l" t="t" r="r" b="b"/>
              <a:pathLst>
                <a:path w="6780" h="3859" extrusionOk="0">
                  <a:moveTo>
                    <a:pt x="434" y="1"/>
                  </a:moveTo>
                  <a:cubicBezTo>
                    <a:pt x="297" y="457"/>
                    <a:pt x="160" y="936"/>
                    <a:pt x="1" y="1461"/>
                  </a:cubicBezTo>
                  <a:lnTo>
                    <a:pt x="6004" y="3858"/>
                  </a:lnTo>
                  <a:cubicBezTo>
                    <a:pt x="6278" y="3379"/>
                    <a:pt x="6551" y="2922"/>
                    <a:pt x="6780" y="2511"/>
                  </a:cubicBezTo>
                  <a:lnTo>
                    <a:pt x="4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0"/>
            <p:cNvSpPr/>
            <p:nvPr/>
          </p:nvSpPr>
          <p:spPr>
            <a:xfrm>
              <a:off x="6526288" y="3690773"/>
              <a:ext cx="147557" cy="74514"/>
            </a:xfrm>
            <a:custGeom>
              <a:avLst/>
              <a:gdLst/>
              <a:ahLst/>
              <a:cxnLst/>
              <a:rect l="l" t="t" r="r" b="b"/>
              <a:pathLst>
                <a:path w="6917" h="3493" extrusionOk="0">
                  <a:moveTo>
                    <a:pt x="251" y="0"/>
                  </a:moveTo>
                  <a:cubicBezTo>
                    <a:pt x="160" y="320"/>
                    <a:pt x="69" y="617"/>
                    <a:pt x="0" y="890"/>
                  </a:cubicBezTo>
                  <a:lnTo>
                    <a:pt x="6528" y="3493"/>
                  </a:lnTo>
                  <a:cubicBezTo>
                    <a:pt x="6665" y="3196"/>
                    <a:pt x="6802" y="2945"/>
                    <a:pt x="6916" y="2694"/>
                  </a:cubicBezTo>
                  <a:lnTo>
                    <a:pt x="2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0"/>
            <p:cNvSpPr/>
            <p:nvPr/>
          </p:nvSpPr>
          <p:spPr>
            <a:xfrm>
              <a:off x="6536506" y="3493423"/>
              <a:ext cx="307273" cy="527510"/>
            </a:xfrm>
            <a:custGeom>
              <a:avLst/>
              <a:gdLst/>
              <a:ahLst/>
              <a:cxnLst/>
              <a:rect l="l" t="t" r="r" b="b"/>
              <a:pathLst>
                <a:path w="14404" h="24728" extrusionOk="0">
                  <a:moveTo>
                    <a:pt x="3885" y="1"/>
                  </a:moveTo>
                  <a:cubicBezTo>
                    <a:pt x="3222" y="1"/>
                    <a:pt x="2693" y="354"/>
                    <a:pt x="2374" y="1103"/>
                  </a:cubicBezTo>
                  <a:cubicBezTo>
                    <a:pt x="0" y="6695"/>
                    <a:pt x="4725" y="18039"/>
                    <a:pt x="4246" y="24499"/>
                  </a:cubicBezTo>
                  <a:cubicBezTo>
                    <a:pt x="4246" y="24499"/>
                    <a:pt x="4911" y="24728"/>
                    <a:pt x="5990" y="24728"/>
                  </a:cubicBezTo>
                  <a:cubicBezTo>
                    <a:pt x="7937" y="24728"/>
                    <a:pt x="11231" y="23982"/>
                    <a:pt x="14403" y="19797"/>
                  </a:cubicBezTo>
                  <a:cubicBezTo>
                    <a:pt x="13327" y="8125"/>
                    <a:pt x="7062" y="1"/>
                    <a:pt x="38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0"/>
            <p:cNvSpPr/>
            <p:nvPr/>
          </p:nvSpPr>
          <p:spPr>
            <a:xfrm>
              <a:off x="6568633" y="3493423"/>
              <a:ext cx="275147" cy="521174"/>
            </a:xfrm>
            <a:custGeom>
              <a:avLst/>
              <a:gdLst/>
              <a:ahLst/>
              <a:cxnLst/>
              <a:rect l="l" t="t" r="r" b="b"/>
              <a:pathLst>
                <a:path w="12898" h="24431" extrusionOk="0">
                  <a:moveTo>
                    <a:pt x="2378" y="1"/>
                  </a:moveTo>
                  <a:cubicBezTo>
                    <a:pt x="1716" y="1"/>
                    <a:pt x="1187" y="354"/>
                    <a:pt x="868" y="1103"/>
                  </a:cubicBezTo>
                  <a:cubicBezTo>
                    <a:pt x="1" y="3088"/>
                    <a:pt x="69" y="5827"/>
                    <a:pt x="480" y="8840"/>
                  </a:cubicBezTo>
                  <a:cubicBezTo>
                    <a:pt x="1119" y="6740"/>
                    <a:pt x="2032" y="5371"/>
                    <a:pt x="3105" y="5120"/>
                  </a:cubicBezTo>
                  <a:cubicBezTo>
                    <a:pt x="3218" y="5093"/>
                    <a:pt x="3331" y="5080"/>
                    <a:pt x="3443" y="5080"/>
                  </a:cubicBezTo>
                  <a:cubicBezTo>
                    <a:pt x="5543" y="5080"/>
                    <a:pt x="7387" y="9664"/>
                    <a:pt x="7647" y="15688"/>
                  </a:cubicBezTo>
                  <a:cubicBezTo>
                    <a:pt x="7784" y="19020"/>
                    <a:pt x="7419" y="22148"/>
                    <a:pt x="6711" y="24430"/>
                  </a:cubicBezTo>
                  <a:cubicBezTo>
                    <a:pt x="8515" y="23928"/>
                    <a:pt x="10729" y="22673"/>
                    <a:pt x="12897" y="19819"/>
                  </a:cubicBezTo>
                  <a:cubicBezTo>
                    <a:pt x="11821" y="8129"/>
                    <a:pt x="5556" y="1"/>
                    <a:pt x="237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0"/>
            <p:cNvSpPr/>
            <p:nvPr/>
          </p:nvSpPr>
          <p:spPr>
            <a:xfrm>
              <a:off x="6571065" y="3492527"/>
              <a:ext cx="58451" cy="103313"/>
            </a:xfrm>
            <a:custGeom>
              <a:avLst/>
              <a:gdLst/>
              <a:ahLst/>
              <a:cxnLst/>
              <a:rect l="l" t="t" r="r" b="b"/>
              <a:pathLst>
                <a:path w="2740" h="4843" extrusionOk="0">
                  <a:moveTo>
                    <a:pt x="2091" y="1"/>
                  </a:moveTo>
                  <a:cubicBezTo>
                    <a:pt x="1435" y="1"/>
                    <a:pt x="842" y="369"/>
                    <a:pt x="549" y="1076"/>
                  </a:cubicBezTo>
                  <a:cubicBezTo>
                    <a:pt x="92" y="2149"/>
                    <a:pt x="1" y="3473"/>
                    <a:pt x="69" y="4842"/>
                  </a:cubicBezTo>
                  <a:cubicBezTo>
                    <a:pt x="1667" y="4021"/>
                    <a:pt x="2443" y="1761"/>
                    <a:pt x="2740" y="117"/>
                  </a:cubicBezTo>
                  <a:cubicBezTo>
                    <a:pt x="2522" y="39"/>
                    <a:pt x="2303" y="1"/>
                    <a:pt x="2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0"/>
            <p:cNvSpPr/>
            <p:nvPr/>
          </p:nvSpPr>
          <p:spPr>
            <a:xfrm>
              <a:off x="6415741" y="4042806"/>
              <a:ext cx="118843" cy="43369"/>
            </a:xfrm>
            <a:custGeom>
              <a:avLst/>
              <a:gdLst/>
              <a:ahLst/>
              <a:cxnLst/>
              <a:rect l="l" t="t" r="r" b="b"/>
              <a:pathLst>
                <a:path w="5571" h="2033" extrusionOk="0">
                  <a:moveTo>
                    <a:pt x="3949" y="1"/>
                  </a:moveTo>
                  <a:cubicBezTo>
                    <a:pt x="3949" y="1"/>
                    <a:pt x="571" y="229"/>
                    <a:pt x="1" y="2032"/>
                  </a:cubicBezTo>
                  <a:lnTo>
                    <a:pt x="5570" y="2032"/>
                  </a:lnTo>
                  <a:cubicBezTo>
                    <a:pt x="5547" y="823"/>
                    <a:pt x="3949" y="1"/>
                    <a:pt x="394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0"/>
            <p:cNvSpPr/>
            <p:nvPr/>
          </p:nvSpPr>
          <p:spPr>
            <a:xfrm>
              <a:off x="6526288" y="3448774"/>
              <a:ext cx="92519" cy="126608"/>
            </a:xfrm>
            <a:custGeom>
              <a:avLst/>
              <a:gdLst/>
              <a:ahLst/>
              <a:cxnLst/>
              <a:rect l="l" t="t" r="r" b="b"/>
              <a:pathLst>
                <a:path w="4337" h="5935" extrusionOk="0">
                  <a:moveTo>
                    <a:pt x="1438" y="0"/>
                  </a:moveTo>
                  <a:lnTo>
                    <a:pt x="0" y="3584"/>
                  </a:lnTo>
                  <a:lnTo>
                    <a:pt x="2283" y="5935"/>
                  </a:lnTo>
                  <a:cubicBezTo>
                    <a:pt x="3835" y="4976"/>
                    <a:pt x="4337" y="2191"/>
                    <a:pt x="4337" y="2191"/>
                  </a:cubicBezTo>
                  <a:lnTo>
                    <a:pt x="1438" y="0"/>
                  </a:ln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0"/>
            <p:cNvSpPr/>
            <p:nvPr/>
          </p:nvSpPr>
          <p:spPr>
            <a:xfrm>
              <a:off x="6478076" y="3993634"/>
              <a:ext cx="68669" cy="91559"/>
            </a:xfrm>
            <a:custGeom>
              <a:avLst/>
              <a:gdLst/>
              <a:ahLst/>
              <a:cxnLst/>
              <a:rect l="l" t="t" r="r" b="b"/>
              <a:pathLst>
                <a:path w="3219" h="4292" extrusionOk="0">
                  <a:moveTo>
                    <a:pt x="822" y="1"/>
                  </a:moveTo>
                  <a:lnTo>
                    <a:pt x="0" y="2534"/>
                  </a:lnTo>
                  <a:lnTo>
                    <a:pt x="2648" y="4292"/>
                  </a:lnTo>
                  <a:lnTo>
                    <a:pt x="3219" y="1484"/>
                  </a:lnTo>
                  <a:lnTo>
                    <a:pt x="822" y="1"/>
                  </a:ln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0"/>
            <p:cNvSpPr/>
            <p:nvPr/>
          </p:nvSpPr>
          <p:spPr>
            <a:xfrm>
              <a:off x="6482939" y="3529924"/>
              <a:ext cx="268853" cy="523137"/>
            </a:xfrm>
            <a:custGeom>
              <a:avLst/>
              <a:gdLst/>
              <a:ahLst/>
              <a:cxnLst/>
              <a:rect l="l" t="t" r="r" b="b"/>
              <a:pathLst>
                <a:path w="12603" h="24523" extrusionOk="0">
                  <a:moveTo>
                    <a:pt x="7787" y="1"/>
                  </a:moveTo>
                  <a:cubicBezTo>
                    <a:pt x="7213" y="1"/>
                    <a:pt x="6717" y="170"/>
                    <a:pt x="6437" y="419"/>
                  </a:cubicBezTo>
                  <a:cubicBezTo>
                    <a:pt x="5250" y="1492"/>
                    <a:pt x="1" y="23176"/>
                    <a:pt x="1" y="23176"/>
                  </a:cubicBezTo>
                  <a:lnTo>
                    <a:pt x="2762" y="24522"/>
                  </a:lnTo>
                  <a:cubicBezTo>
                    <a:pt x="2762" y="24522"/>
                    <a:pt x="10409" y="11284"/>
                    <a:pt x="10820" y="9549"/>
                  </a:cubicBezTo>
                  <a:cubicBezTo>
                    <a:pt x="12603" y="1976"/>
                    <a:pt x="9744" y="1"/>
                    <a:pt x="77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0"/>
            <p:cNvSpPr/>
            <p:nvPr/>
          </p:nvSpPr>
          <p:spPr>
            <a:xfrm>
              <a:off x="6514597" y="3550531"/>
              <a:ext cx="224973" cy="502530"/>
            </a:xfrm>
            <a:custGeom>
              <a:avLst/>
              <a:gdLst/>
              <a:ahLst/>
              <a:cxnLst/>
              <a:rect l="l" t="t" r="r" b="b"/>
              <a:pathLst>
                <a:path w="10546" h="23557" extrusionOk="0">
                  <a:moveTo>
                    <a:pt x="8583" y="1"/>
                  </a:moveTo>
                  <a:lnTo>
                    <a:pt x="8583" y="1"/>
                  </a:lnTo>
                  <a:cubicBezTo>
                    <a:pt x="8651" y="1210"/>
                    <a:pt x="8514" y="2694"/>
                    <a:pt x="8195" y="4520"/>
                  </a:cubicBezTo>
                  <a:cubicBezTo>
                    <a:pt x="7852" y="6414"/>
                    <a:pt x="1050" y="20703"/>
                    <a:pt x="0" y="22940"/>
                  </a:cubicBezTo>
                  <a:lnTo>
                    <a:pt x="1278" y="23556"/>
                  </a:lnTo>
                  <a:cubicBezTo>
                    <a:pt x="1278" y="23556"/>
                    <a:pt x="9016" y="10318"/>
                    <a:pt x="9450" y="8560"/>
                  </a:cubicBezTo>
                  <a:cubicBezTo>
                    <a:pt x="10546" y="3767"/>
                    <a:pt x="9747" y="1256"/>
                    <a:pt x="858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0"/>
            <p:cNvSpPr/>
            <p:nvPr/>
          </p:nvSpPr>
          <p:spPr>
            <a:xfrm>
              <a:off x="6465895" y="3414193"/>
              <a:ext cx="117371" cy="166052"/>
            </a:xfrm>
            <a:custGeom>
              <a:avLst/>
              <a:gdLst/>
              <a:ahLst/>
              <a:cxnLst/>
              <a:rect l="l" t="t" r="r" b="b"/>
              <a:pathLst>
                <a:path w="5502" h="7784" extrusionOk="0">
                  <a:moveTo>
                    <a:pt x="2323" y="1"/>
                  </a:moveTo>
                  <a:cubicBezTo>
                    <a:pt x="1337" y="1"/>
                    <a:pt x="235" y="858"/>
                    <a:pt x="115" y="2078"/>
                  </a:cubicBezTo>
                  <a:cubicBezTo>
                    <a:pt x="1" y="3150"/>
                    <a:pt x="2055" y="7487"/>
                    <a:pt x="2991" y="7784"/>
                  </a:cubicBezTo>
                  <a:cubicBezTo>
                    <a:pt x="3813" y="7647"/>
                    <a:pt x="5410" y="6072"/>
                    <a:pt x="5456" y="5433"/>
                  </a:cubicBezTo>
                  <a:cubicBezTo>
                    <a:pt x="5502" y="3789"/>
                    <a:pt x="4429" y="1279"/>
                    <a:pt x="3219" y="297"/>
                  </a:cubicBezTo>
                  <a:cubicBezTo>
                    <a:pt x="2959" y="94"/>
                    <a:pt x="2647" y="1"/>
                    <a:pt x="2323"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0"/>
            <p:cNvSpPr/>
            <p:nvPr/>
          </p:nvSpPr>
          <p:spPr>
            <a:xfrm>
              <a:off x="6458108" y="3400263"/>
              <a:ext cx="137829" cy="90407"/>
            </a:xfrm>
            <a:custGeom>
              <a:avLst/>
              <a:gdLst/>
              <a:ahLst/>
              <a:cxnLst/>
              <a:rect l="l" t="t" r="r" b="b"/>
              <a:pathLst>
                <a:path w="6461" h="4238" extrusionOk="0">
                  <a:moveTo>
                    <a:pt x="3471" y="0"/>
                  </a:moveTo>
                  <a:cubicBezTo>
                    <a:pt x="1871" y="0"/>
                    <a:pt x="0" y="1955"/>
                    <a:pt x="0" y="1955"/>
                  </a:cubicBezTo>
                  <a:lnTo>
                    <a:pt x="571" y="2251"/>
                  </a:lnTo>
                  <a:cubicBezTo>
                    <a:pt x="898" y="2064"/>
                    <a:pt x="1210" y="1985"/>
                    <a:pt x="1504" y="1985"/>
                  </a:cubicBezTo>
                  <a:cubicBezTo>
                    <a:pt x="3072" y="1985"/>
                    <a:pt x="4109" y="4237"/>
                    <a:pt x="4109" y="4237"/>
                  </a:cubicBezTo>
                  <a:lnTo>
                    <a:pt x="4588" y="3644"/>
                  </a:lnTo>
                  <a:lnTo>
                    <a:pt x="5433" y="3963"/>
                  </a:lnTo>
                  <a:lnTo>
                    <a:pt x="6460" y="3689"/>
                  </a:lnTo>
                  <a:cubicBezTo>
                    <a:pt x="6460" y="3689"/>
                    <a:pt x="5730" y="265"/>
                    <a:pt x="3698" y="14"/>
                  </a:cubicBezTo>
                  <a:cubicBezTo>
                    <a:pt x="3623" y="5"/>
                    <a:pt x="3547" y="0"/>
                    <a:pt x="3471" y="0"/>
                  </a:cubicBez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0"/>
            <p:cNvSpPr/>
            <p:nvPr/>
          </p:nvSpPr>
          <p:spPr>
            <a:xfrm>
              <a:off x="6547215" y="3453680"/>
              <a:ext cx="30207" cy="42302"/>
            </a:xfrm>
            <a:custGeom>
              <a:avLst/>
              <a:gdLst/>
              <a:ahLst/>
              <a:cxnLst/>
              <a:rect l="l" t="t" r="r" b="b"/>
              <a:pathLst>
                <a:path w="1416" h="1983" extrusionOk="0">
                  <a:moveTo>
                    <a:pt x="570" y="0"/>
                  </a:moveTo>
                  <a:cubicBezTo>
                    <a:pt x="532" y="0"/>
                    <a:pt x="494" y="7"/>
                    <a:pt x="457" y="21"/>
                  </a:cubicBezTo>
                  <a:cubicBezTo>
                    <a:pt x="160" y="112"/>
                    <a:pt x="1" y="615"/>
                    <a:pt x="160" y="1162"/>
                  </a:cubicBezTo>
                  <a:cubicBezTo>
                    <a:pt x="280" y="1642"/>
                    <a:pt x="576" y="1982"/>
                    <a:pt x="846" y="1982"/>
                  </a:cubicBezTo>
                  <a:cubicBezTo>
                    <a:pt x="885" y="1982"/>
                    <a:pt x="922" y="1975"/>
                    <a:pt x="959" y="1961"/>
                  </a:cubicBezTo>
                  <a:cubicBezTo>
                    <a:pt x="1302" y="1847"/>
                    <a:pt x="1416" y="1345"/>
                    <a:pt x="1256" y="820"/>
                  </a:cubicBezTo>
                  <a:cubicBezTo>
                    <a:pt x="1136" y="340"/>
                    <a:pt x="841" y="0"/>
                    <a:pt x="57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0"/>
            <p:cNvSpPr/>
            <p:nvPr/>
          </p:nvSpPr>
          <p:spPr>
            <a:xfrm>
              <a:off x="6555492" y="3461275"/>
              <a:ext cx="15594" cy="22228"/>
            </a:xfrm>
            <a:custGeom>
              <a:avLst/>
              <a:gdLst/>
              <a:ahLst/>
              <a:cxnLst/>
              <a:rect l="l" t="t" r="r" b="b"/>
              <a:pathLst>
                <a:path w="731" h="1042" extrusionOk="0">
                  <a:moveTo>
                    <a:pt x="279" y="1"/>
                  </a:moveTo>
                  <a:cubicBezTo>
                    <a:pt x="262" y="1"/>
                    <a:pt x="245" y="3"/>
                    <a:pt x="229" y="8"/>
                  </a:cubicBezTo>
                  <a:cubicBezTo>
                    <a:pt x="46" y="53"/>
                    <a:pt x="1" y="327"/>
                    <a:pt x="46" y="601"/>
                  </a:cubicBezTo>
                  <a:cubicBezTo>
                    <a:pt x="128" y="867"/>
                    <a:pt x="265" y="1042"/>
                    <a:pt x="424" y="1042"/>
                  </a:cubicBezTo>
                  <a:cubicBezTo>
                    <a:pt x="443" y="1042"/>
                    <a:pt x="461" y="1039"/>
                    <a:pt x="480" y="1035"/>
                  </a:cubicBezTo>
                  <a:cubicBezTo>
                    <a:pt x="640" y="1012"/>
                    <a:pt x="731" y="715"/>
                    <a:pt x="640" y="441"/>
                  </a:cubicBezTo>
                  <a:cubicBezTo>
                    <a:pt x="578" y="175"/>
                    <a:pt x="425" y="1"/>
                    <a:pt x="279"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0"/>
            <p:cNvSpPr/>
            <p:nvPr/>
          </p:nvSpPr>
          <p:spPr>
            <a:xfrm>
              <a:off x="6556473" y="3470619"/>
              <a:ext cx="11221" cy="14271"/>
            </a:xfrm>
            <a:custGeom>
              <a:avLst/>
              <a:gdLst/>
              <a:ahLst/>
              <a:cxnLst/>
              <a:rect l="l" t="t" r="r" b="b"/>
              <a:pathLst>
                <a:path w="526" h="669" extrusionOk="0">
                  <a:moveTo>
                    <a:pt x="167" y="0"/>
                  </a:moveTo>
                  <a:cubicBezTo>
                    <a:pt x="157" y="0"/>
                    <a:pt x="147" y="1"/>
                    <a:pt x="137" y="3"/>
                  </a:cubicBezTo>
                  <a:cubicBezTo>
                    <a:pt x="23" y="26"/>
                    <a:pt x="0" y="231"/>
                    <a:pt x="92" y="391"/>
                  </a:cubicBezTo>
                  <a:cubicBezTo>
                    <a:pt x="133" y="558"/>
                    <a:pt x="271" y="668"/>
                    <a:pt x="381" y="668"/>
                  </a:cubicBezTo>
                  <a:cubicBezTo>
                    <a:pt x="391" y="668"/>
                    <a:pt x="401" y="667"/>
                    <a:pt x="411" y="665"/>
                  </a:cubicBezTo>
                  <a:cubicBezTo>
                    <a:pt x="480" y="619"/>
                    <a:pt x="525" y="460"/>
                    <a:pt x="457" y="254"/>
                  </a:cubicBezTo>
                  <a:cubicBezTo>
                    <a:pt x="415" y="108"/>
                    <a:pt x="278" y="0"/>
                    <a:pt x="16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0"/>
            <p:cNvSpPr/>
            <p:nvPr/>
          </p:nvSpPr>
          <p:spPr>
            <a:xfrm>
              <a:off x="6573518" y="4568211"/>
              <a:ext cx="73042" cy="28266"/>
            </a:xfrm>
            <a:custGeom>
              <a:avLst/>
              <a:gdLst/>
              <a:ahLst/>
              <a:cxnLst/>
              <a:rect l="l" t="t" r="r" b="b"/>
              <a:pathLst>
                <a:path w="3424" h="1325" extrusionOk="0">
                  <a:moveTo>
                    <a:pt x="2876" y="0"/>
                  </a:moveTo>
                  <a:cubicBezTo>
                    <a:pt x="2283" y="0"/>
                    <a:pt x="0" y="1324"/>
                    <a:pt x="0" y="1324"/>
                  </a:cubicBezTo>
                  <a:lnTo>
                    <a:pt x="3150" y="1324"/>
                  </a:lnTo>
                  <a:cubicBezTo>
                    <a:pt x="3150" y="1324"/>
                    <a:pt x="3424" y="0"/>
                    <a:pt x="2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0"/>
            <p:cNvSpPr/>
            <p:nvPr/>
          </p:nvSpPr>
          <p:spPr>
            <a:xfrm>
              <a:off x="6790195" y="4569171"/>
              <a:ext cx="67219" cy="27306"/>
            </a:xfrm>
            <a:custGeom>
              <a:avLst/>
              <a:gdLst/>
              <a:ahLst/>
              <a:cxnLst/>
              <a:rect l="l" t="t" r="r" b="b"/>
              <a:pathLst>
                <a:path w="3151" h="1280" extrusionOk="0">
                  <a:moveTo>
                    <a:pt x="2322" y="1"/>
                  </a:moveTo>
                  <a:cubicBezTo>
                    <a:pt x="2316" y="1"/>
                    <a:pt x="2311" y="1"/>
                    <a:pt x="2306" y="1"/>
                  </a:cubicBezTo>
                  <a:cubicBezTo>
                    <a:pt x="1735" y="1"/>
                    <a:pt x="0" y="1279"/>
                    <a:pt x="0" y="1279"/>
                  </a:cubicBezTo>
                  <a:lnTo>
                    <a:pt x="3150" y="1279"/>
                  </a:lnTo>
                  <a:cubicBezTo>
                    <a:pt x="3150" y="1279"/>
                    <a:pt x="2926" y="1"/>
                    <a:pt x="2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0"/>
            <p:cNvSpPr/>
            <p:nvPr/>
          </p:nvSpPr>
          <p:spPr>
            <a:xfrm>
              <a:off x="6538447" y="3775016"/>
              <a:ext cx="131984" cy="78397"/>
            </a:xfrm>
            <a:custGeom>
              <a:avLst/>
              <a:gdLst/>
              <a:ahLst/>
              <a:cxnLst/>
              <a:rect l="l" t="t" r="r" b="b"/>
              <a:pathLst>
                <a:path w="6187" h="3675" extrusionOk="0">
                  <a:moveTo>
                    <a:pt x="389" y="0"/>
                  </a:moveTo>
                  <a:cubicBezTo>
                    <a:pt x="252" y="502"/>
                    <a:pt x="138" y="1004"/>
                    <a:pt x="1" y="1506"/>
                  </a:cubicBezTo>
                  <a:lnTo>
                    <a:pt x="5433" y="3675"/>
                  </a:lnTo>
                  <a:cubicBezTo>
                    <a:pt x="5707" y="3196"/>
                    <a:pt x="5935" y="2739"/>
                    <a:pt x="6186" y="2305"/>
                  </a:cubicBezTo>
                  <a:lnTo>
                    <a:pt x="3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0"/>
            <p:cNvSpPr/>
            <p:nvPr/>
          </p:nvSpPr>
          <p:spPr>
            <a:xfrm>
              <a:off x="6552079" y="3734590"/>
              <a:ext cx="137339" cy="69651"/>
            </a:xfrm>
            <a:custGeom>
              <a:avLst/>
              <a:gdLst/>
              <a:ahLst/>
              <a:cxnLst/>
              <a:rect l="l" t="t" r="r" b="b"/>
              <a:pathLst>
                <a:path w="6438" h="3265" extrusionOk="0">
                  <a:moveTo>
                    <a:pt x="229" y="1"/>
                  </a:moveTo>
                  <a:cubicBezTo>
                    <a:pt x="161" y="297"/>
                    <a:pt x="92" y="571"/>
                    <a:pt x="1" y="868"/>
                  </a:cubicBezTo>
                  <a:lnTo>
                    <a:pt x="6027" y="3265"/>
                  </a:lnTo>
                  <a:cubicBezTo>
                    <a:pt x="6164" y="3013"/>
                    <a:pt x="6278" y="2740"/>
                    <a:pt x="6438" y="2488"/>
                  </a:cubicBezTo>
                  <a:lnTo>
                    <a:pt x="2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0"/>
            <p:cNvSpPr/>
            <p:nvPr/>
          </p:nvSpPr>
          <p:spPr>
            <a:xfrm>
              <a:off x="6499984" y="3488901"/>
              <a:ext cx="13162" cy="14698"/>
            </a:xfrm>
            <a:custGeom>
              <a:avLst/>
              <a:gdLst/>
              <a:ahLst/>
              <a:cxnLst/>
              <a:rect l="l" t="t" r="r" b="b"/>
              <a:pathLst>
                <a:path w="617" h="689" extrusionOk="0">
                  <a:moveTo>
                    <a:pt x="217" y="0"/>
                  </a:moveTo>
                  <a:cubicBezTo>
                    <a:pt x="180" y="0"/>
                    <a:pt x="146" y="11"/>
                    <a:pt x="115" y="36"/>
                  </a:cubicBezTo>
                  <a:cubicBezTo>
                    <a:pt x="0" y="105"/>
                    <a:pt x="0" y="310"/>
                    <a:pt x="115" y="470"/>
                  </a:cubicBezTo>
                  <a:cubicBezTo>
                    <a:pt x="198" y="604"/>
                    <a:pt x="306" y="688"/>
                    <a:pt x="403" y="688"/>
                  </a:cubicBezTo>
                  <a:cubicBezTo>
                    <a:pt x="438" y="688"/>
                    <a:pt x="472" y="677"/>
                    <a:pt x="503" y="653"/>
                  </a:cubicBezTo>
                  <a:cubicBezTo>
                    <a:pt x="617" y="561"/>
                    <a:pt x="617" y="356"/>
                    <a:pt x="503" y="196"/>
                  </a:cubicBezTo>
                  <a:cubicBezTo>
                    <a:pt x="420" y="80"/>
                    <a:pt x="313" y="0"/>
                    <a:pt x="217"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60"/>
            <p:cNvSpPr/>
            <p:nvPr/>
          </p:nvSpPr>
          <p:spPr>
            <a:xfrm>
              <a:off x="6485862" y="3470491"/>
              <a:ext cx="25834" cy="18623"/>
            </a:xfrm>
            <a:custGeom>
              <a:avLst/>
              <a:gdLst/>
              <a:ahLst/>
              <a:cxnLst/>
              <a:rect l="l" t="t" r="r" b="b"/>
              <a:pathLst>
                <a:path w="1211" h="873" extrusionOk="0">
                  <a:moveTo>
                    <a:pt x="935" y="0"/>
                  </a:moveTo>
                  <a:cubicBezTo>
                    <a:pt x="918" y="0"/>
                    <a:pt x="903" y="3"/>
                    <a:pt x="891" y="9"/>
                  </a:cubicBezTo>
                  <a:lnTo>
                    <a:pt x="92" y="397"/>
                  </a:lnTo>
                  <a:cubicBezTo>
                    <a:pt x="23" y="443"/>
                    <a:pt x="1" y="489"/>
                    <a:pt x="1" y="580"/>
                  </a:cubicBezTo>
                  <a:lnTo>
                    <a:pt x="115" y="808"/>
                  </a:lnTo>
                  <a:cubicBezTo>
                    <a:pt x="131" y="840"/>
                    <a:pt x="181" y="873"/>
                    <a:pt x="234" y="873"/>
                  </a:cubicBezTo>
                  <a:cubicBezTo>
                    <a:pt x="255" y="873"/>
                    <a:pt x="277" y="867"/>
                    <a:pt x="297" y="854"/>
                  </a:cubicBezTo>
                  <a:lnTo>
                    <a:pt x="1096" y="466"/>
                  </a:lnTo>
                  <a:cubicBezTo>
                    <a:pt x="1165" y="443"/>
                    <a:pt x="1210" y="352"/>
                    <a:pt x="1165" y="283"/>
                  </a:cubicBezTo>
                  <a:lnTo>
                    <a:pt x="1050" y="55"/>
                  </a:lnTo>
                  <a:cubicBezTo>
                    <a:pt x="1034" y="21"/>
                    <a:pt x="980" y="0"/>
                    <a:pt x="935" y="0"/>
                  </a:cubicBez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0"/>
            <p:cNvSpPr/>
            <p:nvPr/>
          </p:nvSpPr>
          <p:spPr>
            <a:xfrm>
              <a:off x="6480507" y="3498373"/>
              <a:ext cx="8789" cy="14847"/>
            </a:xfrm>
            <a:custGeom>
              <a:avLst/>
              <a:gdLst/>
              <a:ahLst/>
              <a:cxnLst/>
              <a:rect l="l" t="t" r="r" b="b"/>
              <a:pathLst>
                <a:path w="412" h="696" extrusionOk="0">
                  <a:moveTo>
                    <a:pt x="64" y="0"/>
                  </a:moveTo>
                  <a:cubicBezTo>
                    <a:pt x="58" y="0"/>
                    <a:pt x="52" y="1"/>
                    <a:pt x="46" y="3"/>
                  </a:cubicBezTo>
                  <a:cubicBezTo>
                    <a:pt x="0" y="26"/>
                    <a:pt x="23" y="231"/>
                    <a:pt x="115" y="414"/>
                  </a:cubicBezTo>
                  <a:cubicBezTo>
                    <a:pt x="195" y="555"/>
                    <a:pt x="293" y="696"/>
                    <a:pt x="347" y="696"/>
                  </a:cubicBezTo>
                  <a:cubicBezTo>
                    <a:pt x="354" y="696"/>
                    <a:pt x="360" y="693"/>
                    <a:pt x="366" y="688"/>
                  </a:cubicBezTo>
                  <a:cubicBezTo>
                    <a:pt x="411" y="665"/>
                    <a:pt x="388" y="460"/>
                    <a:pt x="320" y="300"/>
                  </a:cubicBezTo>
                  <a:cubicBezTo>
                    <a:pt x="236" y="112"/>
                    <a:pt x="134" y="0"/>
                    <a:pt x="64"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0"/>
            <p:cNvSpPr/>
            <p:nvPr/>
          </p:nvSpPr>
          <p:spPr>
            <a:xfrm>
              <a:off x="6468817" y="3486895"/>
              <a:ext cx="13653" cy="11690"/>
            </a:xfrm>
            <a:custGeom>
              <a:avLst/>
              <a:gdLst/>
              <a:ahLst/>
              <a:cxnLst/>
              <a:rect l="l" t="t" r="r" b="b"/>
              <a:pathLst>
                <a:path w="640" h="548" extrusionOk="0">
                  <a:moveTo>
                    <a:pt x="340" y="1"/>
                  </a:moveTo>
                  <a:cubicBezTo>
                    <a:pt x="332" y="1"/>
                    <a:pt x="326" y="5"/>
                    <a:pt x="320" y="16"/>
                  </a:cubicBezTo>
                  <a:lnTo>
                    <a:pt x="23" y="176"/>
                  </a:lnTo>
                  <a:cubicBezTo>
                    <a:pt x="1" y="199"/>
                    <a:pt x="1" y="267"/>
                    <a:pt x="69" y="290"/>
                  </a:cubicBezTo>
                  <a:lnTo>
                    <a:pt x="206" y="496"/>
                  </a:lnTo>
                  <a:cubicBezTo>
                    <a:pt x="225" y="514"/>
                    <a:pt x="273" y="547"/>
                    <a:pt x="303" y="547"/>
                  </a:cubicBezTo>
                  <a:cubicBezTo>
                    <a:pt x="310" y="547"/>
                    <a:pt x="316" y="546"/>
                    <a:pt x="320" y="541"/>
                  </a:cubicBezTo>
                  <a:lnTo>
                    <a:pt x="594" y="381"/>
                  </a:lnTo>
                  <a:cubicBezTo>
                    <a:pt x="640" y="381"/>
                    <a:pt x="594" y="313"/>
                    <a:pt x="571" y="267"/>
                  </a:cubicBezTo>
                  <a:lnTo>
                    <a:pt x="434" y="62"/>
                  </a:lnTo>
                  <a:cubicBezTo>
                    <a:pt x="400" y="45"/>
                    <a:pt x="365" y="1"/>
                    <a:pt x="340" y="1"/>
                  </a:cubicBezTo>
                  <a:close/>
                </a:path>
              </a:pathLst>
            </a:custGeom>
            <a:solidFill>
              <a:srgbClr val="6045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0"/>
            <p:cNvSpPr/>
            <p:nvPr/>
          </p:nvSpPr>
          <p:spPr>
            <a:xfrm>
              <a:off x="6487803" y="3507204"/>
              <a:ext cx="19029" cy="32169"/>
            </a:xfrm>
            <a:custGeom>
              <a:avLst/>
              <a:gdLst/>
              <a:ahLst/>
              <a:cxnLst/>
              <a:rect l="l" t="t" r="r" b="b"/>
              <a:pathLst>
                <a:path w="892" h="1508" extrusionOk="0">
                  <a:moveTo>
                    <a:pt x="343" y="0"/>
                  </a:moveTo>
                  <a:cubicBezTo>
                    <a:pt x="92" y="845"/>
                    <a:pt x="1" y="1392"/>
                    <a:pt x="229" y="1484"/>
                  </a:cubicBezTo>
                  <a:cubicBezTo>
                    <a:pt x="262" y="1500"/>
                    <a:pt x="298" y="1507"/>
                    <a:pt x="338" y="1507"/>
                  </a:cubicBezTo>
                  <a:cubicBezTo>
                    <a:pt x="572" y="1507"/>
                    <a:pt x="891" y="1256"/>
                    <a:pt x="891" y="1255"/>
                  </a:cubicBezTo>
                  <a:lnTo>
                    <a:pt x="891" y="1255"/>
                  </a:lnTo>
                  <a:cubicBezTo>
                    <a:pt x="781" y="1287"/>
                    <a:pt x="671" y="1340"/>
                    <a:pt x="568" y="1340"/>
                  </a:cubicBezTo>
                  <a:cubicBezTo>
                    <a:pt x="522" y="1340"/>
                    <a:pt x="477" y="1329"/>
                    <a:pt x="435" y="1301"/>
                  </a:cubicBezTo>
                  <a:cubicBezTo>
                    <a:pt x="206" y="1187"/>
                    <a:pt x="206" y="731"/>
                    <a:pt x="343"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0"/>
            <p:cNvSpPr/>
            <p:nvPr/>
          </p:nvSpPr>
          <p:spPr>
            <a:xfrm>
              <a:off x="6508261" y="3526681"/>
              <a:ext cx="36052" cy="23551"/>
            </a:xfrm>
            <a:custGeom>
              <a:avLst/>
              <a:gdLst/>
              <a:ahLst/>
              <a:cxnLst/>
              <a:rect l="l" t="t" r="r" b="b"/>
              <a:pathLst>
                <a:path w="1690" h="1104" extrusionOk="0">
                  <a:moveTo>
                    <a:pt x="1028" y="0"/>
                  </a:moveTo>
                  <a:lnTo>
                    <a:pt x="0" y="776"/>
                  </a:lnTo>
                  <a:cubicBezTo>
                    <a:pt x="0" y="776"/>
                    <a:pt x="341" y="1104"/>
                    <a:pt x="712" y="1104"/>
                  </a:cubicBezTo>
                  <a:cubicBezTo>
                    <a:pt x="841" y="1104"/>
                    <a:pt x="973" y="1064"/>
                    <a:pt x="1096" y="959"/>
                  </a:cubicBezTo>
                  <a:cubicBezTo>
                    <a:pt x="1690" y="434"/>
                    <a:pt x="1028" y="0"/>
                    <a:pt x="1028" y="0"/>
                  </a:cubicBez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0"/>
            <p:cNvSpPr/>
            <p:nvPr/>
          </p:nvSpPr>
          <p:spPr>
            <a:xfrm>
              <a:off x="6510693" y="3530073"/>
              <a:ext cx="21930" cy="16575"/>
            </a:xfrm>
            <a:custGeom>
              <a:avLst/>
              <a:gdLst/>
              <a:ahLst/>
              <a:cxnLst/>
              <a:rect l="l" t="t" r="r" b="b"/>
              <a:pathLst>
                <a:path w="1028" h="777" extrusionOk="0">
                  <a:moveTo>
                    <a:pt x="845" y="1"/>
                  </a:moveTo>
                  <a:lnTo>
                    <a:pt x="1" y="617"/>
                  </a:lnTo>
                  <a:cubicBezTo>
                    <a:pt x="1" y="617"/>
                    <a:pt x="115" y="686"/>
                    <a:pt x="275" y="777"/>
                  </a:cubicBezTo>
                  <a:lnTo>
                    <a:pt x="1028" y="320"/>
                  </a:lnTo>
                  <a:cubicBezTo>
                    <a:pt x="982" y="115"/>
                    <a:pt x="845" y="1"/>
                    <a:pt x="845" y="1"/>
                  </a:cubicBez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0"/>
            <p:cNvSpPr/>
            <p:nvPr/>
          </p:nvSpPr>
          <p:spPr>
            <a:xfrm>
              <a:off x="5092278" y="3353822"/>
              <a:ext cx="125648" cy="177742"/>
            </a:xfrm>
            <a:custGeom>
              <a:avLst/>
              <a:gdLst/>
              <a:ahLst/>
              <a:cxnLst/>
              <a:rect l="l" t="t" r="r" b="b"/>
              <a:pathLst>
                <a:path w="5890" h="8332" extrusionOk="0">
                  <a:moveTo>
                    <a:pt x="1" y="0"/>
                  </a:moveTo>
                  <a:cubicBezTo>
                    <a:pt x="1" y="0"/>
                    <a:pt x="115" y="1027"/>
                    <a:pt x="777" y="1872"/>
                  </a:cubicBezTo>
                  <a:cubicBezTo>
                    <a:pt x="777" y="1872"/>
                    <a:pt x="525" y="2602"/>
                    <a:pt x="1096" y="3858"/>
                  </a:cubicBezTo>
                  <a:cubicBezTo>
                    <a:pt x="1096" y="3858"/>
                    <a:pt x="891" y="4839"/>
                    <a:pt x="936" y="5752"/>
                  </a:cubicBezTo>
                  <a:lnTo>
                    <a:pt x="4063" y="8331"/>
                  </a:lnTo>
                  <a:cubicBezTo>
                    <a:pt x="5661" y="7555"/>
                    <a:pt x="5319" y="6026"/>
                    <a:pt x="5319" y="6026"/>
                  </a:cubicBezTo>
                  <a:cubicBezTo>
                    <a:pt x="5319" y="6026"/>
                    <a:pt x="5889" y="3903"/>
                    <a:pt x="5068" y="3219"/>
                  </a:cubicBezTo>
                  <a:cubicBezTo>
                    <a:pt x="5068" y="3219"/>
                    <a:pt x="5159" y="1529"/>
                    <a:pt x="2488" y="1141"/>
                  </a:cubicBezTo>
                  <a:cubicBezTo>
                    <a:pt x="2488" y="1141"/>
                    <a:pt x="1050" y="46"/>
                    <a:pt x="1" y="0"/>
                  </a:cubicBezTo>
                  <a:close/>
                </a:path>
              </a:pathLst>
            </a:custGeom>
            <a:solidFill>
              <a:srgbClr val="8737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0"/>
            <p:cNvSpPr/>
            <p:nvPr/>
          </p:nvSpPr>
          <p:spPr>
            <a:xfrm>
              <a:off x="4915514" y="3978061"/>
              <a:ext cx="375452" cy="615485"/>
            </a:xfrm>
            <a:custGeom>
              <a:avLst/>
              <a:gdLst/>
              <a:ahLst/>
              <a:cxnLst/>
              <a:rect l="l" t="t" r="r" b="b"/>
              <a:pathLst>
                <a:path w="17600" h="28852" extrusionOk="0">
                  <a:moveTo>
                    <a:pt x="3904" y="0"/>
                  </a:moveTo>
                  <a:lnTo>
                    <a:pt x="1" y="28851"/>
                  </a:lnTo>
                  <a:lnTo>
                    <a:pt x="229" y="28851"/>
                  </a:lnTo>
                  <a:lnTo>
                    <a:pt x="9565" y="9929"/>
                  </a:lnTo>
                  <a:lnTo>
                    <a:pt x="10044" y="10112"/>
                  </a:lnTo>
                  <a:lnTo>
                    <a:pt x="16458" y="28851"/>
                  </a:lnTo>
                  <a:lnTo>
                    <a:pt x="16663" y="28851"/>
                  </a:lnTo>
                  <a:cubicBezTo>
                    <a:pt x="16663" y="28851"/>
                    <a:pt x="17599" y="15841"/>
                    <a:pt x="16047" y="1689"/>
                  </a:cubicBezTo>
                  <a:cubicBezTo>
                    <a:pt x="16001" y="1484"/>
                    <a:pt x="3904" y="0"/>
                    <a:pt x="3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0"/>
            <p:cNvSpPr/>
            <p:nvPr/>
          </p:nvSpPr>
          <p:spPr>
            <a:xfrm>
              <a:off x="4984184" y="3978061"/>
              <a:ext cx="292170" cy="369095"/>
            </a:xfrm>
            <a:custGeom>
              <a:avLst/>
              <a:gdLst/>
              <a:ahLst/>
              <a:cxnLst/>
              <a:rect l="l" t="t" r="r" b="b"/>
              <a:pathLst>
                <a:path w="13696" h="17302" extrusionOk="0">
                  <a:moveTo>
                    <a:pt x="662" y="0"/>
                  </a:moveTo>
                  <a:lnTo>
                    <a:pt x="0" y="4771"/>
                  </a:lnTo>
                  <a:cubicBezTo>
                    <a:pt x="300" y="4376"/>
                    <a:pt x="1255" y="4053"/>
                    <a:pt x="2535" y="4053"/>
                  </a:cubicBezTo>
                  <a:cubicBezTo>
                    <a:pt x="6138" y="4053"/>
                    <a:pt x="12315" y="6608"/>
                    <a:pt x="13695" y="17302"/>
                  </a:cubicBezTo>
                  <a:cubicBezTo>
                    <a:pt x="13650" y="12759"/>
                    <a:pt x="13422" y="7304"/>
                    <a:pt x="12782" y="1689"/>
                  </a:cubicBezTo>
                  <a:cubicBezTo>
                    <a:pt x="12760" y="1484"/>
                    <a:pt x="662" y="0"/>
                    <a:pt x="662"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0"/>
            <p:cNvSpPr/>
            <p:nvPr/>
          </p:nvSpPr>
          <p:spPr>
            <a:xfrm>
              <a:off x="4922341" y="3616876"/>
              <a:ext cx="161978" cy="300170"/>
            </a:xfrm>
            <a:custGeom>
              <a:avLst/>
              <a:gdLst/>
              <a:ahLst/>
              <a:cxnLst/>
              <a:rect l="l" t="t" r="r" b="b"/>
              <a:pathLst>
                <a:path w="7593" h="14071" extrusionOk="0">
                  <a:moveTo>
                    <a:pt x="6245" y="1"/>
                  </a:moveTo>
                  <a:cubicBezTo>
                    <a:pt x="6211" y="1"/>
                    <a:pt x="6176" y="6"/>
                    <a:pt x="6140" y="18"/>
                  </a:cubicBezTo>
                  <a:cubicBezTo>
                    <a:pt x="4657" y="497"/>
                    <a:pt x="1073" y="6888"/>
                    <a:pt x="548" y="8668"/>
                  </a:cubicBezTo>
                  <a:cubicBezTo>
                    <a:pt x="0" y="10426"/>
                    <a:pt x="137" y="13690"/>
                    <a:pt x="1507" y="14010"/>
                  </a:cubicBezTo>
                  <a:cubicBezTo>
                    <a:pt x="1642" y="14042"/>
                    <a:pt x="1873" y="14071"/>
                    <a:pt x="2166" y="14071"/>
                  </a:cubicBezTo>
                  <a:cubicBezTo>
                    <a:pt x="3504" y="14071"/>
                    <a:pt x="6151" y="13479"/>
                    <a:pt x="7031" y="10015"/>
                  </a:cubicBezTo>
                  <a:cubicBezTo>
                    <a:pt x="7409" y="8635"/>
                    <a:pt x="7592" y="1"/>
                    <a:pt x="6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0"/>
            <p:cNvSpPr/>
            <p:nvPr/>
          </p:nvSpPr>
          <p:spPr>
            <a:xfrm>
              <a:off x="4922341" y="3631852"/>
              <a:ext cx="160698" cy="285514"/>
            </a:xfrm>
            <a:custGeom>
              <a:avLst/>
              <a:gdLst/>
              <a:ahLst/>
              <a:cxnLst/>
              <a:rect l="l" t="t" r="r" b="b"/>
              <a:pathLst>
                <a:path w="7533" h="13384" extrusionOk="0">
                  <a:moveTo>
                    <a:pt x="6825" y="0"/>
                  </a:moveTo>
                  <a:lnTo>
                    <a:pt x="6825" y="0"/>
                  </a:lnTo>
                  <a:cubicBezTo>
                    <a:pt x="6848" y="1438"/>
                    <a:pt x="6072" y="3379"/>
                    <a:pt x="4611" y="5159"/>
                  </a:cubicBezTo>
                  <a:cubicBezTo>
                    <a:pt x="3310" y="6757"/>
                    <a:pt x="1758" y="7852"/>
                    <a:pt x="457" y="8217"/>
                  </a:cubicBezTo>
                  <a:cubicBezTo>
                    <a:pt x="0" y="10044"/>
                    <a:pt x="160" y="13011"/>
                    <a:pt x="1484" y="13330"/>
                  </a:cubicBezTo>
                  <a:cubicBezTo>
                    <a:pt x="1620" y="13358"/>
                    <a:pt x="1843" y="13383"/>
                    <a:pt x="2126" y="13383"/>
                  </a:cubicBezTo>
                  <a:cubicBezTo>
                    <a:pt x="3464" y="13383"/>
                    <a:pt x="6122" y="12822"/>
                    <a:pt x="7008" y="9336"/>
                  </a:cubicBezTo>
                  <a:cubicBezTo>
                    <a:pt x="7327" y="8172"/>
                    <a:pt x="7533" y="2077"/>
                    <a:pt x="6825"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0"/>
            <p:cNvSpPr/>
            <p:nvPr/>
          </p:nvSpPr>
          <p:spPr>
            <a:xfrm>
              <a:off x="4908709" y="3751507"/>
              <a:ext cx="101308" cy="179470"/>
            </a:xfrm>
            <a:custGeom>
              <a:avLst/>
              <a:gdLst/>
              <a:ahLst/>
              <a:cxnLst/>
              <a:rect l="l" t="t" r="r" b="b"/>
              <a:pathLst>
                <a:path w="4749" h="8413" extrusionOk="0">
                  <a:moveTo>
                    <a:pt x="1933" y="0"/>
                  </a:moveTo>
                  <a:cubicBezTo>
                    <a:pt x="839" y="0"/>
                    <a:pt x="0" y="1412"/>
                    <a:pt x="0" y="3430"/>
                  </a:cubicBezTo>
                  <a:cubicBezTo>
                    <a:pt x="0" y="5713"/>
                    <a:pt x="1073" y="7927"/>
                    <a:pt x="2374" y="8338"/>
                  </a:cubicBezTo>
                  <a:cubicBezTo>
                    <a:pt x="2525" y="8388"/>
                    <a:pt x="2672" y="8412"/>
                    <a:pt x="2816" y="8412"/>
                  </a:cubicBezTo>
                  <a:cubicBezTo>
                    <a:pt x="3909" y="8412"/>
                    <a:pt x="4748" y="7001"/>
                    <a:pt x="4748" y="4982"/>
                  </a:cubicBezTo>
                  <a:cubicBezTo>
                    <a:pt x="4748" y="2700"/>
                    <a:pt x="3675" y="509"/>
                    <a:pt x="2374" y="75"/>
                  </a:cubicBezTo>
                  <a:cubicBezTo>
                    <a:pt x="2224" y="25"/>
                    <a:pt x="2076" y="0"/>
                    <a:pt x="19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0"/>
            <p:cNvSpPr/>
            <p:nvPr/>
          </p:nvSpPr>
          <p:spPr>
            <a:xfrm>
              <a:off x="5224626" y="3642774"/>
              <a:ext cx="135312" cy="366343"/>
            </a:xfrm>
            <a:custGeom>
              <a:avLst/>
              <a:gdLst/>
              <a:ahLst/>
              <a:cxnLst/>
              <a:rect l="l" t="t" r="r" b="b"/>
              <a:pathLst>
                <a:path w="6343" h="17173" extrusionOk="0">
                  <a:moveTo>
                    <a:pt x="1672" y="0"/>
                  </a:moveTo>
                  <a:cubicBezTo>
                    <a:pt x="395" y="0"/>
                    <a:pt x="1" y="10012"/>
                    <a:pt x="233" y="11472"/>
                  </a:cubicBezTo>
                  <a:cubicBezTo>
                    <a:pt x="941" y="15649"/>
                    <a:pt x="3977" y="17018"/>
                    <a:pt x="4593" y="17155"/>
                  </a:cubicBezTo>
                  <a:cubicBezTo>
                    <a:pt x="4645" y="17167"/>
                    <a:pt x="4697" y="17173"/>
                    <a:pt x="4747" y="17173"/>
                  </a:cubicBezTo>
                  <a:cubicBezTo>
                    <a:pt x="5769" y="17173"/>
                    <a:pt x="6343" y="14813"/>
                    <a:pt x="6191" y="13138"/>
                  </a:cubicBezTo>
                  <a:cubicBezTo>
                    <a:pt x="6031" y="11221"/>
                    <a:pt x="4684" y="3346"/>
                    <a:pt x="1991" y="196"/>
                  </a:cubicBezTo>
                  <a:cubicBezTo>
                    <a:pt x="1879" y="63"/>
                    <a:pt x="1773" y="0"/>
                    <a:pt x="1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0"/>
            <p:cNvSpPr/>
            <p:nvPr/>
          </p:nvSpPr>
          <p:spPr>
            <a:xfrm>
              <a:off x="5214493" y="3705450"/>
              <a:ext cx="141221" cy="303604"/>
            </a:xfrm>
            <a:custGeom>
              <a:avLst/>
              <a:gdLst/>
              <a:ahLst/>
              <a:cxnLst/>
              <a:rect l="l" t="t" r="r" b="b"/>
              <a:pathLst>
                <a:path w="6620" h="14232" extrusionOk="0">
                  <a:moveTo>
                    <a:pt x="1231" y="0"/>
                  </a:moveTo>
                  <a:cubicBezTo>
                    <a:pt x="925" y="0"/>
                    <a:pt x="635" y="145"/>
                    <a:pt x="434" y="431"/>
                  </a:cubicBezTo>
                  <a:cubicBezTo>
                    <a:pt x="1" y="3512"/>
                    <a:pt x="138" y="7940"/>
                    <a:pt x="275" y="8853"/>
                  </a:cubicBezTo>
                  <a:cubicBezTo>
                    <a:pt x="1005" y="13007"/>
                    <a:pt x="4452" y="14080"/>
                    <a:pt x="5068" y="14217"/>
                  </a:cubicBezTo>
                  <a:cubicBezTo>
                    <a:pt x="5117" y="14227"/>
                    <a:pt x="5164" y="14232"/>
                    <a:pt x="5211" y="14232"/>
                  </a:cubicBezTo>
                  <a:cubicBezTo>
                    <a:pt x="5932" y="14232"/>
                    <a:pt x="6427" y="13107"/>
                    <a:pt x="6620" y="11820"/>
                  </a:cubicBezTo>
                  <a:cubicBezTo>
                    <a:pt x="5296" y="11615"/>
                    <a:pt x="3333" y="5772"/>
                    <a:pt x="2671" y="1686"/>
                  </a:cubicBezTo>
                  <a:cubicBezTo>
                    <a:pt x="2490" y="553"/>
                    <a:pt x="1829" y="0"/>
                    <a:pt x="12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0"/>
            <p:cNvSpPr/>
            <p:nvPr/>
          </p:nvSpPr>
          <p:spPr>
            <a:xfrm>
              <a:off x="4993421" y="3568387"/>
              <a:ext cx="296564" cy="522646"/>
            </a:xfrm>
            <a:custGeom>
              <a:avLst/>
              <a:gdLst/>
              <a:ahLst/>
              <a:cxnLst/>
              <a:rect l="l" t="t" r="r" b="b"/>
              <a:pathLst>
                <a:path w="13902" h="24500" extrusionOk="0">
                  <a:moveTo>
                    <a:pt x="8402" y="1"/>
                  </a:moveTo>
                  <a:cubicBezTo>
                    <a:pt x="7427" y="1"/>
                    <a:pt x="3699" y="1216"/>
                    <a:pt x="2147" y="2724"/>
                  </a:cubicBezTo>
                  <a:cubicBezTo>
                    <a:pt x="526" y="4299"/>
                    <a:pt x="1" y="20391"/>
                    <a:pt x="1" y="20391"/>
                  </a:cubicBezTo>
                  <a:cubicBezTo>
                    <a:pt x="1" y="20391"/>
                    <a:pt x="6803" y="22286"/>
                    <a:pt x="12920" y="24500"/>
                  </a:cubicBezTo>
                  <a:cubicBezTo>
                    <a:pt x="12920" y="24500"/>
                    <a:pt x="13902" y="5783"/>
                    <a:pt x="13126" y="4117"/>
                  </a:cubicBezTo>
                  <a:cubicBezTo>
                    <a:pt x="12327" y="2428"/>
                    <a:pt x="9245" y="122"/>
                    <a:pt x="8515" y="8"/>
                  </a:cubicBezTo>
                  <a:cubicBezTo>
                    <a:pt x="8483" y="3"/>
                    <a:pt x="8445" y="1"/>
                    <a:pt x="84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0"/>
            <p:cNvSpPr/>
            <p:nvPr/>
          </p:nvSpPr>
          <p:spPr>
            <a:xfrm>
              <a:off x="4992952" y="3796925"/>
              <a:ext cx="61843" cy="224973"/>
            </a:xfrm>
            <a:custGeom>
              <a:avLst/>
              <a:gdLst/>
              <a:ahLst/>
              <a:cxnLst/>
              <a:rect l="l" t="t" r="r" b="b"/>
              <a:pathLst>
                <a:path w="2899" h="10546" extrusionOk="0">
                  <a:moveTo>
                    <a:pt x="594" y="0"/>
                  </a:moveTo>
                  <a:lnTo>
                    <a:pt x="594" y="0"/>
                  </a:lnTo>
                  <a:cubicBezTo>
                    <a:pt x="160" y="4702"/>
                    <a:pt x="0" y="9701"/>
                    <a:pt x="0" y="9701"/>
                  </a:cubicBezTo>
                  <a:cubicBezTo>
                    <a:pt x="0" y="9701"/>
                    <a:pt x="1141" y="10020"/>
                    <a:pt x="2899" y="10545"/>
                  </a:cubicBezTo>
                  <a:cubicBezTo>
                    <a:pt x="1392" y="8217"/>
                    <a:pt x="479" y="4337"/>
                    <a:pt x="594"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0"/>
            <p:cNvSpPr/>
            <p:nvPr/>
          </p:nvSpPr>
          <p:spPr>
            <a:xfrm>
              <a:off x="5169204" y="3817361"/>
              <a:ext cx="109094" cy="274165"/>
            </a:xfrm>
            <a:custGeom>
              <a:avLst/>
              <a:gdLst/>
              <a:ahLst/>
              <a:cxnLst/>
              <a:rect l="l" t="t" r="r" b="b"/>
              <a:pathLst>
                <a:path w="5114" h="12852" extrusionOk="0">
                  <a:moveTo>
                    <a:pt x="5114" y="1"/>
                  </a:moveTo>
                  <a:cubicBezTo>
                    <a:pt x="4502" y="5392"/>
                    <a:pt x="4790" y="11255"/>
                    <a:pt x="110" y="11255"/>
                  </a:cubicBezTo>
                  <a:cubicBezTo>
                    <a:pt x="74" y="11255"/>
                    <a:pt x="38" y="11254"/>
                    <a:pt x="1" y="11254"/>
                  </a:cubicBezTo>
                  <a:lnTo>
                    <a:pt x="1" y="11254"/>
                  </a:lnTo>
                  <a:cubicBezTo>
                    <a:pt x="1530" y="11733"/>
                    <a:pt x="3128" y="12281"/>
                    <a:pt x="4657" y="12851"/>
                  </a:cubicBezTo>
                  <a:cubicBezTo>
                    <a:pt x="4657" y="12851"/>
                    <a:pt x="5022" y="5821"/>
                    <a:pt x="511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0"/>
            <p:cNvSpPr/>
            <p:nvPr/>
          </p:nvSpPr>
          <p:spPr>
            <a:xfrm>
              <a:off x="5085451" y="3568344"/>
              <a:ext cx="144656" cy="58174"/>
            </a:xfrm>
            <a:custGeom>
              <a:avLst/>
              <a:gdLst/>
              <a:ahLst/>
              <a:cxnLst/>
              <a:rect l="l" t="t" r="r" b="b"/>
              <a:pathLst>
                <a:path w="6781" h="2727" extrusionOk="0">
                  <a:moveTo>
                    <a:pt x="4027" y="0"/>
                  </a:moveTo>
                  <a:cubicBezTo>
                    <a:pt x="3391" y="0"/>
                    <a:pt x="1588" y="527"/>
                    <a:pt x="1" y="1288"/>
                  </a:cubicBezTo>
                  <a:cubicBezTo>
                    <a:pt x="640" y="2133"/>
                    <a:pt x="2147" y="2726"/>
                    <a:pt x="3767" y="2726"/>
                  </a:cubicBezTo>
                  <a:cubicBezTo>
                    <a:pt x="5068" y="2726"/>
                    <a:pt x="6164" y="2361"/>
                    <a:pt x="6780" y="1790"/>
                  </a:cubicBezTo>
                  <a:cubicBezTo>
                    <a:pt x="5730" y="832"/>
                    <a:pt x="4589" y="101"/>
                    <a:pt x="4155" y="10"/>
                  </a:cubicBezTo>
                  <a:cubicBezTo>
                    <a:pt x="4120" y="3"/>
                    <a:pt x="4077" y="0"/>
                    <a:pt x="402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0"/>
            <p:cNvSpPr/>
            <p:nvPr/>
          </p:nvSpPr>
          <p:spPr>
            <a:xfrm>
              <a:off x="4837607" y="3665451"/>
              <a:ext cx="163642" cy="246881"/>
            </a:xfrm>
            <a:custGeom>
              <a:avLst/>
              <a:gdLst/>
              <a:ahLst/>
              <a:cxnLst/>
              <a:rect l="l" t="t" r="r" b="b"/>
              <a:pathLst>
                <a:path w="7671" h="11573" extrusionOk="0">
                  <a:moveTo>
                    <a:pt x="526" y="0"/>
                  </a:moveTo>
                  <a:lnTo>
                    <a:pt x="24" y="571"/>
                  </a:lnTo>
                  <a:cubicBezTo>
                    <a:pt x="1" y="571"/>
                    <a:pt x="3365" y="11573"/>
                    <a:pt x="5670" y="11573"/>
                  </a:cubicBezTo>
                  <a:cubicBezTo>
                    <a:pt x="5675" y="11573"/>
                    <a:pt x="5680" y="11573"/>
                    <a:pt x="5684" y="11573"/>
                  </a:cubicBezTo>
                  <a:cubicBezTo>
                    <a:pt x="7670" y="11550"/>
                    <a:pt x="7328" y="6095"/>
                    <a:pt x="6392" y="4999"/>
                  </a:cubicBezTo>
                  <a:cubicBezTo>
                    <a:pt x="5456" y="3881"/>
                    <a:pt x="1439" y="274"/>
                    <a:pt x="526"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0"/>
            <p:cNvSpPr/>
            <p:nvPr/>
          </p:nvSpPr>
          <p:spPr>
            <a:xfrm>
              <a:off x="4846375" y="3703914"/>
              <a:ext cx="147066" cy="208419"/>
            </a:xfrm>
            <a:custGeom>
              <a:avLst/>
              <a:gdLst/>
              <a:ahLst/>
              <a:cxnLst/>
              <a:rect l="l" t="t" r="r" b="b"/>
              <a:pathLst>
                <a:path w="6894" h="9770" extrusionOk="0">
                  <a:moveTo>
                    <a:pt x="1" y="1"/>
                  </a:moveTo>
                  <a:lnTo>
                    <a:pt x="1" y="1"/>
                  </a:lnTo>
                  <a:cubicBezTo>
                    <a:pt x="959" y="2877"/>
                    <a:pt x="3447" y="9770"/>
                    <a:pt x="5273" y="9770"/>
                  </a:cubicBezTo>
                  <a:cubicBezTo>
                    <a:pt x="6574" y="9770"/>
                    <a:pt x="6894" y="7442"/>
                    <a:pt x="6666" y="5501"/>
                  </a:cubicBezTo>
                  <a:lnTo>
                    <a:pt x="6666" y="5501"/>
                  </a:lnTo>
                  <a:cubicBezTo>
                    <a:pt x="6573" y="5531"/>
                    <a:pt x="6471" y="5545"/>
                    <a:pt x="6359" y="5545"/>
                  </a:cubicBezTo>
                  <a:cubicBezTo>
                    <a:pt x="5178" y="5545"/>
                    <a:pt x="2992" y="3925"/>
                    <a:pt x="1074" y="1484"/>
                  </a:cubicBezTo>
                  <a:cubicBezTo>
                    <a:pt x="685" y="959"/>
                    <a:pt x="320" y="480"/>
                    <a:pt x="1"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0"/>
            <p:cNvSpPr/>
            <p:nvPr/>
          </p:nvSpPr>
          <p:spPr>
            <a:xfrm>
              <a:off x="5118090" y="3469211"/>
              <a:ext cx="74514" cy="125776"/>
            </a:xfrm>
            <a:custGeom>
              <a:avLst/>
              <a:gdLst/>
              <a:ahLst/>
              <a:cxnLst/>
              <a:rect l="l" t="t" r="r" b="b"/>
              <a:pathLst>
                <a:path w="3493" h="5896" extrusionOk="0">
                  <a:moveTo>
                    <a:pt x="3241" y="1"/>
                  </a:moveTo>
                  <a:lnTo>
                    <a:pt x="411" y="1233"/>
                  </a:lnTo>
                  <a:lnTo>
                    <a:pt x="0" y="5273"/>
                  </a:lnTo>
                  <a:cubicBezTo>
                    <a:pt x="0" y="5302"/>
                    <a:pt x="636" y="5895"/>
                    <a:pt x="1517" y="5895"/>
                  </a:cubicBezTo>
                  <a:cubicBezTo>
                    <a:pt x="2053" y="5895"/>
                    <a:pt x="2680" y="5676"/>
                    <a:pt x="3310" y="4977"/>
                  </a:cubicBezTo>
                  <a:cubicBezTo>
                    <a:pt x="3493" y="2854"/>
                    <a:pt x="3241" y="1"/>
                    <a:pt x="3241"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0"/>
            <p:cNvSpPr/>
            <p:nvPr/>
          </p:nvSpPr>
          <p:spPr>
            <a:xfrm>
              <a:off x="5098123" y="3419271"/>
              <a:ext cx="99836" cy="136272"/>
            </a:xfrm>
            <a:custGeom>
              <a:avLst/>
              <a:gdLst/>
              <a:ahLst/>
              <a:cxnLst/>
              <a:rect l="l" t="t" r="r" b="b"/>
              <a:pathLst>
                <a:path w="4680" h="6388" extrusionOk="0">
                  <a:moveTo>
                    <a:pt x="2783" y="1"/>
                  </a:moveTo>
                  <a:cubicBezTo>
                    <a:pt x="2323" y="1"/>
                    <a:pt x="1859" y="143"/>
                    <a:pt x="1553" y="402"/>
                  </a:cubicBezTo>
                  <a:cubicBezTo>
                    <a:pt x="799" y="1041"/>
                    <a:pt x="0" y="4396"/>
                    <a:pt x="320" y="6017"/>
                  </a:cubicBezTo>
                  <a:cubicBezTo>
                    <a:pt x="380" y="6270"/>
                    <a:pt x="1587" y="6387"/>
                    <a:pt x="2482" y="6387"/>
                  </a:cubicBezTo>
                  <a:cubicBezTo>
                    <a:pt x="2958" y="6387"/>
                    <a:pt x="3345" y="6354"/>
                    <a:pt x="3424" y="6291"/>
                  </a:cubicBezTo>
                  <a:cubicBezTo>
                    <a:pt x="3675" y="6085"/>
                    <a:pt x="4680" y="2182"/>
                    <a:pt x="4246" y="881"/>
                  </a:cubicBezTo>
                  <a:cubicBezTo>
                    <a:pt x="4047" y="272"/>
                    <a:pt x="3419" y="1"/>
                    <a:pt x="2783"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0"/>
            <p:cNvSpPr/>
            <p:nvPr/>
          </p:nvSpPr>
          <p:spPr>
            <a:xfrm>
              <a:off x="5181875" y="3745790"/>
              <a:ext cx="54547" cy="48233"/>
            </a:xfrm>
            <a:custGeom>
              <a:avLst/>
              <a:gdLst/>
              <a:ahLst/>
              <a:cxnLst/>
              <a:rect l="l" t="t" r="r" b="b"/>
              <a:pathLst>
                <a:path w="2557" h="2261" extrusionOk="0">
                  <a:moveTo>
                    <a:pt x="137" y="0"/>
                  </a:moveTo>
                  <a:lnTo>
                    <a:pt x="0" y="1690"/>
                  </a:lnTo>
                  <a:lnTo>
                    <a:pt x="2443" y="2260"/>
                  </a:lnTo>
                  <a:lnTo>
                    <a:pt x="2557" y="594"/>
                  </a:lnTo>
                  <a:lnTo>
                    <a:pt x="137" y="0"/>
                  </a:lnTo>
                  <a:close/>
                </a:path>
              </a:pathLst>
            </a:custGeom>
            <a:solidFill>
              <a:srgbClr val="FFF1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0"/>
            <p:cNvSpPr/>
            <p:nvPr/>
          </p:nvSpPr>
          <p:spPr>
            <a:xfrm>
              <a:off x="5208157" y="3740926"/>
              <a:ext cx="10261" cy="16575"/>
            </a:xfrm>
            <a:custGeom>
              <a:avLst/>
              <a:gdLst/>
              <a:ahLst/>
              <a:cxnLst/>
              <a:rect l="l" t="t" r="r" b="b"/>
              <a:pathLst>
                <a:path w="481" h="777" extrusionOk="0">
                  <a:moveTo>
                    <a:pt x="69" y="0"/>
                  </a:moveTo>
                  <a:lnTo>
                    <a:pt x="1" y="662"/>
                  </a:lnTo>
                  <a:lnTo>
                    <a:pt x="435" y="776"/>
                  </a:lnTo>
                  <a:lnTo>
                    <a:pt x="480" y="114"/>
                  </a:lnTo>
                  <a:lnTo>
                    <a:pt x="69" y="0"/>
                  </a:lnTo>
                  <a:close/>
                </a:path>
              </a:pathLst>
            </a:custGeom>
            <a:solidFill>
              <a:srgbClr val="FFF1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0"/>
            <p:cNvSpPr/>
            <p:nvPr/>
          </p:nvSpPr>
          <p:spPr>
            <a:xfrm>
              <a:off x="5186248" y="3750163"/>
              <a:ext cx="19007" cy="32169"/>
            </a:xfrm>
            <a:custGeom>
              <a:avLst/>
              <a:gdLst/>
              <a:ahLst/>
              <a:cxnLst/>
              <a:rect l="l" t="t" r="r" b="b"/>
              <a:pathLst>
                <a:path w="891" h="1508" extrusionOk="0">
                  <a:moveTo>
                    <a:pt x="92" y="1"/>
                  </a:moveTo>
                  <a:lnTo>
                    <a:pt x="1" y="1302"/>
                  </a:lnTo>
                  <a:lnTo>
                    <a:pt x="845" y="1507"/>
                  </a:lnTo>
                  <a:lnTo>
                    <a:pt x="891" y="184"/>
                  </a:lnTo>
                  <a:lnTo>
                    <a:pt x="92" y="1"/>
                  </a:lnTo>
                  <a:close/>
                </a:path>
              </a:pathLst>
            </a:custGeom>
            <a:solidFill>
              <a:srgbClr val="F9DB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0"/>
            <p:cNvSpPr/>
            <p:nvPr/>
          </p:nvSpPr>
          <p:spPr>
            <a:xfrm>
              <a:off x="5259292" y="4582674"/>
              <a:ext cx="28266" cy="18175"/>
            </a:xfrm>
            <a:custGeom>
              <a:avLst/>
              <a:gdLst/>
              <a:ahLst/>
              <a:cxnLst/>
              <a:rect l="l" t="t" r="r" b="b"/>
              <a:pathLst>
                <a:path w="1325" h="852" extrusionOk="0">
                  <a:moveTo>
                    <a:pt x="350" y="1"/>
                  </a:moveTo>
                  <a:cubicBezTo>
                    <a:pt x="339" y="1"/>
                    <a:pt x="329" y="3"/>
                    <a:pt x="320" y="7"/>
                  </a:cubicBezTo>
                  <a:cubicBezTo>
                    <a:pt x="160" y="76"/>
                    <a:pt x="1" y="852"/>
                    <a:pt x="1" y="852"/>
                  </a:cubicBezTo>
                  <a:lnTo>
                    <a:pt x="1324" y="852"/>
                  </a:lnTo>
                  <a:cubicBezTo>
                    <a:pt x="1324" y="852"/>
                    <a:pt x="577" y="1"/>
                    <a:pt x="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0"/>
            <p:cNvSpPr/>
            <p:nvPr/>
          </p:nvSpPr>
          <p:spPr>
            <a:xfrm>
              <a:off x="5278278" y="3859835"/>
              <a:ext cx="102289" cy="164388"/>
            </a:xfrm>
            <a:custGeom>
              <a:avLst/>
              <a:gdLst/>
              <a:ahLst/>
              <a:cxnLst/>
              <a:rect l="l" t="t" r="r" b="b"/>
              <a:pathLst>
                <a:path w="4795" h="7706" extrusionOk="0">
                  <a:moveTo>
                    <a:pt x="2308" y="0"/>
                  </a:moveTo>
                  <a:cubicBezTo>
                    <a:pt x="1132" y="0"/>
                    <a:pt x="178" y="1490"/>
                    <a:pt x="92" y="3465"/>
                  </a:cubicBezTo>
                  <a:cubicBezTo>
                    <a:pt x="1" y="5588"/>
                    <a:pt x="982" y="7482"/>
                    <a:pt x="2260" y="7688"/>
                  </a:cubicBezTo>
                  <a:cubicBezTo>
                    <a:pt x="2337" y="7700"/>
                    <a:pt x="2412" y="7706"/>
                    <a:pt x="2487" y="7706"/>
                  </a:cubicBezTo>
                  <a:cubicBezTo>
                    <a:pt x="3663" y="7706"/>
                    <a:pt x="4617" y="6216"/>
                    <a:pt x="4703" y="4241"/>
                  </a:cubicBezTo>
                  <a:cubicBezTo>
                    <a:pt x="4794" y="2118"/>
                    <a:pt x="3835" y="224"/>
                    <a:pt x="2534" y="18"/>
                  </a:cubicBezTo>
                  <a:cubicBezTo>
                    <a:pt x="2458" y="6"/>
                    <a:pt x="2383" y="0"/>
                    <a:pt x="2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0"/>
            <p:cNvSpPr/>
            <p:nvPr/>
          </p:nvSpPr>
          <p:spPr>
            <a:xfrm>
              <a:off x="5278769" y="3805180"/>
              <a:ext cx="174351" cy="199246"/>
            </a:xfrm>
            <a:custGeom>
              <a:avLst/>
              <a:gdLst/>
              <a:ahLst/>
              <a:cxnLst/>
              <a:rect l="l" t="t" r="r" b="b"/>
              <a:pathLst>
                <a:path w="8173" h="9340" extrusionOk="0">
                  <a:moveTo>
                    <a:pt x="7631" y="1"/>
                  </a:moveTo>
                  <a:cubicBezTo>
                    <a:pt x="6642" y="1"/>
                    <a:pt x="2460" y="2037"/>
                    <a:pt x="1461" y="2786"/>
                  </a:cubicBezTo>
                  <a:cubicBezTo>
                    <a:pt x="434" y="3516"/>
                    <a:pt x="1" y="8606"/>
                    <a:pt x="2101" y="9291"/>
                  </a:cubicBezTo>
                  <a:cubicBezTo>
                    <a:pt x="2197" y="9324"/>
                    <a:pt x="2295" y="9339"/>
                    <a:pt x="2396" y="9339"/>
                  </a:cubicBezTo>
                  <a:cubicBezTo>
                    <a:pt x="4748" y="9339"/>
                    <a:pt x="8150" y="732"/>
                    <a:pt x="8172" y="732"/>
                  </a:cubicBezTo>
                  <a:lnTo>
                    <a:pt x="7647" y="1"/>
                  </a:lnTo>
                  <a:cubicBezTo>
                    <a:pt x="7642" y="1"/>
                    <a:pt x="7636" y="1"/>
                    <a:pt x="7631"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0"/>
            <p:cNvSpPr/>
            <p:nvPr/>
          </p:nvSpPr>
          <p:spPr>
            <a:xfrm>
              <a:off x="5287046" y="3862651"/>
              <a:ext cx="147066" cy="141797"/>
            </a:xfrm>
            <a:custGeom>
              <a:avLst/>
              <a:gdLst/>
              <a:ahLst/>
              <a:cxnLst/>
              <a:rect l="l" t="t" r="r" b="b"/>
              <a:pathLst>
                <a:path w="6894" h="6647" extrusionOk="0">
                  <a:moveTo>
                    <a:pt x="6894" y="1"/>
                  </a:moveTo>
                  <a:lnTo>
                    <a:pt x="6894" y="1"/>
                  </a:lnTo>
                  <a:cubicBezTo>
                    <a:pt x="6734" y="160"/>
                    <a:pt x="6529" y="343"/>
                    <a:pt x="6300" y="480"/>
                  </a:cubicBezTo>
                  <a:cubicBezTo>
                    <a:pt x="4900" y="1519"/>
                    <a:pt x="3361" y="2061"/>
                    <a:pt x="2083" y="2061"/>
                  </a:cubicBezTo>
                  <a:cubicBezTo>
                    <a:pt x="1423" y="2061"/>
                    <a:pt x="832" y="1916"/>
                    <a:pt x="366" y="1621"/>
                  </a:cubicBezTo>
                  <a:lnTo>
                    <a:pt x="366" y="1621"/>
                  </a:lnTo>
                  <a:cubicBezTo>
                    <a:pt x="1" y="3424"/>
                    <a:pt x="229" y="6095"/>
                    <a:pt x="1667" y="6597"/>
                  </a:cubicBezTo>
                  <a:cubicBezTo>
                    <a:pt x="1766" y="6631"/>
                    <a:pt x="1867" y="6647"/>
                    <a:pt x="1970" y="6647"/>
                  </a:cubicBezTo>
                  <a:cubicBezTo>
                    <a:pt x="3623" y="6647"/>
                    <a:pt x="5734" y="2515"/>
                    <a:pt x="6894" y="1"/>
                  </a:cubicBezTo>
                  <a:close/>
                </a:path>
              </a:pathLst>
            </a:custGeom>
            <a:solidFill>
              <a:srgbClr val="FF9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0"/>
            <p:cNvSpPr/>
            <p:nvPr/>
          </p:nvSpPr>
          <p:spPr>
            <a:xfrm>
              <a:off x="5135135" y="3572931"/>
              <a:ext cx="62824" cy="41897"/>
            </a:xfrm>
            <a:custGeom>
              <a:avLst/>
              <a:gdLst/>
              <a:ahLst/>
              <a:cxnLst/>
              <a:rect l="l" t="t" r="r" b="b"/>
              <a:pathLst>
                <a:path w="2945" h="1964" extrusionOk="0">
                  <a:moveTo>
                    <a:pt x="2557" y="1"/>
                  </a:moveTo>
                  <a:lnTo>
                    <a:pt x="0" y="845"/>
                  </a:lnTo>
                  <a:lnTo>
                    <a:pt x="776" y="1963"/>
                  </a:lnTo>
                  <a:lnTo>
                    <a:pt x="2945" y="343"/>
                  </a:lnTo>
                  <a:lnTo>
                    <a:pt x="25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0"/>
            <p:cNvSpPr/>
            <p:nvPr/>
          </p:nvSpPr>
          <p:spPr>
            <a:xfrm>
              <a:off x="5112245" y="3576344"/>
              <a:ext cx="24362" cy="27775"/>
            </a:xfrm>
            <a:custGeom>
              <a:avLst/>
              <a:gdLst/>
              <a:ahLst/>
              <a:cxnLst/>
              <a:rect l="l" t="t" r="r" b="b"/>
              <a:pathLst>
                <a:path w="1142" h="1302" extrusionOk="0">
                  <a:moveTo>
                    <a:pt x="274" y="0"/>
                  </a:moveTo>
                  <a:lnTo>
                    <a:pt x="0" y="297"/>
                  </a:lnTo>
                  <a:lnTo>
                    <a:pt x="160" y="1301"/>
                  </a:lnTo>
                  <a:lnTo>
                    <a:pt x="1142" y="662"/>
                  </a:lnTo>
                  <a:lnTo>
                    <a:pt x="2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0"/>
            <p:cNvSpPr/>
            <p:nvPr/>
          </p:nvSpPr>
          <p:spPr>
            <a:xfrm>
              <a:off x="5172617" y="3421980"/>
              <a:ext cx="24852" cy="86205"/>
            </a:xfrm>
            <a:custGeom>
              <a:avLst/>
              <a:gdLst/>
              <a:ahLst/>
              <a:cxnLst/>
              <a:rect l="l" t="t" r="r" b="b"/>
              <a:pathLst>
                <a:path w="1165" h="4041" extrusionOk="0">
                  <a:moveTo>
                    <a:pt x="366" y="1"/>
                  </a:moveTo>
                  <a:lnTo>
                    <a:pt x="1" y="3881"/>
                  </a:lnTo>
                  <a:lnTo>
                    <a:pt x="412" y="4041"/>
                  </a:lnTo>
                  <a:lnTo>
                    <a:pt x="937" y="3402"/>
                  </a:lnTo>
                  <a:lnTo>
                    <a:pt x="1165" y="822"/>
                  </a:lnTo>
                  <a:lnTo>
                    <a:pt x="366" y="1"/>
                  </a:lnTo>
                  <a:close/>
                </a:path>
              </a:pathLst>
            </a:custGeom>
            <a:solidFill>
              <a:srgbClr val="8737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0"/>
            <p:cNvSpPr/>
            <p:nvPr/>
          </p:nvSpPr>
          <p:spPr>
            <a:xfrm>
              <a:off x="5172617" y="3490202"/>
              <a:ext cx="31679" cy="29610"/>
            </a:xfrm>
            <a:custGeom>
              <a:avLst/>
              <a:gdLst/>
              <a:ahLst/>
              <a:cxnLst/>
              <a:rect l="l" t="t" r="r" b="b"/>
              <a:pathLst>
                <a:path w="1485" h="1388" extrusionOk="0">
                  <a:moveTo>
                    <a:pt x="1079" y="1"/>
                  </a:moveTo>
                  <a:cubicBezTo>
                    <a:pt x="844" y="1"/>
                    <a:pt x="558" y="186"/>
                    <a:pt x="343" y="455"/>
                  </a:cubicBezTo>
                  <a:cubicBezTo>
                    <a:pt x="46" y="797"/>
                    <a:pt x="1" y="1185"/>
                    <a:pt x="229" y="1345"/>
                  </a:cubicBezTo>
                  <a:cubicBezTo>
                    <a:pt x="278" y="1374"/>
                    <a:pt x="334" y="1388"/>
                    <a:pt x="395" y="1388"/>
                  </a:cubicBezTo>
                  <a:cubicBezTo>
                    <a:pt x="619" y="1388"/>
                    <a:pt x="909" y="1203"/>
                    <a:pt x="1142" y="934"/>
                  </a:cubicBezTo>
                  <a:cubicBezTo>
                    <a:pt x="1416" y="592"/>
                    <a:pt x="1484" y="204"/>
                    <a:pt x="1256" y="44"/>
                  </a:cubicBezTo>
                  <a:cubicBezTo>
                    <a:pt x="1202" y="15"/>
                    <a:pt x="1143" y="1"/>
                    <a:pt x="107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0"/>
            <p:cNvSpPr/>
            <p:nvPr/>
          </p:nvSpPr>
          <p:spPr>
            <a:xfrm>
              <a:off x="5178953" y="3497263"/>
              <a:ext cx="19007" cy="17941"/>
            </a:xfrm>
            <a:custGeom>
              <a:avLst/>
              <a:gdLst/>
              <a:ahLst/>
              <a:cxnLst/>
              <a:rect l="l" t="t" r="r" b="b"/>
              <a:pathLst>
                <a:path w="891" h="841" extrusionOk="0">
                  <a:moveTo>
                    <a:pt x="642" y="1"/>
                  </a:moveTo>
                  <a:cubicBezTo>
                    <a:pt x="511" y="1"/>
                    <a:pt x="345" y="104"/>
                    <a:pt x="206" y="261"/>
                  </a:cubicBezTo>
                  <a:cubicBezTo>
                    <a:pt x="69" y="489"/>
                    <a:pt x="0" y="717"/>
                    <a:pt x="137" y="808"/>
                  </a:cubicBezTo>
                  <a:cubicBezTo>
                    <a:pt x="175" y="830"/>
                    <a:pt x="217" y="840"/>
                    <a:pt x="261" y="840"/>
                  </a:cubicBezTo>
                  <a:cubicBezTo>
                    <a:pt x="402" y="840"/>
                    <a:pt x="563" y="737"/>
                    <a:pt x="685" y="580"/>
                  </a:cubicBezTo>
                  <a:cubicBezTo>
                    <a:pt x="868" y="352"/>
                    <a:pt x="891" y="124"/>
                    <a:pt x="754" y="32"/>
                  </a:cubicBezTo>
                  <a:cubicBezTo>
                    <a:pt x="721" y="11"/>
                    <a:pt x="683" y="1"/>
                    <a:pt x="642" y="1"/>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0"/>
            <p:cNvSpPr/>
            <p:nvPr/>
          </p:nvSpPr>
          <p:spPr>
            <a:xfrm>
              <a:off x="5180403" y="3499311"/>
              <a:ext cx="11712" cy="11200"/>
            </a:xfrm>
            <a:custGeom>
              <a:avLst/>
              <a:gdLst/>
              <a:ahLst/>
              <a:cxnLst/>
              <a:rect l="l" t="t" r="r" b="b"/>
              <a:pathLst>
                <a:path w="549" h="525" extrusionOk="0">
                  <a:moveTo>
                    <a:pt x="375" y="1"/>
                  </a:moveTo>
                  <a:cubicBezTo>
                    <a:pt x="294" y="1"/>
                    <a:pt x="199" y="64"/>
                    <a:pt x="115" y="165"/>
                  </a:cubicBezTo>
                  <a:cubicBezTo>
                    <a:pt x="1" y="302"/>
                    <a:pt x="1" y="461"/>
                    <a:pt x="69" y="507"/>
                  </a:cubicBezTo>
                  <a:cubicBezTo>
                    <a:pt x="92" y="518"/>
                    <a:pt x="119" y="524"/>
                    <a:pt x="149" y="524"/>
                  </a:cubicBezTo>
                  <a:cubicBezTo>
                    <a:pt x="238" y="524"/>
                    <a:pt x="349" y="473"/>
                    <a:pt x="435" y="370"/>
                  </a:cubicBezTo>
                  <a:cubicBezTo>
                    <a:pt x="503" y="233"/>
                    <a:pt x="549" y="73"/>
                    <a:pt x="457" y="28"/>
                  </a:cubicBezTo>
                  <a:cubicBezTo>
                    <a:pt x="433" y="9"/>
                    <a:pt x="405" y="1"/>
                    <a:pt x="375"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0"/>
            <p:cNvSpPr/>
            <p:nvPr/>
          </p:nvSpPr>
          <p:spPr>
            <a:xfrm>
              <a:off x="4917967" y="4164552"/>
              <a:ext cx="253707" cy="432879"/>
            </a:xfrm>
            <a:custGeom>
              <a:avLst/>
              <a:gdLst/>
              <a:ahLst/>
              <a:cxnLst/>
              <a:rect l="l" t="t" r="r" b="b"/>
              <a:pathLst>
                <a:path w="11893" h="20292" extrusionOk="0">
                  <a:moveTo>
                    <a:pt x="8080" y="0"/>
                  </a:moveTo>
                  <a:lnTo>
                    <a:pt x="0" y="20223"/>
                  </a:lnTo>
                  <a:lnTo>
                    <a:pt x="228" y="20292"/>
                  </a:lnTo>
                  <a:lnTo>
                    <a:pt x="9336" y="1415"/>
                  </a:lnTo>
                  <a:lnTo>
                    <a:pt x="11892" y="1164"/>
                  </a:lnTo>
                  <a:lnTo>
                    <a:pt x="8080" y="0"/>
                  </a:ln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0"/>
            <p:cNvSpPr/>
            <p:nvPr/>
          </p:nvSpPr>
          <p:spPr>
            <a:xfrm>
              <a:off x="4879483" y="4582674"/>
              <a:ext cx="45801" cy="18175"/>
            </a:xfrm>
            <a:custGeom>
              <a:avLst/>
              <a:gdLst/>
              <a:ahLst/>
              <a:cxnLst/>
              <a:rect l="l" t="t" r="r" b="b"/>
              <a:pathLst>
                <a:path w="2147" h="852" extrusionOk="0">
                  <a:moveTo>
                    <a:pt x="1852" y="1"/>
                  </a:moveTo>
                  <a:cubicBezTo>
                    <a:pt x="1495" y="1"/>
                    <a:pt x="1" y="852"/>
                    <a:pt x="1" y="852"/>
                  </a:cubicBezTo>
                  <a:lnTo>
                    <a:pt x="2124" y="852"/>
                  </a:lnTo>
                  <a:cubicBezTo>
                    <a:pt x="2124" y="852"/>
                    <a:pt x="2146" y="76"/>
                    <a:pt x="1895" y="7"/>
                  </a:cubicBezTo>
                  <a:cubicBezTo>
                    <a:pt x="1884" y="3"/>
                    <a:pt x="1869" y="1"/>
                    <a:pt x="18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0"/>
            <p:cNvSpPr/>
            <p:nvPr/>
          </p:nvSpPr>
          <p:spPr>
            <a:xfrm>
              <a:off x="5093259" y="4050614"/>
              <a:ext cx="29716" cy="28244"/>
            </a:xfrm>
            <a:custGeom>
              <a:avLst/>
              <a:gdLst/>
              <a:ahLst/>
              <a:cxnLst/>
              <a:rect l="l" t="t" r="r" b="b"/>
              <a:pathLst>
                <a:path w="1393" h="1324" extrusionOk="0">
                  <a:moveTo>
                    <a:pt x="23" y="0"/>
                  </a:moveTo>
                  <a:lnTo>
                    <a:pt x="0" y="890"/>
                  </a:lnTo>
                  <a:lnTo>
                    <a:pt x="1347" y="1324"/>
                  </a:lnTo>
                  <a:lnTo>
                    <a:pt x="1393" y="411"/>
                  </a:lnTo>
                  <a:lnTo>
                    <a:pt x="23" y="0"/>
                  </a:lnTo>
                  <a:close/>
                </a:path>
              </a:pathLst>
            </a:custGeom>
            <a:solidFill>
              <a:srgbClr val="EAC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0"/>
            <p:cNvSpPr/>
            <p:nvPr/>
          </p:nvSpPr>
          <p:spPr>
            <a:xfrm>
              <a:off x="5421933" y="3782482"/>
              <a:ext cx="49150" cy="34900"/>
            </a:xfrm>
            <a:custGeom>
              <a:avLst/>
              <a:gdLst/>
              <a:ahLst/>
              <a:cxnLst/>
              <a:rect l="l" t="t" r="r" b="b"/>
              <a:pathLst>
                <a:path w="2304" h="1636" extrusionOk="0">
                  <a:moveTo>
                    <a:pt x="1927" y="0"/>
                  </a:moveTo>
                  <a:cubicBezTo>
                    <a:pt x="1890" y="0"/>
                    <a:pt x="1849" y="5"/>
                    <a:pt x="1803" y="15"/>
                  </a:cubicBezTo>
                  <a:cubicBezTo>
                    <a:pt x="1096" y="152"/>
                    <a:pt x="343" y="905"/>
                    <a:pt x="0" y="1499"/>
                  </a:cubicBezTo>
                  <a:lnTo>
                    <a:pt x="822" y="1636"/>
                  </a:lnTo>
                  <a:cubicBezTo>
                    <a:pt x="1119" y="905"/>
                    <a:pt x="1872" y="654"/>
                    <a:pt x="2077" y="563"/>
                  </a:cubicBezTo>
                  <a:cubicBezTo>
                    <a:pt x="2285" y="480"/>
                    <a:pt x="2304" y="0"/>
                    <a:pt x="192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0"/>
            <p:cNvSpPr/>
            <p:nvPr/>
          </p:nvSpPr>
          <p:spPr>
            <a:xfrm>
              <a:off x="5421442" y="3802770"/>
              <a:ext cx="61736" cy="57960"/>
            </a:xfrm>
            <a:custGeom>
              <a:avLst/>
              <a:gdLst/>
              <a:ahLst/>
              <a:cxnLst/>
              <a:rect l="l" t="t" r="r" b="b"/>
              <a:pathLst>
                <a:path w="2894" h="2717" extrusionOk="0">
                  <a:moveTo>
                    <a:pt x="1187" y="0"/>
                  </a:moveTo>
                  <a:cubicBezTo>
                    <a:pt x="320" y="114"/>
                    <a:pt x="0" y="525"/>
                    <a:pt x="0" y="525"/>
                  </a:cubicBezTo>
                  <a:lnTo>
                    <a:pt x="251" y="2716"/>
                  </a:lnTo>
                  <a:cubicBezTo>
                    <a:pt x="913" y="2693"/>
                    <a:pt x="2214" y="2442"/>
                    <a:pt x="2397" y="2260"/>
                  </a:cubicBezTo>
                  <a:cubicBezTo>
                    <a:pt x="2775" y="1948"/>
                    <a:pt x="2893" y="316"/>
                    <a:pt x="2561" y="316"/>
                  </a:cubicBezTo>
                  <a:cubicBezTo>
                    <a:pt x="2553" y="316"/>
                    <a:pt x="2543" y="317"/>
                    <a:pt x="2534" y="320"/>
                  </a:cubicBezTo>
                  <a:cubicBezTo>
                    <a:pt x="2403" y="353"/>
                    <a:pt x="2279" y="367"/>
                    <a:pt x="2163" y="367"/>
                  </a:cubicBezTo>
                  <a:cubicBezTo>
                    <a:pt x="1571" y="367"/>
                    <a:pt x="1187" y="0"/>
                    <a:pt x="118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0"/>
            <p:cNvSpPr/>
            <p:nvPr/>
          </p:nvSpPr>
          <p:spPr>
            <a:xfrm>
              <a:off x="5460886" y="3799463"/>
              <a:ext cx="40788" cy="23018"/>
            </a:xfrm>
            <a:custGeom>
              <a:avLst/>
              <a:gdLst/>
              <a:ahLst/>
              <a:cxnLst/>
              <a:rect l="l" t="t" r="r" b="b"/>
              <a:pathLst>
                <a:path w="1912" h="1079" extrusionOk="0">
                  <a:moveTo>
                    <a:pt x="1509" y="1"/>
                  </a:moveTo>
                  <a:cubicBezTo>
                    <a:pt x="1492" y="1"/>
                    <a:pt x="1475" y="6"/>
                    <a:pt x="1461" y="18"/>
                  </a:cubicBezTo>
                  <a:cubicBezTo>
                    <a:pt x="1331" y="127"/>
                    <a:pt x="869" y="546"/>
                    <a:pt x="115" y="546"/>
                  </a:cubicBezTo>
                  <a:cubicBezTo>
                    <a:pt x="77" y="546"/>
                    <a:pt x="39" y="545"/>
                    <a:pt x="0" y="543"/>
                  </a:cubicBezTo>
                  <a:lnTo>
                    <a:pt x="0" y="543"/>
                  </a:lnTo>
                  <a:lnTo>
                    <a:pt x="365" y="1068"/>
                  </a:lnTo>
                  <a:cubicBezTo>
                    <a:pt x="400" y="1075"/>
                    <a:pt x="437" y="1078"/>
                    <a:pt x="476" y="1078"/>
                  </a:cubicBezTo>
                  <a:cubicBezTo>
                    <a:pt x="832" y="1078"/>
                    <a:pt x="1379" y="817"/>
                    <a:pt x="1667" y="612"/>
                  </a:cubicBezTo>
                  <a:cubicBezTo>
                    <a:pt x="1912" y="407"/>
                    <a:pt x="1662" y="1"/>
                    <a:pt x="1509"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0"/>
            <p:cNvSpPr/>
            <p:nvPr/>
          </p:nvSpPr>
          <p:spPr>
            <a:xfrm>
              <a:off x="5464769" y="3813586"/>
              <a:ext cx="44009" cy="21951"/>
            </a:xfrm>
            <a:custGeom>
              <a:avLst/>
              <a:gdLst/>
              <a:ahLst/>
              <a:cxnLst/>
              <a:rect l="l" t="t" r="r" b="b"/>
              <a:pathLst>
                <a:path w="2063" h="1029" extrusionOk="0">
                  <a:moveTo>
                    <a:pt x="1764" y="1"/>
                  </a:moveTo>
                  <a:cubicBezTo>
                    <a:pt x="1747" y="1"/>
                    <a:pt x="1729" y="6"/>
                    <a:pt x="1713" y="18"/>
                  </a:cubicBezTo>
                  <a:cubicBezTo>
                    <a:pt x="1544" y="102"/>
                    <a:pt x="1025" y="459"/>
                    <a:pt x="209" y="459"/>
                  </a:cubicBezTo>
                  <a:cubicBezTo>
                    <a:pt x="142" y="459"/>
                    <a:pt x="72" y="457"/>
                    <a:pt x="1" y="452"/>
                  </a:cubicBezTo>
                  <a:lnTo>
                    <a:pt x="1" y="452"/>
                  </a:lnTo>
                  <a:lnTo>
                    <a:pt x="366" y="1022"/>
                  </a:lnTo>
                  <a:cubicBezTo>
                    <a:pt x="398" y="1026"/>
                    <a:pt x="432" y="1028"/>
                    <a:pt x="467" y="1028"/>
                  </a:cubicBezTo>
                  <a:cubicBezTo>
                    <a:pt x="841" y="1028"/>
                    <a:pt x="1402" y="820"/>
                    <a:pt x="1736" y="611"/>
                  </a:cubicBezTo>
                  <a:cubicBezTo>
                    <a:pt x="2063" y="407"/>
                    <a:pt x="1914" y="1"/>
                    <a:pt x="1764" y="1"/>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0"/>
            <p:cNvSpPr/>
            <p:nvPr/>
          </p:nvSpPr>
          <p:spPr>
            <a:xfrm>
              <a:off x="5450177" y="3835260"/>
              <a:ext cx="52009" cy="17130"/>
            </a:xfrm>
            <a:custGeom>
              <a:avLst/>
              <a:gdLst/>
              <a:ahLst/>
              <a:cxnLst/>
              <a:rect l="l" t="t" r="r" b="b"/>
              <a:pathLst>
                <a:path w="2438" h="803" extrusionOk="0">
                  <a:moveTo>
                    <a:pt x="2141" y="0"/>
                  </a:moveTo>
                  <a:cubicBezTo>
                    <a:pt x="2127" y="0"/>
                    <a:pt x="2114" y="2"/>
                    <a:pt x="2100" y="6"/>
                  </a:cubicBezTo>
                  <a:cubicBezTo>
                    <a:pt x="1928" y="41"/>
                    <a:pt x="1431" y="244"/>
                    <a:pt x="738" y="244"/>
                  </a:cubicBezTo>
                  <a:cubicBezTo>
                    <a:pt x="511" y="244"/>
                    <a:pt x="264" y="222"/>
                    <a:pt x="0" y="166"/>
                  </a:cubicBezTo>
                  <a:lnTo>
                    <a:pt x="0" y="166"/>
                  </a:lnTo>
                  <a:lnTo>
                    <a:pt x="297" y="760"/>
                  </a:lnTo>
                  <a:cubicBezTo>
                    <a:pt x="410" y="789"/>
                    <a:pt x="549" y="802"/>
                    <a:pt x="700" y="802"/>
                  </a:cubicBezTo>
                  <a:cubicBezTo>
                    <a:pt x="1126" y="802"/>
                    <a:pt x="1655" y="701"/>
                    <a:pt x="2009" y="600"/>
                  </a:cubicBezTo>
                  <a:cubicBezTo>
                    <a:pt x="2438" y="471"/>
                    <a:pt x="2343" y="0"/>
                    <a:pt x="2141"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0"/>
            <p:cNvSpPr/>
            <p:nvPr/>
          </p:nvSpPr>
          <p:spPr>
            <a:xfrm>
              <a:off x="5151689" y="3463813"/>
              <a:ext cx="9258" cy="14719"/>
            </a:xfrm>
            <a:custGeom>
              <a:avLst/>
              <a:gdLst/>
              <a:ahLst/>
              <a:cxnLst/>
              <a:rect l="l" t="t" r="r" b="b"/>
              <a:pathLst>
                <a:path w="434" h="690" extrusionOk="0">
                  <a:moveTo>
                    <a:pt x="204" y="0"/>
                  </a:moveTo>
                  <a:cubicBezTo>
                    <a:pt x="98" y="0"/>
                    <a:pt x="0" y="132"/>
                    <a:pt x="0" y="322"/>
                  </a:cubicBezTo>
                  <a:cubicBezTo>
                    <a:pt x="0" y="505"/>
                    <a:pt x="91" y="687"/>
                    <a:pt x="206" y="687"/>
                  </a:cubicBezTo>
                  <a:cubicBezTo>
                    <a:pt x="214" y="689"/>
                    <a:pt x="222" y="690"/>
                    <a:pt x="231" y="690"/>
                  </a:cubicBezTo>
                  <a:cubicBezTo>
                    <a:pt x="336" y="690"/>
                    <a:pt x="434" y="558"/>
                    <a:pt x="434" y="368"/>
                  </a:cubicBezTo>
                  <a:cubicBezTo>
                    <a:pt x="434" y="185"/>
                    <a:pt x="343" y="25"/>
                    <a:pt x="228" y="3"/>
                  </a:cubicBezTo>
                  <a:cubicBezTo>
                    <a:pt x="220" y="1"/>
                    <a:pt x="212" y="0"/>
                    <a:pt x="204" y="0"/>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0"/>
            <p:cNvSpPr/>
            <p:nvPr/>
          </p:nvSpPr>
          <p:spPr>
            <a:xfrm>
              <a:off x="5147785" y="3446641"/>
              <a:ext cx="23402" cy="14314"/>
            </a:xfrm>
            <a:custGeom>
              <a:avLst/>
              <a:gdLst/>
              <a:ahLst/>
              <a:cxnLst/>
              <a:rect l="l" t="t" r="r" b="b"/>
              <a:pathLst>
                <a:path w="1097" h="671" extrusionOk="0">
                  <a:moveTo>
                    <a:pt x="171" y="1"/>
                  </a:moveTo>
                  <a:cubicBezTo>
                    <a:pt x="131" y="1"/>
                    <a:pt x="87" y="30"/>
                    <a:pt x="69" y="100"/>
                  </a:cubicBezTo>
                  <a:lnTo>
                    <a:pt x="46" y="328"/>
                  </a:lnTo>
                  <a:cubicBezTo>
                    <a:pt x="1" y="374"/>
                    <a:pt x="69" y="442"/>
                    <a:pt x="115" y="465"/>
                  </a:cubicBezTo>
                  <a:lnTo>
                    <a:pt x="891" y="671"/>
                  </a:lnTo>
                  <a:cubicBezTo>
                    <a:pt x="959" y="671"/>
                    <a:pt x="1028" y="625"/>
                    <a:pt x="1028" y="579"/>
                  </a:cubicBezTo>
                  <a:lnTo>
                    <a:pt x="1073" y="351"/>
                  </a:lnTo>
                  <a:cubicBezTo>
                    <a:pt x="1096" y="305"/>
                    <a:pt x="1051" y="237"/>
                    <a:pt x="982" y="214"/>
                  </a:cubicBezTo>
                  <a:lnTo>
                    <a:pt x="206" y="9"/>
                  </a:lnTo>
                  <a:cubicBezTo>
                    <a:pt x="195" y="3"/>
                    <a:pt x="183" y="1"/>
                    <a:pt x="171" y="1"/>
                  </a:cubicBezTo>
                  <a:close/>
                </a:path>
              </a:pathLst>
            </a:custGeom>
            <a:solidFill>
              <a:srgbClr val="8737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0"/>
            <p:cNvSpPr/>
            <p:nvPr/>
          </p:nvSpPr>
          <p:spPr>
            <a:xfrm>
              <a:off x="5117109" y="3458928"/>
              <a:ext cx="9280" cy="14741"/>
            </a:xfrm>
            <a:custGeom>
              <a:avLst/>
              <a:gdLst/>
              <a:ahLst/>
              <a:cxnLst/>
              <a:rect l="l" t="t" r="r" b="b"/>
              <a:pathLst>
                <a:path w="435" h="691" extrusionOk="0">
                  <a:moveTo>
                    <a:pt x="204" y="1"/>
                  </a:moveTo>
                  <a:cubicBezTo>
                    <a:pt x="99" y="1"/>
                    <a:pt x="1" y="133"/>
                    <a:pt x="1" y="323"/>
                  </a:cubicBezTo>
                  <a:cubicBezTo>
                    <a:pt x="1" y="528"/>
                    <a:pt x="92" y="688"/>
                    <a:pt x="206" y="688"/>
                  </a:cubicBezTo>
                  <a:cubicBezTo>
                    <a:pt x="214" y="690"/>
                    <a:pt x="223" y="691"/>
                    <a:pt x="231" y="691"/>
                  </a:cubicBezTo>
                  <a:cubicBezTo>
                    <a:pt x="336" y="691"/>
                    <a:pt x="434" y="559"/>
                    <a:pt x="434" y="369"/>
                  </a:cubicBezTo>
                  <a:cubicBezTo>
                    <a:pt x="434" y="209"/>
                    <a:pt x="343" y="26"/>
                    <a:pt x="229" y="3"/>
                  </a:cubicBezTo>
                  <a:cubicBezTo>
                    <a:pt x="221" y="2"/>
                    <a:pt x="212" y="1"/>
                    <a:pt x="204" y="1"/>
                  </a:cubicBezTo>
                  <a:close/>
                </a:path>
              </a:pathLst>
            </a:custGeom>
            <a:solidFill>
              <a:srgbClr val="6047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0"/>
            <p:cNvSpPr/>
            <p:nvPr/>
          </p:nvSpPr>
          <p:spPr>
            <a:xfrm>
              <a:off x="5108341" y="3443889"/>
              <a:ext cx="23402" cy="10730"/>
            </a:xfrm>
            <a:custGeom>
              <a:avLst/>
              <a:gdLst/>
              <a:ahLst/>
              <a:cxnLst/>
              <a:rect l="l" t="t" r="r" b="b"/>
              <a:pathLst>
                <a:path w="1097" h="503" extrusionOk="0">
                  <a:moveTo>
                    <a:pt x="891" y="1"/>
                  </a:moveTo>
                  <a:lnTo>
                    <a:pt x="115" y="46"/>
                  </a:lnTo>
                  <a:cubicBezTo>
                    <a:pt x="24" y="46"/>
                    <a:pt x="1" y="115"/>
                    <a:pt x="46" y="161"/>
                  </a:cubicBezTo>
                  <a:lnTo>
                    <a:pt x="92" y="389"/>
                  </a:lnTo>
                  <a:cubicBezTo>
                    <a:pt x="115" y="457"/>
                    <a:pt x="183" y="503"/>
                    <a:pt x="229" y="503"/>
                  </a:cubicBezTo>
                  <a:lnTo>
                    <a:pt x="1005" y="457"/>
                  </a:lnTo>
                  <a:cubicBezTo>
                    <a:pt x="1074" y="457"/>
                    <a:pt x="1096" y="389"/>
                    <a:pt x="1096" y="343"/>
                  </a:cubicBezTo>
                  <a:lnTo>
                    <a:pt x="1028" y="115"/>
                  </a:lnTo>
                  <a:cubicBezTo>
                    <a:pt x="1005" y="46"/>
                    <a:pt x="959" y="1"/>
                    <a:pt x="891" y="1"/>
                  </a:cubicBezTo>
                  <a:close/>
                </a:path>
              </a:pathLst>
            </a:custGeom>
            <a:solidFill>
              <a:srgbClr val="8737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0"/>
            <p:cNvSpPr/>
            <p:nvPr/>
          </p:nvSpPr>
          <p:spPr>
            <a:xfrm>
              <a:off x="5116618" y="3475546"/>
              <a:ext cx="17557" cy="21460"/>
            </a:xfrm>
            <a:custGeom>
              <a:avLst/>
              <a:gdLst/>
              <a:ahLst/>
              <a:cxnLst/>
              <a:rect l="l" t="t" r="r" b="b"/>
              <a:pathLst>
                <a:path w="823" h="1006" extrusionOk="0">
                  <a:moveTo>
                    <a:pt x="731" y="0"/>
                  </a:moveTo>
                  <a:cubicBezTo>
                    <a:pt x="298" y="320"/>
                    <a:pt x="1" y="594"/>
                    <a:pt x="183" y="822"/>
                  </a:cubicBezTo>
                  <a:cubicBezTo>
                    <a:pt x="351" y="990"/>
                    <a:pt x="672" y="1006"/>
                    <a:pt x="783" y="1006"/>
                  </a:cubicBezTo>
                  <a:cubicBezTo>
                    <a:pt x="808" y="1006"/>
                    <a:pt x="822" y="1005"/>
                    <a:pt x="822" y="1005"/>
                  </a:cubicBezTo>
                  <a:cubicBezTo>
                    <a:pt x="708" y="959"/>
                    <a:pt x="526" y="936"/>
                    <a:pt x="457" y="799"/>
                  </a:cubicBezTo>
                  <a:cubicBezTo>
                    <a:pt x="275" y="594"/>
                    <a:pt x="457" y="320"/>
                    <a:pt x="731" y="0"/>
                  </a:cubicBezTo>
                  <a:close/>
                </a:path>
              </a:pathLst>
            </a:custGeom>
            <a:solidFill>
              <a:srgbClr val="ED76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0"/>
            <p:cNvSpPr/>
            <p:nvPr/>
          </p:nvSpPr>
          <p:spPr>
            <a:xfrm>
              <a:off x="5115168" y="3507674"/>
              <a:ext cx="29226" cy="19370"/>
            </a:xfrm>
            <a:custGeom>
              <a:avLst/>
              <a:gdLst/>
              <a:ahLst/>
              <a:cxnLst/>
              <a:rect l="l" t="t" r="r" b="b"/>
              <a:pathLst>
                <a:path w="1370" h="908" extrusionOk="0">
                  <a:moveTo>
                    <a:pt x="0" y="1"/>
                  </a:moveTo>
                  <a:cubicBezTo>
                    <a:pt x="0" y="1"/>
                    <a:pt x="217" y="908"/>
                    <a:pt x="706" y="908"/>
                  </a:cubicBezTo>
                  <a:cubicBezTo>
                    <a:pt x="743" y="908"/>
                    <a:pt x="782" y="902"/>
                    <a:pt x="822" y="891"/>
                  </a:cubicBezTo>
                  <a:cubicBezTo>
                    <a:pt x="1301" y="731"/>
                    <a:pt x="1370" y="138"/>
                    <a:pt x="1370" y="138"/>
                  </a:cubicBezTo>
                  <a:lnTo>
                    <a:pt x="0" y="1"/>
                  </a:lnTo>
                  <a:close/>
                </a:path>
              </a:pathLst>
            </a:custGeom>
            <a:solidFill>
              <a:srgbClr val="4229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0"/>
            <p:cNvSpPr/>
            <p:nvPr/>
          </p:nvSpPr>
          <p:spPr>
            <a:xfrm>
              <a:off x="5121503" y="3509636"/>
              <a:ext cx="20458" cy="7317"/>
            </a:xfrm>
            <a:custGeom>
              <a:avLst/>
              <a:gdLst/>
              <a:ahLst/>
              <a:cxnLst/>
              <a:rect l="l" t="t" r="r" b="b"/>
              <a:pathLst>
                <a:path w="959" h="343" extrusionOk="0">
                  <a:moveTo>
                    <a:pt x="0" y="0"/>
                  </a:moveTo>
                  <a:cubicBezTo>
                    <a:pt x="0" y="0"/>
                    <a:pt x="0" y="160"/>
                    <a:pt x="69" y="320"/>
                  </a:cubicBezTo>
                  <a:lnTo>
                    <a:pt x="845" y="343"/>
                  </a:lnTo>
                  <a:cubicBezTo>
                    <a:pt x="936" y="228"/>
                    <a:pt x="959" y="114"/>
                    <a:pt x="959" y="114"/>
                  </a:cubicBezTo>
                  <a:lnTo>
                    <a:pt x="0" y="0"/>
                  </a:lnTo>
                  <a:close/>
                </a:path>
              </a:pathLst>
            </a:custGeom>
            <a:solidFill>
              <a:srgbClr val="FFEF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0"/>
            <p:cNvSpPr/>
            <p:nvPr/>
          </p:nvSpPr>
          <p:spPr>
            <a:xfrm>
              <a:off x="4797352" y="3636886"/>
              <a:ext cx="57320" cy="35391"/>
            </a:xfrm>
            <a:custGeom>
              <a:avLst/>
              <a:gdLst/>
              <a:ahLst/>
              <a:cxnLst/>
              <a:rect l="l" t="t" r="r" b="b"/>
              <a:pathLst>
                <a:path w="2687" h="1659" extrusionOk="0">
                  <a:moveTo>
                    <a:pt x="370" y="0"/>
                  </a:moveTo>
                  <a:cubicBezTo>
                    <a:pt x="0" y="0"/>
                    <a:pt x="153" y="480"/>
                    <a:pt x="381" y="563"/>
                  </a:cubicBezTo>
                  <a:cubicBezTo>
                    <a:pt x="610" y="655"/>
                    <a:pt x="1454" y="906"/>
                    <a:pt x="1911" y="1659"/>
                  </a:cubicBezTo>
                  <a:lnTo>
                    <a:pt x="2687" y="1499"/>
                  </a:lnTo>
                  <a:cubicBezTo>
                    <a:pt x="2185" y="906"/>
                    <a:pt x="1272" y="175"/>
                    <a:pt x="496" y="15"/>
                  </a:cubicBezTo>
                  <a:cubicBezTo>
                    <a:pt x="448" y="5"/>
                    <a:pt x="406" y="0"/>
                    <a:pt x="370"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0"/>
            <p:cNvSpPr/>
            <p:nvPr/>
          </p:nvSpPr>
          <p:spPr>
            <a:xfrm>
              <a:off x="4791997" y="3656683"/>
              <a:ext cx="69992" cy="57960"/>
            </a:xfrm>
            <a:custGeom>
              <a:avLst/>
              <a:gdLst/>
              <a:ahLst/>
              <a:cxnLst/>
              <a:rect l="l" t="t" r="r" b="b"/>
              <a:pathLst>
                <a:path w="3281" h="2717" extrusionOk="0">
                  <a:moveTo>
                    <a:pt x="1637" y="0"/>
                  </a:moveTo>
                  <a:cubicBezTo>
                    <a:pt x="1637" y="0"/>
                    <a:pt x="1349" y="368"/>
                    <a:pt x="761" y="368"/>
                  </a:cubicBezTo>
                  <a:cubicBezTo>
                    <a:pt x="646" y="368"/>
                    <a:pt x="520" y="354"/>
                    <a:pt x="381" y="320"/>
                  </a:cubicBezTo>
                  <a:cubicBezTo>
                    <a:pt x="371" y="318"/>
                    <a:pt x="361" y="316"/>
                    <a:pt x="351" y="316"/>
                  </a:cubicBezTo>
                  <a:cubicBezTo>
                    <a:pt x="0" y="316"/>
                    <a:pt x="555" y="1949"/>
                    <a:pt x="1066" y="2260"/>
                  </a:cubicBezTo>
                  <a:cubicBezTo>
                    <a:pt x="1249" y="2443"/>
                    <a:pt x="2664" y="2717"/>
                    <a:pt x="3280" y="2717"/>
                  </a:cubicBezTo>
                  <a:lnTo>
                    <a:pt x="2961" y="525"/>
                  </a:lnTo>
                  <a:cubicBezTo>
                    <a:pt x="2961" y="525"/>
                    <a:pt x="2573" y="115"/>
                    <a:pt x="1637"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0"/>
            <p:cNvSpPr/>
            <p:nvPr/>
          </p:nvSpPr>
          <p:spPr>
            <a:xfrm>
              <a:off x="4774099" y="3653398"/>
              <a:ext cx="41129" cy="22996"/>
            </a:xfrm>
            <a:custGeom>
              <a:avLst/>
              <a:gdLst/>
              <a:ahLst/>
              <a:cxnLst/>
              <a:rect l="l" t="t" r="r" b="b"/>
              <a:pathLst>
                <a:path w="1928" h="1078" extrusionOk="0">
                  <a:moveTo>
                    <a:pt x="274" y="0"/>
                  </a:moveTo>
                  <a:cubicBezTo>
                    <a:pt x="115" y="0"/>
                    <a:pt x="0" y="406"/>
                    <a:pt x="307" y="611"/>
                  </a:cubicBezTo>
                  <a:cubicBezTo>
                    <a:pt x="636" y="816"/>
                    <a:pt x="1242" y="1077"/>
                    <a:pt x="1593" y="1077"/>
                  </a:cubicBezTo>
                  <a:cubicBezTo>
                    <a:pt x="1632" y="1077"/>
                    <a:pt x="1668" y="1074"/>
                    <a:pt x="1700" y="1067"/>
                  </a:cubicBezTo>
                  <a:lnTo>
                    <a:pt x="1928" y="542"/>
                  </a:lnTo>
                  <a:lnTo>
                    <a:pt x="1928" y="542"/>
                  </a:lnTo>
                  <a:cubicBezTo>
                    <a:pt x="1889" y="545"/>
                    <a:pt x="1851" y="546"/>
                    <a:pt x="1813" y="546"/>
                  </a:cubicBezTo>
                  <a:cubicBezTo>
                    <a:pt x="1049" y="546"/>
                    <a:pt x="482" y="126"/>
                    <a:pt x="330" y="18"/>
                  </a:cubicBezTo>
                  <a:cubicBezTo>
                    <a:pt x="311" y="6"/>
                    <a:pt x="292" y="0"/>
                    <a:pt x="274"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0"/>
            <p:cNvSpPr/>
            <p:nvPr/>
          </p:nvSpPr>
          <p:spPr>
            <a:xfrm>
              <a:off x="4769747" y="3667648"/>
              <a:ext cx="45012" cy="21802"/>
            </a:xfrm>
            <a:custGeom>
              <a:avLst/>
              <a:gdLst/>
              <a:ahLst/>
              <a:cxnLst/>
              <a:rect l="l" t="t" r="r" b="b"/>
              <a:pathLst>
                <a:path w="2110" h="1022" extrusionOk="0">
                  <a:moveTo>
                    <a:pt x="233" y="0"/>
                  </a:moveTo>
                  <a:cubicBezTo>
                    <a:pt x="62" y="0"/>
                    <a:pt x="1" y="417"/>
                    <a:pt x="397" y="605"/>
                  </a:cubicBezTo>
                  <a:cubicBezTo>
                    <a:pt x="772" y="813"/>
                    <a:pt x="1376" y="1022"/>
                    <a:pt x="1773" y="1022"/>
                  </a:cubicBezTo>
                  <a:cubicBezTo>
                    <a:pt x="1811" y="1022"/>
                    <a:pt x="1847" y="1020"/>
                    <a:pt x="1881" y="1016"/>
                  </a:cubicBezTo>
                  <a:lnTo>
                    <a:pt x="2109" y="445"/>
                  </a:lnTo>
                  <a:lnTo>
                    <a:pt x="2109" y="445"/>
                  </a:lnTo>
                  <a:cubicBezTo>
                    <a:pt x="2039" y="450"/>
                    <a:pt x="1971" y="453"/>
                    <a:pt x="1904" y="453"/>
                  </a:cubicBezTo>
                  <a:cubicBezTo>
                    <a:pt x="1088" y="453"/>
                    <a:pt x="452" y="96"/>
                    <a:pt x="283" y="11"/>
                  </a:cubicBezTo>
                  <a:cubicBezTo>
                    <a:pt x="266" y="4"/>
                    <a:pt x="249" y="0"/>
                    <a:pt x="233"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0"/>
            <p:cNvSpPr/>
            <p:nvPr/>
          </p:nvSpPr>
          <p:spPr>
            <a:xfrm>
              <a:off x="4782099" y="3689578"/>
              <a:ext cx="51155" cy="17621"/>
            </a:xfrm>
            <a:custGeom>
              <a:avLst/>
              <a:gdLst/>
              <a:ahLst/>
              <a:cxnLst/>
              <a:rect l="l" t="t" r="r" b="b"/>
              <a:pathLst>
                <a:path w="2398" h="826" extrusionOk="0">
                  <a:moveTo>
                    <a:pt x="215" y="0"/>
                  </a:moveTo>
                  <a:cubicBezTo>
                    <a:pt x="1" y="0"/>
                    <a:pt x="21" y="457"/>
                    <a:pt x="526" y="604"/>
                  </a:cubicBezTo>
                  <a:cubicBezTo>
                    <a:pt x="908" y="708"/>
                    <a:pt x="1488" y="826"/>
                    <a:pt x="1914" y="826"/>
                  </a:cubicBezTo>
                  <a:cubicBezTo>
                    <a:pt x="2049" y="826"/>
                    <a:pt x="2168" y="814"/>
                    <a:pt x="2260" y="787"/>
                  </a:cubicBezTo>
                  <a:lnTo>
                    <a:pt x="2397" y="170"/>
                  </a:lnTo>
                  <a:lnTo>
                    <a:pt x="2397" y="170"/>
                  </a:lnTo>
                  <a:cubicBezTo>
                    <a:pt x="2145" y="227"/>
                    <a:pt x="1903" y="248"/>
                    <a:pt x="1679" y="248"/>
                  </a:cubicBezTo>
                  <a:cubicBezTo>
                    <a:pt x="991" y="248"/>
                    <a:pt x="464" y="45"/>
                    <a:pt x="275" y="11"/>
                  </a:cubicBezTo>
                  <a:cubicBezTo>
                    <a:pt x="253" y="3"/>
                    <a:pt x="233" y="0"/>
                    <a:pt x="215" y="0"/>
                  </a:cubicBezTo>
                  <a:close/>
                </a:path>
              </a:pathLst>
            </a:custGeom>
            <a:solidFill>
              <a:srgbClr val="FFBB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0"/>
            <p:cNvSpPr/>
            <p:nvPr/>
          </p:nvSpPr>
          <p:spPr>
            <a:xfrm>
              <a:off x="5107850" y="3700010"/>
              <a:ext cx="508865" cy="177764"/>
            </a:xfrm>
            <a:custGeom>
              <a:avLst/>
              <a:gdLst/>
              <a:ahLst/>
              <a:cxnLst/>
              <a:rect l="l" t="t" r="r" b="b"/>
              <a:pathLst>
                <a:path w="23854" h="8333" extrusionOk="0">
                  <a:moveTo>
                    <a:pt x="11665" y="1"/>
                  </a:moveTo>
                  <a:lnTo>
                    <a:pt x="1" y="3973"/>
                  </a:lnTo>
                  <a:lnTo>
                    <a:pt x="138" y="4703"/>
                  </a:lnTo>
                  <a:lnTo>
                    <a:pt x="9496" y="8332"/>
                  </a:lnTo>
                  <a:lnTo>
                    <a:pt x="23853" y="4178"/>
                  </a:lnTo>
                  <a:lnTo>
                    <a:pt x="23694" y="2580"/>
                  </a:lnTo>
                  <a:lnTo>
                    <a:pt x="116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0"/>
            <p:cNvSpPr/>
            <p:nvPr/>
          </p:nvSpPr>
          <p:spPr>
            <a:xfrm>
              <a:off x="5107850" y="3755048"/>
              <a:ext cx="508865" cy="122726"/>
            </a:xfrm>
            <a:custGeom>
              <a:avLst/>
              <a:gdLst/>
              <a:ahLst/>
              <a:cxnLst/>
              <a:rect l="l" t="t" r="r" b="b"/>
              <a:pathLst>
                <a:path w="23854" h="5753" extrusionOk="0">
                  <a:moveTo>
                    <a:pt x="23694" y="0"/>
                  </a:moveTo>
                  <a:lnTo>
                    <a:pt x="8903" y="4132"/>
                  </a:lnTo>
                  <a:lnTo>
                    <a:pt x="1" y="1393"/>
                  </a:lnTo>
                  <a:lnTo>
                    <a:pt x="1" y="1393"/>
                  </a:lnTo>
                  <a:lnTo>
                    <a:pt x="138" y="2123"/>
                  </a:lnTo>
                  <a:lnTo>
                    <a:pt x="9496" y="5752"/>
                  </a:lnTo>
                  <a:lnTo>
                    <a:pt x="23853" y="1598"/>
                  </a:lnTo>
                  <a:lnTo>
                    <a:pt x="2369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0"/>
            <p:cNvSpPr/>
            <p:nvPr/>
          </p:nvSpPr>
          <p:spPr>
            <a:xfrm>
              <a:off x="5322586" y="3835878"/>
              <a:ext cx="41428" cy="28735"/>
            </a:xfrm>
            <a:custGeom>
              <a:avLst/>
              <a:gdLst/>
              <a:ahLst/>
              <a:cxnLst/>
              <a:rect l="l" t="t" r="r" b="b"/>
              <a:pathLst>
                <a:path w="1942" h="1347" extrusionOk="0">
                  <a:moveTo>
                    <a:pt x="1827" y="0"/>
                  </a:moveTo>
                  <a:lnTo>
                    <a:pt x="1" y="594"/>
                  </a:lnTo>
                  <a:lnTo>
                    <a:pt x="183" y="1347"/>
                  </a:lnTo>
                  <a:lnTo>
                    <a:pt x="1941" y="936"/>
                  </a:lnTo>
                  <a:lnTo>
                    <a:pt x="1827" y="0"/>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0"/>
            <p:cNvSpPr/>
            <p:nvPr/>
          </p:nvSpPr>
          <p:spPr>
            <a:xfrm>
              <a:off x="5219357" y="3735849"/>
              <a:ext cx="262966" cy="67859"/>
            </a:xfrm>
            <a:custGeom>
              <a:avLst/>
              <a:gdLst/>
              <a:ahLst/>
              <a:cxnLst/>
              <a:rect l="l" t="t" r="r" b="b"/>
              <a:pathLst>
                <a:path w="12327" h="3181" extrusionOk="0">
                  <a:moveTo>
                    <a:pt x="7165" y="164"/>
                  </a:moveTo>
                  <a:cubicBezTo>
                    <a:pt x="9224" y="164"/>
                    <a:pt x="10828" y="567"/>
                    <a:pt x="10980" y="1174"/>
                  </a:cubicBezTo>
                  <a:cubicBezTo>
                    <a:pt x="11117" y="1882"/>
                    <a:pt x="9063" y="2635"/>
                    <a:pt x="6415" y="2840"/>
                  </a:cubicBezTo>
                  <a:cubicBezTo>
                    <a:pt x="5993" y="2869"/>
                    <a:pt x="5581" y="2883"/>
                    <a:pt x="5185" y="2883"/>
                  </a:cubicBezTo>
                  <a:cubicBezTo>
                    <a:pt x="3094" y="2883"/>
                    <a:pt x="1455" y="2492"/>
                    <a:pt x="1302" y="1859"/>
                  </a:cubicBezTo>
                  <a:cubicBezTo>
                    <a:pt x="1165" y="1151"/>
                    <a:pt x="3196" y="398"/>
                    <a:pt x="5867" y="215"/>
                  </a:cubicBezTo>
                  <a:cubicBezTo>
                    <a:pt x="6313" y="181"/>
                    <a:pt x="6748" y="164"/>
                    <a:pt x="7165" y="164"/>
                  </a:cubicBezTo>
                  <a:close/>
                  <a:moveTo>
                    <a:pt x="7422" y="0"/>
                  </a:moveTo>
                  <a:cubicBezTo>
                    <a:pt x="6916" y="0"/>
                    <a:pt x="6386" y="18"/>
                    <a:pt x="5844" y="56"/>
                  </a:cubicBezTo>
                  <a:cubicBezTo>
                    <a:pt x="2535" y="284"/>
                    <a:pt x="1" y="1174"/>
                    <a:pt x="161" y="2041"/>
                  </a:cubicBezTo>
                  <a:cubicBezTo>
                    <a:pt x="310" y="2734"/>
                    <a:pt x="2241" y="3181"/>
                    <a:pt x="4756" y="3181"/>
                  </a:cubicBezTo>
                  <a:cubicBezTo>
                    <a:pt x="5308" y="3181"/>
                    <a:pt x="5888" y="3159"/>
                    <a:pt x="6483" y="3114"/>
                  </a:cubicBezTo>
                  <a:cubicBezTo>
                    <a:pt x="9793" y="2886"/>
                    <a:pt x="12327" y="1996"/>
                    <a:pt x="12144" y="1151"/>
                  </a:cubicBezTo>
                  <a:cubicBezTo>
                    <a:pt x="12010" y="464"/>
                    <a:pt x="10009" y="0"/>
                    <a:pt x="7422"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0"/>
            <p:cNvSpPr/>
            <p:nvPr/>
          </p:nvSpPr>
          <p:spPr>
            <a:xfrm>
              <a:off x="5359108" y="3771859"/>
              <a:ext cx="43369" cy="11029"/>
            </a:xfrm>
            <a:custGeom>
              <a:avLst/>
              <a:gdLst/>
              <a:ahLst/>
              <a:cxnLst/>
              <a:rect l="l" t="t" r="r" b="b"/>
              <a:pathLst>
                <a:path w="2033" h="517" extrusionOk="0">
                  <a:moveTo>
                    <a:pt x="1214" y="1"/>
                  </a:moveTo>
                  <a:cubicBezTo>
                    <a:pt x="1139" y="1"/>
                    <a:pt x="1062" y="4"/>
                    <a:pt x="982" y="11"/>
                  </a:cubicBezTo>
                  <a:cubicBezTo>
                    <a:pt x="434" y="11"/>
                    <a:pt x="1" y="148"/>
                    <a:pt x="46" y="285"/>
                  </a:cubicBezTo>
                  <a:cubicBezTo>
                    <a:pt x="67" y="410"/>
                    <a:pt x="450" y="516"/>
                    <a:pt x="934" y="516"/>
                  </a:cubicBezTo>
                  <a:cubicBezTo>
                    <a:pt x="980" y="516"/>
                    <a:pt x="1026" y="515"/>
                    <a:pt x="1074" y="513"/>
                  </a:cubicBezTo>
                  <a:cubicBezTo>
                    <a:pt x="1599" y="490"/>
                    <a:pt x="2032" y="376"/>
                    <a:pt x="2009" y="239"/>
                  </a:cubicBezTo>
                  <a:cubicBezTo>
                    <a:pt x="1971" y="104"/>
                    <a:pt x="1636" y="1"/>
                    <a:pt x="1214"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0"/>
            <p:cNvSpPr/>
            <p:nvPr/>
          </p:nvSpPr>
          <p:spPr>
            <a:xfrm>
              <a:off x="5260764" y="3770557"/>
              <a:ext cx="42857" cy="11349"/>
            </a:xfrm>
            <a:custGeom>
              <a:avLst/>
              <a:gdLst/>
              <a:ahLst/>
              <a:cxnLst/>
              <a:rect l="l" t="t" r="r" b="b"/>
              <a:pathLst>
                <a:path w="2009" h="532" extrusionOk="0">
                  <a:moveTo>
                    <a:pt x="1099" y="1"/>
                  </a:moveTo>
                  <a:cubicBezTo>
                    <a:pt x="1053" y="1"/>
                    <a:pt x="1006" y="2"/>
                    <a:pt x="959" y="4"/>
                  </a:cubicBezTo>
                  <a:cubicBezTo>
                    <a:pt x="434" y="4"/>
                    <a:pt x="0" y="141"/>
                    <a:pt x="23" y="300"/>
                  </a:cubicBezTo>
                  <a:cubicBezTo>
                    <a:pt x="44" y="425"/>
                    <a:pt x="427" y="531"/>
                    <a:pt x="910" y="531"/>
                  </a:cubicBezTo>
                  <a:cubicBezTo>
                    <a:pt x="956" y="531"/>
                    <a:pt x="1003" y="531"/>
                    <a:pt x="1050" y="529"/>
                  </a:cubicBezTo>
                  <a:cubicBezTo>
                    <a:pt x="1598" y="483"/>
                    <a:pt x="2009" y="369"/>
                    <a:pt x="1986" y="232"/>
                  </a:cubicBezTo>
                  <a:cubicBezTo>
                    <a:pt x="1965" y="107"/>
                    <a:pt x="1582" y="1"/>
                    <a:pt x="109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0"/>
            <p:cNvSpPr/>
            <p:nvPr/>
          </p:nvSpPr>
          <p:spPr>
            <a:xfrm>
              <a:off x="5315290" y="3749523"/>
              <a:ext cx="42878" cy="13034"/>
            </a:xfrm>
            <a:custGeom>
              <a:avLst/>
              <a:gdLst/>
              <a:ahLst/>
              <a:cxnLst/>
              <a:rect l="l" t="t" r="r" b="b"/>
              <a:pathLst>
                <a:path w="2010" h="611" extrusionOk="0">
                  <a:moveTo>
                    <a:pt x="1470" y="0"/>
                  </a:moveTo>
                  <a:cubicBezTo>
                    <a:pt x="1308" y="0"/>
                    <a:pt x="1116" y="19"/>
                    <a:pt x="914" y="54"/>
                  </a:cubicBezTo>
                  <a:cubicBezTo>
                    <a:pt x="411" y="145"/>
                    <a:pt x="0" y="328"/>
                    <a:pt x="69" y="487"/>
                  </a:cubicBezTo>
                  <a:cubicBezTo>
                    <a:pt x="96" y="570"/>
                    <a:pt x="272" y="611"/>
                    <a:pt x="521" y="611"/>
                  </a:cubicBezTo>
                  <a:cubicBezTo>
                    <a:pt x="687" y="611"/>
                    <a:pt x="886" y="592"/>
                    <a:pt x="1096" y="556"/>
                  </a:cubicBezTo>
                  <a:cubicBezTo>
                    <a:pt x="1598" y="487"/>
                    <a:pt x="2009" y="282"/>
                    <a:pt x="1941" y="145"/>
                  </a:cubicBezTo>
                  <a:cubicBezTo>
                    <a:pt x="1913" y="47"/>
                    <a:pt x="1729" y="0"/>
                    <a:pt x="1470"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0"/>
            <p:cNvSpPr/>
            <p:nvPr/>
          </p:nvSpPr>
          <p:spPr>
            <a:xfrm>
              <a:off x="5377625" y="3748627"/>
              <a:ext cx="42366" cy="11370"/>
            </a:xfrm>
            <a:custGeom>
              <a:avLst/>
              <a:gdLst/>
              <a:ahLst/>
              <a:cxnLst/>
              <a:rect l="l" t="t" r="r" b="b"/>
              <a:pathLst>
                <a:path w="1986" h="533" extrusionOk="0">
                  <a:moveTo>
                    <a:pt x="1102" y="1"/>
                  </a:moveTo>
                  <a:cubicBezTo>
                    <a:pt x="1048" y="1"/>
                    <a:pt x="993" y="2"/>
                    <a:pt x="936" y="4"/>
                  </a:cubicBezTo>
                  <a:cubicBezTo>
                    <a:pt x="388" y="27"/>
                    <a:pt x="0" y="187"/>
                    <a:pt x="23" y="324"/>
                  </a:cubicBezTo>
                  <a:cubicBezTo>
                    <a:pt x="43" y="447"/>
                    <a:pt x="413" y="533"/>
                    <a:pt x="884" y="533"/>
                  </a:cubicBezTo>
                  <a:cubicBezTo>
                    <a:pt x="938" y="533"/>
                    <a:pt x="994" y="532"/>
                    <a:pt x="1050" y="529"/>
                  </a:cubicBezTo>
                  <a:cubicBezTo>
                    <a:pt x="1598" y="484"/>
                    <a:pt x="1986" y="347"/>
                    <a:pt x="1963" y="210"/>
                  </a:cubicBezTo>
                  <a:cubicBezTo>
                    <a:pt x="1943" y="87"/>
                    <a:pt x="1573" y="1"/>
                    <a:pt x="1102"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0"/>
            <p:cNvSpPr/>
            <p:nvPr/>
          </p:nvSpPr>
          <p:spPr>
            <a:xfrm>
              <a:off x="4629698" y="3570989"/>
              <a:ext cx="449454" cy="157285"/>
            </a:xfrm>
            <a:custGeom>
              <a:avLst/>
              <a:gdLst/>
              <a:ahLst/>
              <a:cxnLst/>
              <a:rect l="l" t="t" r="r" b="b"/>
              <a:pathLst>
                <a:path w="21069" h="7373" extrusionOk="0">
                  <a:moveTo>
                    <a:pt x="9770" y="0"/>
                  </a:moveTo>
                  <a:lnTo>
                    <a:pt x="0" y="2694"/>
                  </a:lnTo>
                  <a:lnTo>
                    <a:pt x="274" y="4109"/>
                  </a:lnTo>
                  <a:lnTo>
                    <a:pt x="13878" y="7373"/>
                  </a:lnTo>
                  <a:lnTo>
                    <a:pt x="21068" y="3858"/>
                  </a:lnTo>
                  <a:lnTo>
                    <a:pt x="21023" y="3196"/>
                  </a:lnTo>
                  <a:lnTo>
                    <a:pt x="977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0"/>
            <p:cNvSpPr/>
            <p:nvPr/>
          </p:nvSpPr>
          <p:spPr>
            <a:xfrm>
              <a:off x="4629698" y="3628438"/>
              <a:ext cx="449454" cy="99836"/>
            </a:xfrm>
            <a:custGeom>
              <a:avLst/>
              <a:gdLst/>
              <a:ahLst/>
              <a:cxnLst/>
              <a:rect l="l" t="t" r="r" b="b"/>
              <a:pathLst>
                <a:path w="21069" h="4680" extrusionOk="0">
                  <a:moveTo>
                    <a:pt x="0" y="1"/>
                  </a:moveTo>
                  <a:lnTo>
                    <a:pt x="274" y="1416"/>
                  </a:lnTo>
                  <a:lnTo>
                    <a:pt x="13878" y="4680"/>
                  </a:lnTo>
                  <a:lnTo>
                    <a:pt x="21068" y="1165"/>
                  </a:lnTo>
                  <a:lnTo>
                    <a:pt x="21023" y="503"/>
                  </a:lnTo>
                  <a:lnTo>
                    <a:pt x="21023" y="480"/>
                  </a:lnTo>
                  <a:lnTo>
                    <a:pt x="13970" y="3219"/>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0"/>
            <p:cNvSpPr/>
            <p:nvPr/>
          </p:nvSpPr>
          <p:spPr>
            <a:xfrm>
              <a:off x="4869755" y="3692223"/>
              <a:ext cx="38484" cy="24362"/>
            </a:xfrm>
            <a:custGeom>
              <a:avLst/>
              <a:gdLst/>
              <a:ahLst/>
              <a:cxnLst/>
              <a:rect l="l" t="t" r="r" b="b"/>
              <a:pathLst>
                <a:path w="1804" h="1142" extrusionOk="0">
                  <a:moveTo>
                    <a:pt x="0" y="1"/>
                  </a:moveTo>
                  <a:lnTo>
                    <a:pt x="160" y="845"/>
                  </a:lnTo>
                  <a:lnTo>
                    <a:pt x="1804" y="1142"/>
                  </a:lnTo>
                  <a:lnTo>
                    <a:pt x="1758" y="480"/>
                  </a:lnTo>
                  <a:lnTo>
                    <a:pt x="0"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0"/>
            <p:cNvSpPr/>
            <p:nvPr/>
          </p:nvSpPr>
          <p:spPr>
            <a:xfrm>
              <a:off x="4747220" y="3603756"/>
              <a:ext cx="230946" cy="59112"/>
            </a:xfrm>
            <a:custGeom>
              <a:avLst/>
              <a:gdLst/>
              <a:ahLst/>
              <a:cxnLst/>
              <a:rect l="l" t="t" r="r" b="b"/>
              <a:pathLst>
                <a:path w="10826" h="2771" extrusionOk="0">
                  <a:moveTo>
                    <a:pt x="4666" y="142"/>
                  </a:moveTo>
                  <a:cubicBezTo>
                    <a:pt x="4861" y="142"/>
                    <a:pt x="5061" y="145"/>
                    <a:pt x="5265" y="153"/>
                  </a:cubicBezTo>
                  <a:cubicBezTo>
                    <a:pt x="7639" y="245"/>
                    <a:pt x="9625" y="838"/>
                    <a:pt x="9693" y="1500"/>
                  </a:cubicBezTo>
                  <a:cubicBezTo>
                    <a:pt x="9735" y="2063"/>
                    <a:pt x="8175" y="2493"/>
                    <a:pt x="6093" y="2493"/>
                  </a:cubicBezTo>
                  <a:cubicBezTo>
                    <a:pt x="5898" y="2493"/>
                    <a:pt x="5697" y="2489"/>
                    <a:pt x="5493" y="2481"/>
                  </a:cubicBezTo>
                  <a:cubicBezTo>
                    <a:pt x="3119" y="2413"/>
                    <a:pt x="1156" y="1797"/>
                    <a:pt x="1065" y="1158"/>
                  </a:cubicBezTo>
                  <a:cubicBezTo>
                    <a:pt x="1023" y="573"/>
                    <a:pt x="2584" y="142"/>
                    <a:pt x="4666" y="142"/>
                  </a:cubicBezTo>
                  <a:close/>
                  <a:moveTo>
                    <a:pt x="4469" y="1"/>
                  </a:moveTo>
                  <a:cubicBezTo>
                    <a:pt x="1913" y="1"/>
                    <a:pt x="1" y="496"/>
                    <a:pt x="84" y="1180"/>
                  </a:cubicBezTo>
                  <a:cubicBezTo>
                    <a:pt x="152" y="1911"/>
                    <a:pt x="2617" y="2641"/>
                    <a:pt x="5539" y="2755"/>
                  </a:cubicBezTo>
                  <a:cubicBezTo>
                    <a:pt x="5809" y="2766"/>
                    <a:pt x="6075" y="2771"/>
                    <a:pt x="6334" y="2771"/>
                  </a:cubicBezTo>
                  <a:cubicBezTo>
                    <a:pt x="8895" y="2771"/>
                    <a:pt x="10826" y="2273"/>
                    <a:pt x="10743" y="1568"/>
                  </a:cubicBezTo>
                  <a:cubicBezTo>
                    <a:pt x="10652" y="838"/>
                    <a:pt x="8209" y="130"/>
                    <a:pt x="5265" y="16"/>
                  </a:cubicBezTo>
                  <a:cubicBezTo>
                    <a:pt x="4994" y="6"/>
                    <a:pt x="4728" y="1"/>
                    <a:pt x="4469" y="1"/>
                  </a:cubicBezTo>
                  <a:close/>
                </a:path>
              </a:pathLst>
            </a:custGeom>
            <a:solidFill>
              <a:srgbClr val="F99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0"/>
            <p:cNvSpPr/>
            <p:nvPr/>
          </p:nvSpPr>
          <p:spPr>
            <a:xfrm>
              <a:off x="4818621" y="3635521"/>
              <a:ext cx="38015" cy="10517"/>
            </a:xfrm>
            <a:custGeom>
              <a:avLst/>
              <a:gdLst/>
              <a:ahLst/>
              <a:cxnLst/>
              <a:rect l="l" t="t" r="r" b="b"/>
              <a:pathLst>
                <a:path w="1782" h="493" extrusionOk="0">
                  <a:moveTo>
                    <a:pt x="1079" y="1"/>
                  </a:moveTo>
                  <a:cubicBezTo>
                    <a:pt x="1011" y="1"/>
                    <a:pt x="940" y="4"/>
                    <a:pt x="868" y="11"/>
                  </a:cubicBezTo>
                  <a:cubicBezTo>
                    <a:pt x="389" y="34"/>
                    <a:pt x="1" y="125"/>
                    <a:pt x="46" y="262"/>
                  </a:cubicBezTo>
                  <a:cubicBezTo>
                    <a:pt x="67" y="368"/>
                    <a:pt x="382" y="493"/>
                    <a:pt x="808" y="493"/>
                  </a:cubicBezTo>
                  <a:cubicBezTo>
                    <a:pt x="843" y="493"/>
                    <a:pt x="878" y="492"/>
                    <a:pt x="914" y="490"/>
                  </a:cubicBezTo>
                  <a:cubicBezTo>
                    <a:pt x="1416" y="467"/>
                    <a:pt x="1781" y="376"/>
                    <a:pt x="1758" y="239"/>
                  </a:cubicBezTo>
                  <a:cubicBezTo>
                    <a:pt x="1758" y="104"/>
                    <a:pt x="1462" y="1"/>
                    <a:pt x="1079" y="1"/>
                  </a:cubicBezTo>
                  <a:close/>
                </a:path>
              </a:pathLst>
            </a:custGeom>
            <a:solidFill>
              <a:srgbClr val="F99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0"/>
            <p:cNvSpPr/>
            <p:nvPr/>
          </p:nvSpPr>
          <p:spPr>
            <a:xfrm>
              <a:off x="4903845" y="3631361"/>
              <a:ext cx="37993" cy="10240"/>
            </a:xfrm>
            <a:custGeom>
              <a:avLst/>
              <a:gdLst/>
              <a:ahLst/>
              <a:cxnLst/>
              <a:rect l="l" t="t" r="r" b="b"/>
              <a:pathLst>
                <a:path w="1781" h="480" extrusionOk="0">
                  <a:moveTo>
                    <a:pt x="867" y="1"/>
                  </a:moveTo>
                  <a:cubicBezTo>
                    <a:pt x="388" y="23"/>
                    <a:pt x="0" y="115"/>
                    <a:pt x="46" y="252"/>
                  </a:cubicBezTo>
                  <a:cubicBezTo>
                    <a:pt x="69" y="389"/>
                    <a:pt x="457" y="480"/>
                    <a:pt x="913" y="480"/>
                  </a:cubicBezTo>
                  <a:cubicBezTo>
                    <a:pt x="1415" y="457"/>
                    <a:pt x="1780" y="366"/>
                    <a:pt x="1758" y="229"/>
                  </a:cubicBezTo>
                  <a:cubicBezTo>
                    <a:pt x="1758" y="92"/>
                    <a:pt x="1347" y="1"/>
                    <a:pt x="867" y="1"/>
                  </a:cubicBezTo>
                  <a:close/>
                </a:path>
              </a:pathLst>
            </a:custGeom>
            <a:solidFill>
              <a:srgbClr val="F99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0"/>
            <p:cNvSpPr/>
            <p:nvPr/>
          </p:nvSpPr>
          <p:spPr>
            <a:xfrm>
              <a:off x="4851729" y="3614977"/>
              <a:ext cx="38015" cy="11242"/>
            </a:xfrm>
            <a:custGeom>
              <a:avLst/>
              <a:gdLst/>
              <a:ahLst/>
              <a:cxnLst/>
              <a:rect l="l" t="t" r="r" b="b"/>
              <a:pathLst>
                <a:path w="1782" h="527" extrusionOk="0">
                  <a:moveTo>
                    <a:pt x="439" y="1"/>
                  </a:moveTo>
                  <a:cubicBezTo>
                    <a:pt x="190" y="1"/>
                    <a:pt x="15" y="42"/>
                    <a:pt x="1" y="129"/>
                  </a:cubicBezTo>
                  <a:cubicBezTo>
                    <a:pt x="1" y="244"/>
                    <a:pt x="366" y="403"/>
                    <a:pt x="845" y="495"/>
                  </a:cubicBezTo>
                  <a:cubicBezTo>
                    <a:pt x="994" y="516"/>
                    <a:pt x="1136" y="526"/>
                    <a:pt x="1261" y="526"/>
                  </a:cubicBezTo>
                  <a:cubicBezTo>
                    <a:pt x="1542" y="526"/>
                    <a:pt x="1743" y="475"/>
                    <a:pt x="1758" y="381"/>
                  </a:cubicBezTo>
                  <a:cubicBezTo>
                    <a:pt x="1781" y="266"/>
                    <a:pt x="1393" y="107"/>
                    <a:pt x="914" y="38"/>
                  </a:cubicBezTo>
                  <a:cubicBezTo>
                    <a:pt x="742" y="14"/>
                    <a:pt x="579" y="1"/>
                    <a:pt x="439" y="1"/>
                  </a:cubicBezTo>
                  <a:close/>
                </a:path>
              </a:pathLst>
            </a:custGeom>
            <a:solidFill>
              <a:srgbClr val="F99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0"/>
            <p:cNvSpPr/>
            <p:nvPr/>
          </p:nvSpPr>
          <p:spPr>
            <a:xfrm>
              <a:off x="4797693" y="3616023"/>
              <a:ext cx="36543" cy="10069"/>
            </a:xfrm>
            <a:custGeom>
              <a:avLst/>
              <a:gdLst/>
              <a:ahLst/>
              <a:cxnLst/>
              <a:rect l="l" t="t" r="r" b="b"/>
              <a:pathLst>
                <a:path w="1713" h="472" extrusionOk="0">
                  <a:moveTo>
                    <a:pt x="589" y="0"/>
                  </a:moveTo>
                  <a:cubicBezTo>
                    <a:pt x="247" y="0"/>
                    <a:pt x="0" y="82"/>
                    <a:pt x="0" y="195"/>
                  </a:cubicBezTo>
                  <a:cubicBezTo>
                    <a:pt x="23" y="309"/>
                    <a:pt x="388" y="423"/>
                    <a:pt x="868" y="468"/>
                  </a:cubicBezTo>
                  <a:cubicBezTo>
                    <a:pt x="915" y="471"/>
                    <a:pt x="961" y="472"/>
                    <a:pt x="1006" y="472"/>
                  </a:cubicBezTo>
                  <a:cubicBezTo>
                    <a:pt x="1400" y="472"/>
                    <a:pt x="1712" y="386"/>
                    <a:pt x="1712" y="263"/>
                  </a:cubicBezTo>
                  <a:cubicBezTo>
                    <a:pt x="1712" y="149"/>
                    <a:pt x="1278" y="35"/>
                    <a:pt x="822" y="12"/>
                  </a:cubicBezTo>
                  <a:cubicBezTo>
                    <a:pt x="741" y="4"/>
                    <a:pt x="663" y="0"/>
                    <a:pt x="589" y="0"/>
                  </a:cubicBezTo>
                  <a:close/>
                </a:path>
              </a:pathLst>
            </a:custGeom>
            <a:solidFill>
              <a:srgbClr val="F991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0"/>
            <p:cNvSpPr/>
            <p:nvPr/>
          </p:nvSpPr>
          <p:spPr>
            <a:xfrm>
              <a:off x="4633111" y="3532526"/>
              <a:ext cx="450905" cy="159716"/>
            </a:xfrm>
            <a:custGeom>
              <a:avLst/>
              <a:gdLst/>
              <a:ahLst/>
              <a:cxnLst/>
              <a:rect l="l" t="t" r="r" b="b"/>
              <a:pathLst>
                <a:path w="21137" h="7487" extrusionOk="0">
                  <a:moveTo>
                    <a:pt x="9929" y="0"/>
                  </a:moveTo>
                  <a:lnTo>
                    <a:pt x="0" y="2260"/>
                  </a:lnTo>
                  <a:lnTo>
                    <a:pt x="228" y="3698"/>
                  </a:lnTo>
                  <a:lnTo>
                    <a:pt x="13741" y="7487"/>
                  </a:lnTo>
                  <a:lnTo>
                    <a:pt x="21136" y="4268"/>
                  </a:lnTo>
                  <a:lnTo>
                    <a:pt x="21091" y="3584"/>
                  </a:lnTo>
                  <a:lnTo>
                    <a:pt x="99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0"/>
            <p:cNvSpPr/>
            <p:nvPr/>
          </p:nvSpPr>
          <p:spPr>
            <a:xfrm>
              <a:off x="4633111" y="3580717"/>
              <a:ext cx="450905" cy="111526"/>
            </a:xfrm>
            <a:custGeom>
              <a:avLst/>
              <a:gdLst/>
              <a:ahLst/>
              <a:cxnLst/>
              <a:rect l="l" t="t" r="r" b="b"/>
              <a:pathLst>
                <a:path w="21137" h="5228" extrusionOk="0">
                  <a:moveTo>
                    <a:pt x="0" y="1"/>
                  </a:moveTo>
                  <a:lnTo>
                    <a:pt x="228" y="1439"/>
                  </a:lnTo>
                  <a:lnTo>
                    <a:pt x="13741" y="5228"/>
                  </a:lnTo>
                  <a:lnTo>
                    <a:pt x="21136" y="2009"/>
                  </a:lnTo>
                  <a:lnTo>
                    <a:pt x="21091" y="1325"/>
                  </a:lnTo>
                  <a:lnTo>
                    <a:pt x="13901" y="3744"/>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0"/>
            <p:cNvSpPr/>
            <p:nvPr/>
          </p:nvSpPr>
          <p:spPr>
            <a:xfrm>
              <a:off x="4872187" y="3653760"/>
              <a:ext cx="37524" cy="26324"/>
            </a:xfrm>
            <a:custGeom>
              <a:avLst/>
              <a:gdLst/>
              <a:ahLst/>
              <a:cxnLst/>
              <a:rect l="l" t="t" r="r" b="b"/>
              <a:pathLst>
                <a:path w="1759" h="1234" extrusionOk="0">
                  <a:moveTo>
                    <a:pt x="0" y="1"/>
                  </a:moveTo>
                  <a:lnTo>
                    <a:pt x="115" y="868"/>
                  </a:lnTo>
                  <a:lnTo>
                    <a:pt x="1758" y="1233"/>
                  </a:lnTo>
                  <a:lnTo>
                    <a:pt x="1758" y="571"/>
                  </a:lnTo>
                  <a:lnTo>
                    <a:pt x="0" y="1"/>
                  </a:ln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0"/>
            <p:cNvSpPr/>
            <p:nvPr/>
          </p:nvSpPr>
          <p:spPr>
            <a:xfrm>
              <a:off x="4751999" y="3564803"/>
              <a:ext cx="229580" cy="60584"/>
            </a:xfrm>
            <a:custGeom>
              <a:avLst/>
              <a:gdLst/>
              <a:ahLst/>
              <a:cxnLst/>
              <a:rect l="l" t="t" r="r" b="b"/>
              <a:pathLst>
                <a:path w="10762" h="2840" extrusionOk="0">
                  <a:moveTo>
                    <a:pt x="4099" y="106"/>
                  </a:moveTo>
                  <a:cubicBezTo>
                    <a:pt x="4476" y="106"/>
                    <a:pt x="4876" y="122"/>
                    <a:pt x="5292" y="153"/>
                  </a:cubicBezTo>
                  <a:cubicBezTo>
                    <a:pt x="7689" y="359"/>
                    <a:pt x="9675" y="998"/>
                    <a:pt x="9697" y="1660"/>
                  </a:cubicBezTo>
                  <a:cubicBezTo>
                    <a:pt x="9717" y="2217"/>
                    <a:pt x="8391" y="2564"/>
                    <a:pt x="6540" y="2564"/>
                  </a:cubicBezTo>
                  <a:cubicBezTo>
                    <a:pt x="6194" y="2564"/>
                    <a:pt x="5830" y="2552"/>
                    <a:pt x="5452" y="2527"/>
                  </a:cubicBezTo>
                  <a:cubicBezTo>
                    <a:pt x="3078" y="2344"/>
                    <a:pt x="1115" y="1660"/>
                    <a:pt x="1047" y="998"/>
                  </a:cubicBezTo>
                  <a:cubicBezTo>
                    <a:pt x="1028" y="451"/>
                    <a:pt x="2303" y="106"/>
                    <a:pt x="4099" y="106"/>
                  </a:cubicBezTo>
                  <a:close/>
                  <a:moveTo>
                    <a:pt x="3750" y="1"/>
                  </a:moveTo>
                  <a:cubicBezTo>
                    <a:pt x="1557" y="1"/>
                    <a:pt x="1" y="400"/>
                    <a:pt x="19" y="998"/>
                  </a:cubicBezTo>
                  <a:cubicBezTo>
                    <a:pt x="42" y="1751"/>
                    <a:pt x="2485" y="2550"/>
                    <a:pt x="5452" y="2778"/>
                  </a:cubicBezTo>
                  <a:cubicBezTo>
                    <a:pt x="5989" y="2819"/>
                    <a:pt x="6505" y="2839"/>
                    <a:pt x="6991" y="2839"/>
                  </a:cubicBezTo>
                  <a:cubicBezTo>
                    <a:pt x="9191" y="2839"/>
                    <a:pt x="10762" y="2437"/>
                    <a:pt x="10725" y="1820"/>
                  </a:cubicBezTo>
                  <a:cubicBezTo>
                    <a:pt x="10702" y="1089"/>
                    <a:pt x="8259" y="290"/>
                    <a:pt x="5292" y="62"/>
                  </a:cubicBezTo>
                  <a:cubicBezTo>
                    <a:pt x="4754" y="21"/>
                    <a:pt x="4236" y="1"/>
                    <a:pt x="3750"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0"/>
            <p:cNvSpPr/>
            <p:nvPr/>
          </p:nvSpPr>
          <p:spPr>
            <a:xfrm>
              <a:off x="4823015" y="3596546"/>
              <a:ext cx="36521" cy="10069"/>
            </a:xfrm>
            <a:custGeom>
              <a:avLst/>
              <a:gdLst/>
              <a:ahLst/>
              <a:cxnLst/>
              <a:rect l="l" t="t" r="r" b="b"/>
              <a:pathLst>
                <a:path w="1712" h="472" extrusionOk="0">
                  <a:moveTo>
                    <a:pt x="589" y="0"/>
                  </a:moveTo>
                  <a:cubicBezTo>
                    <a:pt x="247" y="0"/>
                    <a:pt x="0" y="82"/>
                    <a:pt x="0" y="195"/>
                  </a:cubicBezTo>
                  <a:cubicBezTo>
                    <a:pt x="23" y="354"/>
                    <a:pt x="434" y="468"/>
                    <a:pt x="890" y="468"/>
                  </a:cubicBezTo>
                  <a:cubicBezTo>
                    <a:pt x="937" y="471"/>
                    <a:pt x="984" y="472"/>
                    <a:pt x="1028" y="472"/>
                  </a:cubicBezTo>
                  <a:cubicBezTo>
                    <a:pt x="1418" y="472"/>
                    <a:pt x="1712" y="386"/>
                    <a:pt x="1712" y="263"/>
                  </a:cubicBezTo>
                  <a:cubicBezTo>
                    <a:pt x="1712" y="126"/>
                    <a:pt x="1324" y="12"/>
                    <a:pt x="822" y="12"/>
                  </a:cubicBezTo>
                  <a:cubicBezTo>
                    <a:pt x="741" y="4"/>
                    <a:pt x="663" y="0"/>
                    <a:pt x="58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0"/>
            <p:cNvSpPr/>
            <p:nvPr/>
          </p:nvSpPr>
          <p:spPr>
            <a:xfrm>
              <a:off x="4909690" y="3595735"/>
              <a:ext cx="36521" cy="10090"/>
            </a:xfrm>
            <a:custGeom>
              <a:avLst/>
              <a:gdLst/>
              <a:ahLst/>
              <a:cxnLst/>
              <a:rect l="l" t="t" r="r" b="b"/>
              <a:pathLst>
                <a:path w="1712" h="473" extrusionOk="0">
                  <a:moveTo>
                    <a:pt x="684" y="1"/>
                  </a:moveTo>
                  <a:cubicBezTo>
                    <a:pt x="294" y="1"/>
                    <a:pt x="0" y="87"/>
                    <a:pt x="0" y="210"/>
                  </a:cubicBezTo>
                  <a:cubicBezTo>
                    <a:pt x="0" y="347"/>
                    <a:pt x="388" y="461"/>
                    <a:pt x="867" y="461"/>
                  </a:cubicBezTo>
                  <a:cubicBezTo>
                    <a:pt x="948" y="469"/>
                    <a:pt x="1027" y="473"/>
                    <a:pt x="1102" y="473"/>
                  </a:cubicBezTo>
                  <a:cubicBezTo>
                    <a:pt x="1449" y="473"/>
                    <a:pt x="1712" y="391"/>
                    <a:pt x="1712" y="278"/>
                  </a:cubicBezTo>
                  <a:cubicBezTo>
                    <a:pt x="1712" y="118"/>
                    <a:pt x="1301" y="4"/>
                    <a:pt x="822" y="4"/>
                  </a:cubicBezTo>
                  <a:cubicBezTo>
                    <a:pt x="775" y="2"/>
                    <a:pt x="728" y="1"/>
                    <a:pt x="684"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0"/>
            <p:cNvSpPr/>
            <p:nvPr/>
          </p:nvSpPr>
          <p:spPr>
            <a:xfrm>
              <a:off x="4857084" y="3576898"/>
              <a:ext cx="37033" cy="11562"/>
            </a:xfrm>
            <a:custGeom>
              <a:avLst/>
              <a:gdLst/>
              <a:ahLst/>
              <a:cxnLst/>
              <a:rect l="l" t="t" r="r" b="b"/>
              <a:pathLst>
                <a:path w="1736" h="542" extrusionOk="0">
                  <a:moveTo>
                    <a:pt x="449" y="0"/>
                  </a:moveTo>
                  <a:cubicBezTo>
                    <a:pt x="179" y="0"/>
                    <a:pt x="1" y="57"/>
                    <a:pt x="1" y="134"/>
                  </a:cubicBezTo>
                  <a:cubicBezTo>
                    <a:pt x="1" y="248"/>
                    <a:pt x="366" y="408"/>
                    <a:pt x="868" y="499"/>
                  </a:cubicBezTo>
                  <a:cubicBezTo>
                    <a:pt x="1023" y="529"/>
                    <a:pt x="1168" y="542"/>
                    <a:pt x="1294" y="542"/>
                  </a:cubicBezTo>
                  <a:cubicBezTo>
                    <a:pt x="1558" y="542"/>
                    <a:pt x="1736" y="485"/>
                    <a:pt x="1736" y="408"/>
                  </a:cubicBezTo>
                  <a:cubicBezTo>
                    <a:pt x="1736" y="294"/>
                    <a:pt x="1370" y="134"/>
                    <a:pt x="891" y="43"/>
                  </a:cubicBezTo>
                  <a:cubicBezTo>
                    <a:pt x="729" y="13"/>
                    <a:pt x="579" y="0"/>
                    <a:pt x="449" y="0"/>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0"/>
            <p:cNvSpPr/>
            <p:nvPr/>
          </p:nvSpPr>
          <p:spPr>
            <a:xfrm>
              <a:off x="4802557" y="3575725"/>
              <a:ext cx="37033" cy="10005"/>
            </a:xfrm>
            <a:custGeom>
              <a:avLst/>
              <a:gdLst/>
              <a:ahLst/>
              <a:cxnLst/>
              <a:rect l="l" t="t" r="r" b="b"/>
              <a:pathLst>
                <a:path w="1736" h="469" extrusionOk="0">
                  <a:moveTo>
                    <a:pt x="627" y="1"/>
                  </a:moveTo>
                  <a:cubicBezTo>
                    <a:pt x="259" y="1"/>
                    <a:pt x="0" y="55"/>
                    <a:pt x="0" y="189"/>
                  </a:cubicBezTo>
                  <a:cubicBezTo>
                    <a:pt x="0" y="326"/>
                    <a:pt x="388" y="440"/>
                    <a:pt x="868" y="463"/>
                  </a:cubicBezTo>
                  <a:cubicBezTo>
                    <a:pt x="949" y="467"/>
                    <a:pt x="1027" y="469"/>
                    <a:pt x="1100" y="469"/>
                  </a:cubicBezTo>
                  <a:cubicBezTo>
                    <a:pt x="1479" y="469"/>
                    <a:pt x="1735" y="418"/>
                    <a:pt x="1735" y="303"/>
                  </a:cubicBezTo>
                  <a:cubicBezTo>
                    <a:pt x="1735" y="189"/>
                    <a:pt x="1324" y="29"/>
                    <a:pt x="845" y="6"/>
                  </a:cubicBezTo>
                  <a:cubicBezTo>
                    <a:pt x="769" y="3"/>
                    <a:pt x="696" y="1"/>
                    <a:pt x="627"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14293"/>
        <p:cNvGrpSpPr/>
        <p:nvPr/>
      </p:nvGrpSpPr>
      <p:grpSpPr>
        <a:xfrm>
          <a:off x="0" y="0"/>
          <a:ext cx="0" cy="0"/>
          <a:chOff x="0" y="0"/>
          <a:chExt cx="0" cy="0"/>
        </a:xfrm>
      </p:grpSpPr>
      <p:sp>
        <p:nvSpPr>
          <p:cNvPr id="14294" name="Google Shape;14294;p61"/>
          <p:cNvSpPr txBox="1">
            <a:spLocks noGrp="1"/>
          </p:cNvSpPr>
          <p:nvPr>
            <p:ph type="title"/>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4295" name="Google Shape;14295;p61"/>
          <p:cNvSpPr txBox="1">
            <a:spLocks noGrp="1"/>
          </p:cNvSpPr>
          <p:nvPr>
            <p:ph type="body" idx="1"/>
          </p:nvPr>
        </p:nvSpPr>
        <p:spPr>
          <a:xfrm>
            <a:off x="713225" y="1129900"/>
            <a:ext cx="7717500" cy="343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000"/>
              </a:spcBef>
              <a:spcAft>
                <a:spcPts val="0"/>
              </a:spcAft>
              <a:buNone/>
            </a:pPr>
            <a:r>
              <a:rPr lang="en" sz="2200" b="1">
                <a:solidFill>
                  <a:schemeClr val="accent5"/>
                </a:solidFill>
                <a:latin typeface="Grandstander"/>
                <a:ea typeface="Grandstander"/>
                <a:cs typeface="Grandstander"/>
                <a:sym typeface="Grandstander"/>
              </a:rPr>
              <a:t>Vectors</a:t>
            </a:r>
            <a:endParaRPr sz="2200" b="1">
              <a:solidFill>
                <a:schemeClr val="accent5"/>
              </a:solidFill>
              <a:latin typeface="Grandstander"/>
              <a:ea typeface="Grandstander"/>
              <a:cs typeface="Grandstander"/>
              <a:sym typeface="Grandstander"/>
            </a:endParaRPr>
          </a:p>
          <a:p>
            <a:pPr marL="457200" lvl="0" indent="-298450" algn="l" rtl="0">
              <a:spcBef>
                <a:spcPts val="1000"/>
              </a:spcBef>
              <a:spcAft>
                <a:spcPts val="0"/>
              </a:spcAft>
              <a:buSzPts val="1100"/>
              <a:buChar char="●"/>
            </a:pPr>
            <a:r>
              <a:rPr lang="en">
                <a:solidFill>
                  <a:schemeClr val="hlink"/>
                </a:solidFill>
                <a:uFill>
                  <a:noFill/>
                </a:uFill>
                <a:hlinkClick r:id="rId3"/>
              </a:rPr>
              <a:t>Pizza icon set with isolated product for pizza creation pizzeria and chefs vector illustration</a:t>
            </a:r>
            <a:endParaRPr/>
          </a:p>
          <a:p>
            <a:pPr marL="0" lvl="0" indent="0" algn="l" rtl="0">
              <a:spcBef>
                <a:spcPts val="1000"/>
              </a:spcBef>
              <a:spcAft>
                <a:spcPts val="0"/>
              </a:spcAft>
              <a:buNone/>
            </a:pPr>
            <a:r>
              <a:rPr lang="en" sz="2200" b="1">
                <a:solidFill>
                  <a:schemeClr val="accent5"/>
                </a:solidFill>
                <a:latin typeface="Grandstander"/>
                <a:ea typeface="Grandstander"/>
                <a:cs typeface="Grandstander"/>
                <a:sym typeface="Grandstander"/>
              </a:rPr>
              <a:t>Photos</a:t>
            </a:r>
            <a:endParaRPr sz="2200" b="1">
              <a:solidFill>
                <a:schemeClr val="accent5"/>
              </a:solidFill>
              <a:latin typeface="Grandstander"/>
              <a:ea typeface="Grandstander"/>
              <a:cs typeface="Grandstander"/>
              <a:sym typeface="Grandstander"/>
            </a:endParaRPr>
          </a:p>
          <a:p>
            <a:pPr marL="457200" lvl="0" indent="-298450" algn="l" rtl="0">
              <a:spcBef>
                <a:spcPts val="1000"/>
              </a:spcBef>
              <a:spcAft>
                <a:spcPts val="0"/>
              </a:spcAft>
              <a:buSzPts val="1100"/>
              <a:buChar char="●"/>
            </a:pPr>
            <a:r>
              <a:rPr lang="en">
                <a:solidFill>
                  <a:schemeClr val="hlink"/>
                </a:solidFill>
                <a:uFill>
                  <a:noFill/>
                </a:uFill>
                <a:hlinkClick r:id="rId4"/>
              </a:rPr>
              <a:t>Close up hands holding pizza slices</a:t>
            </a:r>
            <a:endParaRPr/>
          </a:p>
          <a:p>
            <a:pPr marL="457200" lvl="0" indent="-298450" algn="l" rtl="0">
              <a:spcBef>
                <a:spcPts val="0"/>
              </a:spcBef>
              <a:spcAft>
                <a:spcPts val="0"/>
              </a:spcAft>
              <a:buSzPts val="1100"/>
              <a:buChar char="●"/>
            </a:pPr>
            <a:r>
              <a:rPr lang="en">
                <a:solidFill>
                  <a:schemeClr val="hlink"/>
                </a:solidFill>
                <a:uFill>
                  <a:noFill/>
                </a:uFill>
                <a:hlinkClick r:id="rId5"/>
              </a:rPr>
              <a:t>Medium shot friends eating pizza</a:t>
            </a:r>
            <a:endParaRPr/>
          </a:p>
          <a:p>
            <a:pPr marL="457200" lvl="0" indent="-298450" algn="l" rtl="0">
              <a:spcBef>
                <a:spcPts val="0"/>
              </a:spcBef>
              <a:spcAft>
                <a:spcPts val="0"/>
              </a:spcAft>
              <a:buSzPts val="1100"/>
              <a:buChar char="●"/>
            </a:pPr>
            <a:r>
              <a:rPr lang="en">
                <a:solidFill>
                  <a:schemeClr val="hlink"/>
                </a:solidFill>
                <a:uFill>
                  <a:noFill/>
                </a:uFill>
                <a:hlinkClick r:id="rId6"/>
              </a:rPr>
              <a:t>Close up friends with delicious pizza</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299"/>
        <p:cNvGrpSpPr/>
        <p:nvPr/>
      </p:nvGrpSpPr>
      <p:grpSpPr>
        <a:xfrm>
          <a:off x="0" y="0"/>
          <a:ext cx="0" cy="0"/>
          <a:chOff x="0" y="0"/>
          <a:chExt cx="0" cy="0"/>
        </a:xfrm>
      </p:grpSpPr>
      <p:sp>
        <p:nvSpPr>
          <p:cNvPr id="14300" name="Google Shape;14300;p6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4301" name="Google Shape;14301;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14302" name="Google Shape;14302;p62"/>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306"/>
        <p:cNvGrpSpPr/>
        <p:nvPr/>
      </p:nvGrpSpPr>
      <p:grpSpPr>
        <a:xfrm>
          <a:off x="0" y="0"/>
          <a:ext cx="0" cy="0"/>
          <a:chOff x="0" y="0"/>
          <a:chExt cx="0" cy="0"/>
        </a:xfrm>
      </p:grpSpPr>
      <p:sp>
        <p:nvSpPr>
          <p:cNvPr id="14307" name="Google Shape;14307;p63"/>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b="1">
                <a:solidFill>
                  <a:schemeClr val="lt1"/>
                </a:solidFill>
              </a:rPr>
              <a:t> </a:t>
            </a:r>
            <a:r>
              <a:rPr lang="en" sz="1000">
                <a:solidFill>
                  <a:schemeClr val="lt1"/>
                </a:solidFill>
              </a:rPr>
              <a:t>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14308" name="Google Shape;14308;p6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14309" name="Google Shape;14309;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860"/>
        <p:cNvGrpSpPr/>
        <p:nvPr/>
      </p:nvGrpSpPr>
      <p:grpSpPr>
        <a:xfrm>
          <a:off x="0" y="0"/>
          <a:ext cx="0" cy="0"/>
          <a:chOff x="0" y="0"/>
          <a:chExt cx="0" cy="0"/>
        </a:xfrm>
      </p:grpSpPr>
      <p:sp>
        <p:nvSpPr>
          <p:cNvPr id="12861" name="Google Shape;12861;p51"/>
          <p:cNvSpPr txBox="1">
            <a:spLocks noGrp="1"/>
          </p:cNvSpPr>
          <p:nvPr>
            <p:ph type="title"/>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SITE </a:t>
            </a:r>
            <a:r>
              <a:rPr lang="en" dirty="0">
                <a:solidFill>
                  <a:schemeClr val="accent5"/>
                </a:solidFill>
              </a:rPr>
              <a:t>PERFORMANCE</a:t>
            </a:r>
            <a:endParaRPr dirty="0">
              <a:solidFill>
                <a:schemeClr val="accent5"/>
              </a:solidFill>
            </a:endParaRPr>
          </a:p>
        </p:txBody>
      </p:sp>
      <p:sp>
        <p:nvSpPr>
          <p:cNvPr id="12862" name="Google Shape;12862;p51"/>
          <p:cNvSpPr txBox="1">
            <a:spLocks noGrp="1"/>
          </p:cNvSpPr>
          <p:nvPr>
            <p:ph type="subTitle" idx="4294967295"/>
          </p:nvPr>
        </p:nvSpPr>
        <p:spPr>
          <a:xfrm>
            <a:off x="5624431" y="1419857"/>
            <a:ext cx="2746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1700" b="1" dirty="0">
                <a:solidFill>
                  <a:schemeClr val="accent5"/>
                </a:solidFill>
                <a:latin typeface="Grandstander"/>
                <a:ea typeface="Grandstander"/>
                <a:cs typeface="Grandstander"/>
                <a:sym typeface="Grandstander"/>
              </a:rPr>
              <a:t>Orders Driven</a:t>
            </a:r>
            <a:endParaRPr sz="1700" b="1" dirty="0">
              <a:solidFill>
                <a:schemeClr val="accent5"/>
              </a:solidFill>
              <a:latin typeface="Grandstander"/>
              <a:ea typeface="Grandstander"/>
              <a:cs typeface="Grandstander"/>
              <a:sym typeface="Grandstander"/>
            </a:endParaRPr>
          </a:p>
        </p:txBody>
      </p:sp>
      <p:sp>
        <p:nvSpPr>
          <p:cNvPr id="12863" name="Google Shape;12863;p51"/>
          <p:cNvSpPr txBox="1">
            <a:spLocks noGrp="1"/>
          </p:cNvSpPr>
          <p:nvPr>
            <p:ph type="subTitle" idx="4294967295"/>
          </p:nvPr>
        </p:nvSpPr>
        <p:spPr>
          <a:xfrm>
            <a:off x="5275786" y="2473060"/>
            <a:ext cx="2889165" cy="590400"/>
          </a:xfrm>
          <a:prstGeom prst="rect">
            <a:avLst/>
          </a:prstGeom>
        </p:spPr>
        <p:txBody>
          <a:bodyPr spcFirstLastPara="1" wrap="square" lIns="91425" tIns="91425" rIns="91425" bIns="91425" anchor="t" anchorCtr="0">
            <a:noAutofit/>
          </a:bodyPr>
          <a:lstStyle/>
          <a:p>
            <a:pPr marL="285750" indent="-285750">
              <a:lnSpc>
                <a:spcPct val="100000"/>
              </a:lnSpc>
            </a:pPr>
            <a:r>
              <a:rPr lang="en" dirty="0"/>
              <a:t>Customers with most orders tend to be on retail, gaming and entertainment sites</a:t>
            </a:r>
            <a:endParaRPr dirty="0"/>
          </a:p>
        </p:txBody>
      </p:sp>
      <p:sp>
        <p:nvSpPr>
          <p:cNvPr id="12865" name="Google Shape;12865;p51"/>
          <p:cNvSpPr txBox="1">
            <a:spLocks noGrp="1"/>
          </p:cNvSpPr>
          <p:nvPr>
            <p:ph type="subTitle" idx="4294967295"/>
          </p:nvPr>
        </p:nvSpPr>
        <p:spPr>
          <a:xfrm>
            <a:off x="5624431" y="1862455"/>
            <a:ext cx="2746500" cy="492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1700" b="1" dirty="0">
                <a:solidFill>
                  <a:schemeClr val="accent4"/>
                </a:solidFill>
                <a:latin typeface="Grandstander"/>
                <a:ea typeface="Grandstander"/>
                <a:cs typeface="Grandstander"/>
                <a:sym typeface="Grandstander"/>
              </a:rPr>
              <a:t>Data Relevance Score</a:t>
            </a:r>
            <a:endParaRPr sz="1700" b="1" dirty="0">
              <a:solidFill>
                <a:schemeClr val="accent4"/>
              </a:solidFill>
              <a:latin typeface="Grandstander"/>
              <a:ea typeface="Grandstander"/>
              <a:cs typeface="Grandstander"/>
              <a:sym typeface="Grandstander"/>
            </a:endParaRPr>
          </a:p>
        </p:txBody>
      </p:sp>
      <p:sp>
        <p:nvSpPr>
          <p:cNvPr id="12866" name="Google Shape;12866;p51"/>
          <p:cNvSpPr txBox="1">
            <a:spLocks noGrp="1"/>
          </p:cNvSpPr>
          <p:nvPr>
            <p:ph type="subTitle" idx="4294967295"/>
          </p:nvPr>
        </p:nvSpPr>
        <p:spPr>
          <a:xfrm>
            <a:off x="5275787" y="3543806"/>
            <a:ext cx="2889164" cy="590400"/>
          </a:xfrm>
          <a:prstGeom prst="rect">
            <a:avLst/>
          </a:prstGeom>
        </p:spPr>
        <p:txBody>
          <a:bodyPr spcFirstLastPara="1" wrap="square" lIns="91425" tIns="91425" rIns="91425" bIns="91425" anchor="t" anchorCtr="0">
            <a:noAutofit/>
          </a:bodyPr>
          <a:lstStyle/>
          <a:p>
            <a:pPr marL="285750" indent="-285750">
              <a:lnSpc>
                <a:spcPct val="100000"/>
              </a:lnSpc>
            </a:pPr>
            <a:r>
              <a:rPr lang="en-US" dirty="0"/>
              <a:t>News sites and educational among the bottom performers</a:t>
            </a:r>
            <a:endParaRPr dirty="0"/>
          </a:p>
        </p:txBody>
      </p:sp>
      <p:sp>
        <p:nvSpPr>
          <p:cNvPr id="12867" name="Google Shape;12867;p51"/>
          <p:cNvSpPr/>
          <p:nvPr/>
        </p:nvSpPr>
        <p:spPr>
          <a:xfrm>
            <a:off x="5280286" y="1535572"/>
            <a:ext cx="293811" cy="264213"/>
          </a:xfrm>
          <a:prstGeom prst="ellipse">
            <a:avLst/>
          </a:pr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sp>
        <p:nvSpPr>
          <p:cNvPr id="12868" name="Google Shape;12868;p51"/>
          <p:cNvSpPr/>
          <p:nvPr/>
        </p:nvSpPr>
        <p:spPr>
          <a:xfrm>
            <a:off x="5280286" y="1985813"/>
            <a:ext cx="293812" cy="264213"/>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grpSp>
        <p:nvGrpSpPr>
          <p:cNvPr id="12870" name="Google Shape;12870;p51"/>
          <p:cNvGrpSpPr/>
          <p:nvPr/>
        </p:nvGrpSpPr>
        <p:grpSpPr>
          <a:xfrm>
            <a:off x="7048483" y="369290"/>
            <a:ext cx="2095529" cy="1058761"/>
            <a:chOff x="1423500" y="1965000"/>
            <a:chExt cx="1202875" cy="607750"/>
          </a:xfrm>
        </p:grpSpPr>
        <p:sp>
          <p:nvSpPr>
            <p:cNvPr id="12871" name="Google Shape;12871;p51"/>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51"/>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51"/>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51"/>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51"/>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51"/>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51"/>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51"/>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51"/>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51"/>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51"/>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51"/>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51"/>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51"/>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51"/>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51"/>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51"/>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51"/>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51"/>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51"/>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51"/>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51"/>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51"/>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51"/>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51"/>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51"/>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51"/>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51"/>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51"/>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51"/>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51"/>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51"/>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51"/>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51"/>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51"/>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51"/>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51"/>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51"/>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51"/>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51"/>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51"/>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51"/>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51"/>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51"/>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51"/>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51"/>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51"/>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51"/>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51"/>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51"/>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51"/>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51"/>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51"/>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51"/>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51"/>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51"/>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51"/>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51"/>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51"/>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51"/>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51"/>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51"/>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51"/>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51"/>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51"/>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51"/>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51"/>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51"/>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51"/>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51"/>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51"/>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51"/>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51"/>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51"/>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51"/>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51"/>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51"/>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51"/>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51"/>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51"/>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51"/>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51"/>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51"/>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51"/>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51"/>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51"/>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51"/>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51"/>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51"/>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51"/>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51"/>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51"/>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51"/>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51"/>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51"/>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51"/>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51"/>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51"/>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51"/>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51"/>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51"/>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51"/>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51"/>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51"/>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51"/>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51"/>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51"/>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51"/>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51"/>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51"/>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51"/>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51"/>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51"/>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51"/>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51"/>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51"/>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51"/>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51"/>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51"/>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51"/>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51"/>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51"/>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51"/>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51"/>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51"/>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51"/>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51"/>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51"/>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51"/>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51"/>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51"/>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51"/>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2" name="Chart 1">
            <a:extLst>
              <a:ext uri="{FF2B5EF4-FFF2-40B4-BE49-F238E27FC236}">
                <a16:creationId xmlns:a16="http://schemas.microsoft.com/office/drawing/2014/main" id="{288B3BBF-20CB-064C-B1B2-C30950820F18}"/>
              </a:ext>
            </a:extLst>
          </p:cNvPr>
          <p:cNvGraphicFramePr>
            <a:graphicFrameLocks/>
          </p:cNvGraphicFramePr>
          <p:nvPr>
            <p:extLst>
              <p:ext uri="{D42A27DB-BD31-4B8C-83A1-F6EECF244321}">
                <p14:modId xmlns:p14="http://schemas.microsoft.com/office/powerpoint/2010/main" val="3231512741"/>
              </p:ext>
            </p:extLst>
          </p:nvPr>
        </p:nvGraphicFramePr>
        <p:xfrm>
          <a:off x="484633" y="1197856"/>
          <a:ext cx="4520380" cy="312725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3409665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313"/>
        <p:cNvGrpSpPr/>
        <p:nvPr/>
      </p:nvGrpSpPr>
      <p:grpSpPr>
        <a:xfrm>
          <a:off x="0" y="0"/>
          <a:ext cx="0" cy="0"/>
          <a:chOff x="0" y="0"/>
          <a:chExt cx="0" cy="0"/>
        </a:xfrm>
      </p:grpSpPr>
      <p:sp>
        <p:nvSpPr>
          <p:cNvPr id="14314" name="Google Shape;14314;p64"/>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14315" name="Google Shape;14315;p64"/>
          <p:cNvSpPr txBox="1"/>
          <p:nvPr/>
        </p:nvSpPr>
        <p:spPr>
          <a:xfrm>
            <a:off x="1068100" y="14580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Grandstander</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https://fonts.google.com/specimen/Grandstander</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Epilogue</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https://fonts.google.com/specimen/Epilogue</a:t>
            </a:r>
            <a:r>
              <a:rPr lang="en" sz="1100">
                <a:solidFill>
                  <a:srgbClr val="FFFFFF"/>
                </a:solidFill>
              </a:rPr>
              <a:t>)</a:t>
            </a:r>
            <a:endParaRPr sz="1100">
              <a:solidFill>
                <a:srgbClr val="FFFFFF"/>
              </a:solidFill>
            </a:endParaRPr>
          </a:p>
        </p:txBody>
      </p:sp>
      <p:sp>
        <p:nvSpPr>
          <p:cNvPr id="14316" name="Google Shape;14316;p64"/>
          <p:cNvSpPr/>
          <p:nvPr/>
        </p:nvSpPr>
        <p:spPr>
          <a:xfrm>
            <a:off x="2052650" y="298822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4"/>
          <p:cNvSpPr/>
          <p:nvPr/>
        </p:nvSpPr>
        <p:spPr>
          <a:xfrm>
            <a:off x="3114470" y="2988225"/>
            <a:ext cx="791400" cy="754200"/>
          </a:xfrm>
          <a:prstGeom prst="roundRect">
            <a:avLst>
              <a:gd name="adj" fmla="val 16667"/>
            </a:avLst>
          </a:prstGeom>
          <a:solidFill>
            <a:srgbClr val="FFF9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4"/>
          <p:cNvSpPr/>
          <p:nvPr/>
        </p:nvSpPr>
        <p:spPr>
          <a:xfrm>
            <a:off x="4176289" y="2988225"/>
            <a:ext cx="791400" cy="754200"/>
          </a:xfrm>
          <a:prstGeom prst="roundRect">
            <a:avLst>
              <a:gd name="adj" fmla="val 16667"/>
            </a:avLst>
          </a:prstGeom>
          <a:solidFill>
            <a:srgbClr val="FFE2A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4"/>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#434343</a:t>
            </a:r>
            <a:endParaRPr sz="1000">
              <a:solidFill>
                <a:srgbClr val="FFFFFF"/>
              </a:solidFill>
            </a:endParaRPr>
          </a:p>
        </p:txBody>
      </p:sp>
      <p:sp>
        <p:nvSpPr>
          <p:cNvPr id="14320" name="Google Shape;14320;p64"/>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#fff9e8</a:t>
            </a:r>
            <a:endParaRPr sz="1000">
              <a:solidFill>
                <a:schemeClr val="dk1"/>
              </a:solidFill>
            </a:endParaRPr>
          </a:p>
        </p:txBody>
      </p:sp>
      <p:sp>
        <p:nvSpPr>
          <p:cNvPr id="14321" name="Google Shape;14321;p64"/>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#ffe2a9</a:t>
            </a:r>
            <a:endParaRPr sz="1000">
              <a:solidFill>
                <a:schemeClr val="dk1"/>
              </a:solidFill>
            </a:endParaRPr>
          </a:p>
        </p:txBody>
      </p:sp>
      <p:sp>
        <p:nvSpPr>
          <p:cNvPr id="14322" name="Google Shape;14322;p64"/>
          <p:cNvSpPr/>
          <p:nvPr/>
        </p:nvSpPr>
        <p:spPr>
          <a:xfrm>
            <a:off x="5238125" y="2988225"/>
            <a:ext cx="791400" cy="754200"/>
          </a:xfrm>
          <a:prstGeom prst="roundRect">
            <a:avLst>
              <a:gd name="adj" fmla="val 16667"/>
            </a:avLst>
          </a:prstGeom>
          <a:solidFill>
            <a:srgbClr val="FF39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4"/>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#ff3964</a:t>
            </a:r>
            <a:endParaRPr sz="1000">
              <a:solidFill>
                <a:srgbClr val="FFFFFF"/>
              </a:solidFill>
            </a:endParaRPr>
          </a:p>
        </p:txBody>
      </p:sp>
      <p:sp>
        <p:nvSpPr>
          <p:cNvPr id="14324" name="Google Shape;14324;p64"/>
          <p:cNvSpPr/>
          <p:nvPr/>
        </p:nvSpPr>
        <p:spPr>
          <a:xfrm>
            <a:off x="2583563" y="3919325"/>
            <a:ext cx="791400" cy="754200"/>
          </a:xfrm>
          <a:prstGeom prst="roundRect">
            <a:avLst>
              <a:gd name="adj" fmla="val 16667"/>
            </a:avLst>
          </a:prstGeom>
          <a:solidFill>
            <a:srgbClr val="F4CE8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4"/>
          <p:cNvSpPr/>
          <p:nvPr/>
        </p:nvSpPr>
        <p:spPr>
          <a:xfrm>
            <a:off x="3645382" y="3919325"/>
            <a:ext cx="791400" cy="754200"/>
          </a:xfrm>
          <a:prstGeom prst="roundRect">
            <a:avLst>
              <a:gd name="adj" fmla="val 16667"/>
            </a:avLst>
          </a:prstGeom>
          <a:solidFill>
            <a:srgbClr val="AD442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4"/>
          <p:cNvSpPr/>
          <p:nvPr/>
        </p:nvSpPr>
        <p:spPr>
          <a:xfrm>
            <a:off x="4707202" y="3919325"/>
            <a:ext cx="791400" cy="754200"/>
          </a:xfrm>
          <a:prstGeom prst="roundRect">
            <a:avLst>
              <a:gd name="adj" fmla="val 16667"/>
            </a:avLst>
          </a:prstGeom>
          <a:solidFill>
            <a:srgbClr val="84281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4"/>
          <p:cNvSpPr txBox="1"/>
          <p:nvPr/>
        </p:nvSpPr>
        <p:spPr>
          <a:xfrm>
            <a:off x="258356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#f4ce89</a:t>
            </a:r>
            <a:endParaRPr sz="1000">
              <a:solidFill>
                <a:schemeClr val="dk1"/>
              </a:solidFill>
            </a:endParaRPr>
          </a:p>
        </p:txBody>
      </p:sp>
      <p:sp>
        <p:nvSpPr>
          <p:cNvPr id="14328" name="Google Shape;14328;p64"/>
          <p:cNvSpPr txBox="1"/>
          <p:nvPr/>
        </p:nvSpPr>
        <p:spPr>
          <a:xfrm>
            <a:off x="364538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#ad442f</a:t>
            </a:r>
            <a:endParaRPr sz="1000">
              <a:solidFill>
                <a:srgbClr val="FFFFFF"/>
              </a:solidFill>
            </a:endParaRPr>
          </a:p>
        </p:txBody>
      </p:sp>
      <p:sp>
        <p:nvSpPr>
          <p:cNvPr id="14329" name="Google Shape;14329;p64"/>
          <p:cNvSpPr txBox="1"/>
          <p:nvPr/>
        </p:nvSpPr>
        <p:spPr>
          <a:xfrm>
            <a:off x="4707213"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#84281f</a:t>
            </a:r>
            <a:endParaRPr sz="1000">
              <a:solidFill>
                <a:srgbClr val="FFFFFF"/>
              </a:solidFill>
            </a:endParaRPr>
          </a:p>
        </p:txBody>
      </p:sp>
      <p:sp>
        <p:nvSpPr>
          <p:cNvPr id="14330" name="Google Shape;14330;p64"/>
          <p:cNvSpPr/>
          <p:nvPr/>
        </p:nvSpPr>
        <p:spPr>
          <a:xfrm>
            <a:off x="5769038" y="3919325"/>
            <a:ext cx="791400" cy="754200"/>
          </a:xfrm>
          <a:prstGeom prst="roundRect">
            <a:avLst>
              <a:gd name="adj" fmla="val 16667"/>
            </a:avLst>
          </a:prstGeom>
          <a:solidFill>
            <a:srgbClr val="DD584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4"/>
          <p:cNvSpPr txBox="1"/>
          <p:nvPr/>
        </p:nvSpPr>
        <p:spPr>
          <a:xfrm>
            <a:off x="5769038"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#dd5845</a:t>
            </a:r>
            <a:endParaRPr sz="1000">
              <a:solidFill>
                <a:srgbClr val="FFFFFF"/>
              </a:solidFill>
            </a:endParaRPr>
          </a:p>
        </p:txBody>
      </p:sp>
      <p:sp>
        <p:nvSpPr>
          <p:cNvPr id="14332" name="Google Shape;14332;p64"/>
          <p:cNvSpPr/>
          <p:nvPr/>
        </p:nvSpPr>
        <p:spPr>
          <a:xfrm>
            <a:off x="6299950" y="2988225"/>
            <a:ext cx="791400" cy="754200"/>
          </a:xfrm>
          <a:prstGeom prst="roundRect">
            <a:avLst>
              <a:gd name="adj" fmla="val 16667"/>
            </a:avLst>
          </a:prstGeom>
          <a:solidFill>
            <a:srgbClr val="B7AE4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4"/>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#b7ae42</a:t>
            </a:r>
            <a:endParaRPr sz="1000">
              <a:solidFill>
                <a:srgbClr val="FFFFFF"/>
              </a:solidFill>
            </a:endParaRPr>
          </a:p>
        </p:txBody>
      </p:sp>
      <p:sp>
        <p:nvSpPr>
          <p:cNvPr id="14334" name="Google Shape;14334;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338"/>
        <p:cNvGrpSpPr/>
        <p:nvPr/>
      </p:nvGrpSpPr>
      <p:grpSpPr>
        <a:xfrm>
          <a:off x="0" y="0"/>
          <a:ext cx="0" cy="0"/>
          <a:chOff x="0" y="0"/>
          <a:chExt cx="0" cy="0"/>
        </a:xfrm>
      </p:grpSpPr>
      <p:sp>
        <p:nvSpPr>
          <p:cNvPr id="14339" name="Google Shape;14339;p65"/>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dirty="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dirty="0">
                <a:solidFill>
                  <a:srgbClr val="869FB2"/>
                </a:solidFill>
              </a:rPr>
              <a:t> h</a:t>
            </a:r>
            <a:r>
              <a:rPr lang="en" sz="1100" dirty="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dirty="0">
              <a:solidFill>
                <a:srgbClr val="869FB2"/>
              </a:solidFill>
            </a:endParaRPr>
          </a:p>
        </p:txBody>
      </p:sp>
      <p:sp>
        <p:nvSpPr>
          <p:cNvPr id="14340" name="Google Shape;14340;p6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4341" name="Google Shape;14341;p65"/>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14342" name="Google Shape;14342;p6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4343" name="Google Shape;14343;p6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4344" name="Google Shape;14344;p6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4345" name="Google Shape;14345;p6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4346" name="Google Shape;14346;p65"/>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14347" name="Google Shape;14347;p65"/>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14348" name="Google Shape;14348;p65"/>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14349" name="Google Shape;14349;p65"/>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14350" name="Google Shape;14350;p6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4354"/>
        <p:cNvGrpSpPr/>
        <p:nvPr/>
      </p:nvGrpSpPr>
      <p:grpSpPr>
        <a:xfrm>
          <a:off x="0" y="0"/>
          <a:ext cx="0" cy="0"/>
          <a:chOff x="0" y="0"/>
          <a:chExt cx="0" cy="0"/>
        </a:xfrm>
      </p:grpSpPr>
      <p:sp>
        <p:nvSpPr>
          <p:cNvPr id="14355" name="Google Shape;14355;p66"/>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14356" name="Google Shape;14356;p6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14357" name="Google Shape;14357;p66"/>
          <p:cNvGrpSpPr/>
          <p:nvPr/>
        </p:nvGrpSpPr>
        <p:grpSpPr>
          <a:xfrm>
            <a:off x="5082708" y="3095784"/>
            <a:ext cx="442841" cy="514271"/>
            <a:chOff x="4727025" y="1332775"/>
            <a:chExt cx="59900" cy="69625"/>
          </a:xfrm>
        </p:grpSpPr>
        <p:sp>
          <p:nvSpPr>
            <p:cNvPr id="14358" name="Google Shape;14358;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0" name="Google Shape;14360;p66"/>
          <p:cNvGrpSpPr/>
          <p:nvPr/>
        </p:nvGrpSpPr>
        <p:grpSpPr>
          <a:xfrm>
            <a:off x="5758025" y="2343272"/>
            <a:ext cx="500909" cy="500899"/>
            <a:chOff x="4820425" y="1329900"/>
            <a:chExt cx="70175" cy="70350"/>
          </a:xfrm>
        </p:grpSpPr>
        <p:sp>
          <p:nvSpPr>
            <p:cNvPr id="14361" name="Google Shape;14361;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5" name="Google Shape;14365;p66"/>
          <p:cNvGrpSpPr/>
          <p:nvPr/>
        </p:nvGrpSpPr>
        <p:grpSpPr>
          <a:xfrm>
            <a:off x="6410648" y="2355062"/>
            <a:ext cx="538135" cy="493119"/>
            <a:chOff x="4903200" y="1331525"/>
            <a:chExt cx="73575" cy="67425"/>
          </a:xfrm>
        </p:grpSpPr>
        <p:sp>
          <p:nvSpPr>
            <p:cNvPr id="14366" name="Google Shape;14366;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4367" name="Google Shape;14367;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8" name="Google Shape;14368;p66"/>
          <p:cNvGrpSpPr/>
          <p:nvPr/>
        </p:nvGrpSpPr>
        <p:grpSpPr>
          <a:xfrm>
            <a:off x="5670599" y="3097040"/>
            <a:ext cx="544563" cy="511895"/>
            <a:chOff x="4815575" y="1416800"/>
            <a:chExt cx="73750" cy="71400"/>
          </a:xfrm>
        </p:grpSpPr>
        <p:sp>
          <p:nvSpPr>
            <p:cNvPr id="14369" name="Google Shape;14369;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66"/>
          <p:cNvGrpSpPr/>
          <p:nvPr/>
        </p:nvGrpSpPr>
        <p:grpSpPr>
          <a:xfrm>
            <a:off x="6367224" y="3096746"/>
            <a:ext cx="602914" cy="512477"/>
            <a:chOff x="4902475" y="1418875"/>
            <a:chExt cx="74500" cy="63775"/>
          </a:xfrm>
        </p:grpSpPr>
        <p:sp>
          <p:nvSpPr>
            <p:cNvPr id="14373" name="Google Shape;14373;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5" name="Google Shape;14375;p66"/>
          <p:cNvGrpSpPr/>
          <p:nvPr/>
        </p:nvGrpSpPr>
        <p:grpSpPr>
          <a:xfrm>
            <a:off x="5783096" y="3835985"/>
            <a:ext cx="515391" cy="525699"/>
            <a:chOff x="4818100" y="1507675"/>
            <a:chExt cx="71225" cy="71625"/>
          </a:xfrm>
        </p:grpSpPr>
        <p:sp>
          <p:nvSpPr>
            <p:cNvPr id="14376" name="Google Shape;14376;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0" name="Google Shape;14380;p66"/>
          <p:cNvGrpSpPr/>
          <p:nvPr/>
        </p:nvGrpSpPr>
        <p:grpSpPr>
          <a:xfrm>
            <a:off x="5121199" y="3857517"/>
            <a:ext cx="522956" cy="489869"/>
            <a:chOff x="4721450" y="1509475"/>
            <a:chExt cx="79350" cy="74325"/>
          </a:xfrm>
        </p:grpSpPr>
        <p:sp>
          <p:nvSpPr>
            <p:cNvPr id="14381" name="Google Shape;14381;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5" name="Google Shape;14385;p66"/>
          <p:cNvGrpSpPr/>
          <p:nvPr/>
        </p:nvGrpSpPr>
        <p:grpSpPr>
          <a:xfrm>
            <a:off x="6444441" y="3837269"/>
            <a:ext cx="525704" cy="535436"/>
            <a:chOff x="4906800" y="1507500"/>
            <a:chExt cx="70350" cy="71075"/>
          </a:xfrm>
        </p:grpSpPr>
        <p:sp>
          <p:nvSpPr>
            <p:cNvPr id="14386" name="Google Shape;14386;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1" name="Google Shape;14391;p66"/>
          <p:cNvGrpSpPr/>
          <p:nvPr/>
        </p:nvGrpSpPr>
        <p:grpSpPr>
          <a:xfrm>
            <a:off x="4477263" y="2343250"/>
            <a:ext cx="508054" cy="508095"/>
            <a:chOff x="3736598" y="2170606"/>
            <a:chExt cx="404889" cy="404889"/>
          </a:xfrm>
        </p:grpSpPr>
        <p:sp>
          <p:nvSpPr>
            <p:cNvPr id="14392" name="Google Shape;14392;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6" name="Google Shape;14396;p66"/>
          <p:cNvGrpSpPr/>
          <p:nvPr/>
        </p:nvGrpSpPr>
        <p:grpSpPr>
          <a:xfrm>
            <a:off x="3765303" y="2343345"/>
            <a:ext cx="575790" cy="507904"/>
            <a:chOff x="3161917" y="2170682"/>
            <a:chExt cx="458870" cy="404737"/>
          </a:xfrm>
        </p:grpSpPr>
        <p:sp>
          <p:nvSpPr>
            <p:cNvPr id="14397" name="Google Shape;14397;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4398" name="Google Shape;14398;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0" name="Google Shape;14400;p66"/>
          <p:cNvGrpSpPr/>
          <p:nvPr/>
        </p:nvGrpSpPr>
        <p:grpSpPr>
          <a:xfrm>
            <a:off x="3792833" y="3103717"/>
            <a:ext cx="520730" cy="498567"/>
            <a:chOff x="3179914" y="2889488"/>
            <a:chExt cx="422876" cy="404911"/>
          </a:xfrm>
        </p:grpSpPr>
        <p:sp>
          <p:nvSpPr>
            <p:cNvPr id="14401" name="Google Shape;14401;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66"/>
          <p:cNvGrpSpPr/>
          <p:nvPr/>
        </p:nvGrpSpPr>
        <p:grpSpPr>
          <a:xfrm>
            <a:off x="4421513" y="3103677"/>
            <a:ext cx="516145" cy="498648"/>
            <a:chOff x="3729467" y="2889422"/>
            <a:chExt cx="419153" cy="404977"/>
          </a:xfrm>
        </p:grpSpPr>
        <p:sp>
          <p:nvSpPr>
            <p:cNvPr id="14408" name="Google Shape;14408;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5" name="Google Shape;14415;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9" name="Google Shape;14419;p66"/>
          <p:cNvGrpSpPr/>
          <p:nvPr/>
        </p:nvGrpSpPr>
        <p:grpSpPr>
          <a:xfrm>
            <a:off x="7141841" y="2550562"/>
            <a:ext cx="166473" cy="141497"/>
            <a:chOff x="4660325" y="1866850"/>
            <a:chExt cx="68350" cy="58100"/>
          </a:xfrm>
        </p:grpSpPr>
        <p:sp>
          <p:nvSpPr>
            <p:cNvPr id="14420" name="Google Shape;14420;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2" name="Google Shape;14422;p66"/>
          <p:cNvGrpSpPr/>
          <p:nvPr/>
        </p:nvGrpSpPr>
        <p:grpSpPr>
          <a:xfrm>
            <a:off x="7451186" y="2576286"/>
            <a:ext cx="162515" cy="90049"/>
            <a:chOff x="4791775" y="1877500"/>
            <a:chExt cx="66725" cy="36975"/>
          </a:xfrm>
        </p:grpSpPr>
        <p:sp>
          <p:nvSpPr>
            <p:cNvPr id="14423" name="Google Shape;14423;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5" name="Google Shape;14425;p66"/>
          <p:cNvGrpSpPr/>
          <p:nvPr/>
        </p:nvGrpSpPr>
        <p:grpSpPr>
          <a:xfrm>
            <a:off x="7772899" y="2576286"/>
            <a:ext cx="144979" cy="90049"/>
            <a:chOff x="4923925" y="1877500"/>
            <a:chExt cx="59525" cy="36975"/>
          </a:xfrm>
        </p:grpSpPr>
        <p:sp>
          <p:nvSpPr>
            <p:cNvPr id="14426" name="Google Shape;14426;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8" name="Google Shape;14428;p66"/>
          <p:cNvGrpSpPr/>
          <p:nvPr/>
        </p:nvGrpSpPr>
        <p:grpSpPr>
          <a:xfrm>
            <a:off x="8067390" y="2558477"/>
            <a:ext cx="141447" cy="125667"/>
            <a:chOff x="5058450" y="1870100"/>
            <a:chExt cx="58075" cy="51600"/>
          </a:xfrm>
        </p:grpSpPr>
        <p:sp>
          <p:nvSpPr>
            <p:cNvPr id="14429" name="Google Shape;14429;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66"/>
          <p:cNvGrpSpPr/>
          <p:nvPr/>
        </p:nvGrpSpPr>
        <p:grpSpPr>
          <a:xfrm>
            <a:off x="7481905" y="2980885"/>
            <a:ext cx="101077" cy="107645"/>
            <a:chOff x="4811425" y="2065025"/>
            <a:chExt cx="41500" cy="44200"/>
          </a:xfrm>
        </p:grpSpPr>
        <p:sp>
          <p:nvSpPr>
            <p:cNvPr id="14432" name="Google Shape;14432;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4" name="Google Shape;14434;p66"/>
          <p:cNvGrpSpPr/>
          <p:nvPr/>
        </p:nvGrpSpPr>
        <p:grpSpPr>
          <a:xfrm>
            <a:off x="7774342" y="2981098"/>
            <a:ext cx="120867" cy="107218"/>
            <a:chOff x="4929875" y="2065025"/>
            <a:chExt cx="49625" cy="44025"/>
          </a:xfrm>
        </p:grpSpPr>
        <p:sp>
          <p:nvSpPr>
            <p:cNvPr id="14435" name="Google Shape;14435;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7" name="Google Shape;14437;p66"/>
          <p:cNvGrpSpPr/>
          <p:nvPr/>
        </p:nvGrpSpPr>
        <p:grpSpPr>
          <a:xfrm>
            <a:off x="8103011" y="2984112"/>
            <a:ext cx="70206" cy="101191"/>
            <a:chOff x="5083925" y="2066350"/>
            <a:chExt cx="28825" cy="41550"/>
          </a:xfrm>
        </p:grpSpPr>
        <p:sp>
          <p:nvSpPr>
            <p:cNvPr id="14438" name="Google Shape;14438;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0" name="Google Shape;14440;p66"/>
          <p:cNvGrpSpPr/>
          <p:nvPr/>
        </p:nvGrpSpPr>
        <p:grpSpPr>
          <a:xfrm>
            <a:off x="7134565" y="2999759"/>
            <a:ext cx="181026" cy="69896"/>
            <a:chOff x="4659775" y="2072775"/>
            <a:chExt cx="74325" cy="28700"/>
          </a:xfrm>
        </p:grpSpPr>
        <p:sp>
          <p:nvSpPr>
            <p:cNvPr id="14441" name="Google Shape;14441;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4" name="Google Shape;14444;p66"/>
          <p:cNvGrpSpPr/>
          <p:nvPr/>
        </p:nvGrpSpPr>
        <p:grpSpPr>
          <a:xfrm>
            <a:off x="8054421" y="2790324"/>
            <a:ext cx="167387" cy="89197"/>
            <a:chOff x="4662475" y="1976500"/>
            <a:chExt cx="68725" cy="36625"/>
          </a:xfrm>
        </p:grpSpPr>
        <p:sp>
          <p:nvSpPr>
            <p:cNvPr id="14445" name="Google Shape;14445;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66"/>
          <p:cNvGrpSpPr/>
          <p:nvPr/>
        </p:nvGrpSpPr>
        <p:grpSpPr>
          <a:xfrm>
            <a:off x="7751326" y="2793764"/>
            <a:ext cx="166899" cy="82317"/>
            <a:chOff x="4920150" y="1977875"/>
            <a:chExt cx="68525" cy="33800"/>
          </a:xfrm>
        </p:grpSpPr>
        <p:sp>
          <p:nvSpPr>
            <p:cNvPr id="14449" name="Google Shape;14449;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2" name="Google Shape;14452;p66"/>
          <p:cNvGrpSpPr/>
          <p:nvPr/>
        </p:nvGrpSpPr>
        <p:grpSpPr>
          <a:xfrm>
            <a:off x="7162483" y="3197682"/>
            <a:ext cx="125190" cy="127859"/>
            <a:chOff x="4676550" y="2160575"/>
            <a:chExt cx="51400" cy="52500"/>
          </a:xfrm>
        </p:grpSpPr>
        <p:sp>
          <p:nvSpPr>
            <p:cNvPr id="14453" name="Google Shape;14453;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66"/>
          <p:cNvGrpSpPr/>
          <p:nvPr/>
        </p:nvGrpSpPr>
        <p:grpSpPr>
          <a:xfrm>
            <a:off x="7459741" y="3204714"/>
            <a:ext cx="145405" cy="113794"/>
            <a:chOff x="4768325" y="2163475"/>
            <a:chExt cx="59700" cy="46725"/>
          </a:xfrm>
        </p:grpSpPr>
        <p:sp>
          <p:nvSpPr>
            <p:cNvPr id="14457" name="Google Shape;14457;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59" name="Google Shape;14459;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65" name="Google Shape;14465;p66"/>
          <p:cNvGrpSpPr/>
          <p:nvPr/>
        </p:nvGrpSpPr>
        <p:grpSpPr>
          <a:xfrm>
            <a:off x="7476059" y="3459808"/>
            <a:ext cx="112768" cy="106853"/>
            <a:chOff x="4768575" y="2253950"/>
            <a:chExt cx="46300" cy="43875"/>
          </a:xfrm>
        </p:grpSpPr>
        <p:sp>
          <p:nvSpPr>
            <p:cNvPr id="14466" name="Google Shape;14466;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8" name="Google Shape;14468;p66"/>
          <p:cNvGrpSpPr/>
          <p:nvPr/>
        </p:nvGrpSpPr>
        <p:grpSpPr>
          <a:xfrm>
            <a:off x="7775682" y="3948834"/>
            <a:ext cx="118187" cy="146246"/>
            <a:chOff x="4960900" y="2433225"/>
            <a:chExt cx="48525" cy="60050"/>
          </a:xfrm>
        </p:grpSpPr>
        <p:sp>
          <p:nvSpPr>
            <p:cNvPr id="14469" name="Google Shape;14469;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1" name="Google Shape;14471;p66"/>
          <p:cNvGrpSpPr/>
          <p:nvPr/>
        </p:nvGrpSpPr>
        <p:grpSpPr>
          <a:xfrm>
            <a:off x="7464247" y="4212895"/>
            <a:ext cx="136394" cy="143810"/>
            <a:chOff x="4854075" y="2527625"/>
            <a:chExt cx="56000" cy="59050"/>
          </a:xfrm>
        </p:grpSpPr>
        <p:sp>
          <p:nvSpPr>
            <p:cNvPr id="14472" name="Google Shape;14472;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74" name="Google Shape;14474;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77" name="Google Shape;14477;p66"/>
          <p:cNvGrpSpPr/>
          <p:nvPr/>
        </p:nvGrpSpPr>
        <p:grpSpPr>
          <a:xfrm>
            <a:off x="8088458" y="3676639"/>
            <a:ext cx="99312" cy="160797"/>
            <a:chOff x="5059700" y="2334775"/>
            <a:chExt cx="40775" cy="66025"/>
          </a:xfrm>
        </p:grpSpPr>
        <p:sp>
          <p:nvSpPr>
            <p:cNvPr id="14478" name="Google Shape;14478;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7" name="Google Shape;14487;p66"/>
          <p:cNvGrpSpPr/>
          <p:nvPr/>
        </p:nvGrpSpPr>
        <p:grpSpPr>
          <a:xfrm>
            <a:off x="8045622" y="3941771"/>
            <a:ext cx="184984" cy="160371"/>
            <a:chOff x="5037700" y="2430325"/>
            <a:chExt cx="75950" cy="65850"/>
          </a:xfrm>
        </p:grpSpPr>
        <p:sp>
          <p:nvSpPr>
            <p:cNvPr id="14488" name="Google Shape;14488;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0" name="Google Shape;14490;p66"/>
          <p:cNvGrpSpPr/>
          <p:nvPr/>
        </p:nvGrpSpPr>
        <p:grpSpPr>
          <a:xfrm>
            <a:off x="7465128" y="3708223"/>
            <a:ext cx="173014" cy="97629"/>
            <a:chOff x="4756975" y="2341800"/>
            <a:chExt cx="91975" cy="51925"/>
          </a:xfrm>
        </p:grpSpPr>
        <p:sp>
          <p:nvSpPr>
            <p:cNvPr id="14491" name="Google Shape;14491;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1" name="Google Shape;14511;p66"/>
          <p:cNvGrpSpPr/>
          <p:nvPr/>
        </p:nvGrpSpPr>
        <p:grpSpPr>
          <a:xfrm>
            <a:off x="7732065" y="4196920"/>
            <a:ext cx="212497" cy="175761"/>
            <a:chOff x="4943575" y="2516350"/>
            <a:chExt cx="98675" cy="81700"/>
          </a:xfrm>
        </p:grpSpPr>
        <p:sp>
          <p:nvSpPr>
            <p:cNvPr id="14512" name="Google Shape;14512;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0" name="Google Shape;14590;p66"/>
          <p:cNvGrpSpPr/>
          <p:nvPr/>
        </p:nvGrpSpPr>
        <p:grpSpPr>
          <a:xfrm>
            <a:off x="1990126" y="3423163"/>
            <a:ext cx="965351" cy="134611"/>
            <a:chOff x="4411970" y="2962952"/>
            <a:chExt cx="706544" cy="104212"/>
          </a:xfrm>
        </p:grpSpPr>
        <p:sp>
          <p:nvSpPr>
            <p:cNvPr id="14591" name="Google Shape;14591;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5" name="Google Shape;14595;p66"/>
          <p:cNvGrpSpPr/>
          <p:nvPr/>
        </p:nvGrpSpPr>
        <p:grpSpPr>
          <a:xfrm>
            <a:off x="1990126" y="3012077"/>
            <a:ext cx="960158" cy="289172"/>
            <a:chOff x="4411970" y="2726085"/>
            <a:chExt cx="643107" cy="193659"/>
          </a:xfrm>
        </p:grpSpPr>
        <p:sp>
          <p:nvSpPr>
            <p:cNvPr id="14596" name="Google Shape;14596;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9" name="Google Shape;14599;p66"/>
          <p:cNvGrpSpPr/>
          <p:nvPr/>
        </p:nvGrpSpPr>
        <p:grpSpPr>
          <a:xfrm>
            <a:off x="993018" y="3278187"/>
            <a:ext cx="833173" cy="259209"/>
            <a:chOff x="4411970" y="4340222"/>
            <a:chExt cx="779467" cy="242683"/>
          </a:xfrm>
        </p:grpSpPr>
        <p:sp>
          <p:nvSpPr>
            <p:cNvPr id="14600" name="Google Shape;14600;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3" name="Google Shape;14603;p66"/>
          <p:cNvGrpSpPr/>
          <p:nvPr/>
        </p:nvGrpSpPr>
        <p:grpSpPr>
          <a:xfrm>
            <a:off x="1990126" y="2673933"/>
            <a:ext cx="965160" cy="216230"/>
            <a:chOff x="4411970" y="2468674"/>
            <a:chExt cx="747317" cy="167425"/>
          </a:xfrm>
        </p:grpSpPr>
        <p:sp>
          <p:nvSpPr>
            <p:cNvPr id="14604" name="Google Shape;14604;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6" name="Google Shape;14606;p66"/>
          <p:cNvGrpSpPr/>
          <p:nvPr/>
        </p:nvGrpSpPr>
        <p:grpSpPr>
          <a:xfrm>
            <a:off x="988873" y="2578650"/>
            <a:ext cx="810451" cy="319148"/>
            <a:chOff x="4411970" y="3686602"/>
            <a:chExt cx="797845" cy="314215"/>
          </a:xfrm>
        </p:grpSpPr>
        <p:sp>
          <p:nvSpPr>
            <p:cNvPr id="14607" name="Google Shape;14607;p6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12" name="Google Shape;14612;p6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13" name="Google Shape;14613;p66"/>
          <p:cNvGrpSpPr/>
          <p:nvPr/>
        </p:nvGrpSpPr>
        <p:grpSpPr>
          <a:xfrm>
            <a:off x="988970" y="2333174"/>
            <a:ext cx="1970333" cy="208784"/>
            <a:chOff x="6336019" y="3733725"/>
            <a:chExt cx="2566206" cy="351310"/>
          </a:xfrm>
        </p:grpSpPr>
        <p:sp>
          <p:nvSpPr>
            <p:cNvPr id="14614" name="Google Shape;14614;p6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8" name="Google Shape;14618;p66"/>
          <p:cNvGrpSpPr/>
          <p:nvPr/>
        </p:nvGrpSpPr>
        <p:grpSpPr>
          <a:xfrm>
            <a:off x="1990126" y="3940729"/>
            <a:ext cx="946551" cy="153200"/>
            <a:chOff x="4404545" y="3301592"/>
            <a:chExt cx="782403" cy="129272"/>
          </a:xfrm>
        </p:grpSpPr>
        <p:sp>
          <p:nvSpPr>
            <p:cNvPr id="14619" name="Google Shape;14619;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1" name="Google Shape;14621;p66"/>
          <p:cNvGrpSpPr/>
          <p:nvPr/>
        </p:nvGrpSpPr>
        <p:grpSpPr>
          <a:xfrm>
            <a:off x="1990126" y="3679688"/>
            <a:ext cx="962257" cy="139127"/>
            <a:chOff x="4411970" y="3131459"/>
            <a:chExt cx="710520" cy="117397"/>
          </a:xfrm>
        </p:grpSpPr>
        <p:sp>
          <p:nvSpPr>
            <p:cNvPr id="14622" name="Google Shape;14622;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4" name="Google Shape;14624;p6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25" name="Google Shape;14625;p66"/>
          <p:cNvGrpSpPr/>
          <p:nvPr/>
        </p:nvGrpSpPr>
        <p:grpSpPr>
          <a:xfrm>
            <a:off x="990271" y="3614482"/>
            <a:ext cx="823838" cy="458988"/>
            <a:chOff x="4411970" y="1801825"/>
            <a:chExt cx="734586" cy="409262"/>
          </a:xfrm>
        </p:grpSpPr>
        <p:sp>
          <p:nvSpPr>
            <p:cNvPr id="14626" name="Google Shape;14626;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8" name="Google Shape;14628;p66"/>
          <p:cNvGrpSpPr/>
          <p:nvPr/>
        </p:nvGrpSpPr>
        <p:grpSpPr>
          <a:xfrm>
            <a:off x="990271" y="4162908"/>
            <a:ext cx="856348" cy="212039"/>
            <a:chOff x="4411970" y="2233974"/>
            <a:chExt cx="763574" cy="189068"/>
          </a:xfrm>
        </p:grpSpPr>
        <p:sp>
          <p:nvSpPr>
            <p:cNvPr id="14629" name="Google Shape;14629;p6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1" name="Google Shape;14631;p66"/>
          <p:cNvGrpSpPr/>
          <p:nvPr/>
        </p:nvGrpSpPr>
        <p:grpSpPr>
          <a:xfrm>
            <a:off x="3100467" y="2338244"/>
            <a:ext cx="511602" cy="511602"/>
            <a:chOff x="5681300" y="2527788"/>
            <a:chExt cx="805800" cy="805800"/>
          </a:xfrm>
        </p:grpSpPr>
        <p:sp>
          <p:nvSpPr>
            <p:cNvPr id="14632" name="Google Shape;14632;p6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4" name="Google Shape;14634;p66"/>
          <p:cNvGrpSpPr/>
          <p:nvPr/>
        </p:nvGrpSpPr>
        <p:grpSpPr>
          <a:xfrm>
            <a:off x="3097662" y="3104827"/>
            <a:ext cx="513021" cy="512935"/>
            <a:chOff x="4049800" y="640400"/>
            <a:chExt cx="858900" cy="858900"/>
          </a:xfrm>
        </p:grpSpPr>
        <p:sp>
          <p:nvSpPr>
            <p:cNvPr id="14635" name="Google Shape;14635;p6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7" name="Google Shape;14637;p66"/>
          <p:cNvGrpSpPr/>
          <p:nvPr/>
        </p:nvGrpSpPr>
        <p:grpSpPr>
          <a:xfrm>
            <a:off x="3014861" y="3756719"/>
            <a:ext cx="686489" cy="686585"/>
            <a:chOff x="5080188" y="927900"/>
            <a:chExt cx="961200" cy="961200"/>
          </a:xfrm>
        </p:grpSpPr>
        <p:sp>
          <p:nvSpPr>
            <p:cNvPr id="14638" name="Google Shape;14638;p6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66"/>
          <p:cNvGrpSpPr/>
          <p:nvPr/>
        </p:nvGrpSpPr>
        <p:grpSpPr>
          <a:xfrm>
            <a:off x="3798012" y="3849448"/>
            <a:ext cx="510373" cy="510937"/>
            <a:chOff x="7508249" y="1522825"/>
            <a:chExt cx="1326332" cy="1322987"/>
          </a:xfrm>
        </p:grpSpPr>
        <p:sp>
          <p:nvSpPr>
            <p:cNvPr id="14647" name="Google Shape;14647;p6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66"/>
          <p:cNvGrpSpPr/>
          <p:nvPr/>
        </p:nvGrpSpPr>
        <p:grpSpPr>
          <a:xfrm>
            <a:off x="4489605" y="3850853"/>
            <a:ext cx="492652" cy="503348"/>
            <a:chOff x="6039282" y="1042577"/>
            <a:chExt cx="734315" cy="731929"/>
          </a:xfrm>
        </p:grpSpPr>
        <p:sp>
          <p:nvSpPr>
            <p:cNvPr id="14658" name="Google Shape;14658;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9" name="Google Shape;14679;p66"/>
          <p:cNvGrpSpPr/>
          <p:nvPr/>
        </p:nvGrpSpPr>
        <p:grpSpPr>
          <a:xfrm>
            <a:off x="5130019" y="2346894"/>
            <a:ext cx="483304" cy="504902"/>
            <a:chOff x="1825800" y="1651625"/>
            <a:chExt cx="568125" cy="591775"/>
          </a:xfrm>
        </p:grpSpPr>
        <p:sp>
          <p:nvSpPr>
            <p:cNvPr id="14680" name="Google Shape;14680;p6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86" name="Google Shape;14686;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Shape 14693"/>
        <p:cNvGrpSpPr/>
        <p:nvPr/>
      </p:nvGrpSpPr>
      <p:grpSpPr>
        <a:xfrm>
          <a:off x="0" y="0"/>
          <a:ext cx="0" cy="0"/>
          <a:chOff x="0" y="0"/>
          <a:chExt cx="0" cy="0"/>
        </a:xfrm>
      </p:grpSpPr>
      <p:grpSp>
        <p:nvGrpSpPr>
          <p:cNvPr id="14694" name="Google Shape;14694;p67"/>
          <p:cNvGrpSpPr/>
          <p:nvPr/>
        </p:nvGrpSpPr>
        <p:grpSpPr>
          <a:xfrm>
            <a:off x="722058" y="957091"/>
            <a:ext cx="2492868" cy="1379876"/>
            <a:chOff x="2654821" y="2311071"/>
            <a:chExt cx="2279715" cy="1262120"/>
          </a:xfrm>
        </p:grpSpPr>
        <p:grpSp>
          <p:nvGrpSpPr>
            <p:cNvPr id="14695" name="Google Shape;14695;p67"/>
            <p:cNvGrpSpPr/>
            <p:nvPr/>
          </p:nvGrpSpPr>
          <p:grpSpPr>
            <a:xfrm>
              <a:off x="4034269" y="2840745"/>
              <a:ext cx="40212" cy="36437"/>
              <a:chOff x="4293400" y="2574725"/>
              <a:chExt cx="84425" cy="80100"/>
            </a:xfrm>
          </p:grpSpPr>
          <p:sp>
            <p:nvSpPr>
              <p:cNvPr id="14696" name="Google Shape;14696;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14697" name="Google Shape;14697;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8" name="Google Shape;14698;p67"/>
            <p:cNvGrpSpPr/>
            <p:nvPr/>
          </p:nvGrpSpPr>
          <p:grpSpPr>
            <a:xfrm>
              <a:off x="3894606" y="2334874"/>
              <a:ext cx="913198" cy="518984"/>
              <a:chOff x="4000175" y="1462675"/>
              <a:chExt cx="1917275" cy="1140875"/>
            </a:xfrm>
          </p:grpSpPr>
          <p:sp>
            <p:nvSpPr>
              <p:cNvPr id="14699" name="Google Shape;14699;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14700" name="Google Shape;14700;p67"/>
              <p:cNvGrpSpPr/>
              <p:nvPr/>
            </p:nvGrpSpPr>
            <p:grpSpPr>
              <a:xfrm>
                <a:off x="4000175" y="1462675"/>
                <a:ext cx="1917275" cy="1140875"/>
                <a:chOff x="4000175" y="1462675"/>
                <a:chExt cx="1917275" cy="1140875"/>
              </a:xfrm>
            </p:grpSpPr>
            <p:sp>
              <p:nvSpPr>
                <p:cNvPr id="14701" name="Google Shape;14701;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14702" name="Google Shape;14702;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706" name="Google Shape;14706;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07" name="Google Shape;14707;p67"/>
            <p:cNvGrpSpPr/>
            <p:nvPr/>
          </p:nvGrpSpPr>
          <p:grpSpPr>
            <a:xfrm>
              <a:off x="3875768" y="2846704"/>
              <a:ext cx="44796" cy="47366"/>
              <a:chOff x="3960625" y="2587825"/>
              <a:chExt cx="94050" cy="104125"/>
            </a:xfrm>
          </p:grpSpPr>
          <p:sp>
            <p:nvSpPr>
              <p:cNvPr id="14708" name="Google Shape;14708;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14709" name="Google Shape;14709;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0" name="Google Shape;14710;p67"/>
            <p:cNvGrpSpPr/>
            <p:nvPr/>
          </p:nvGrpSpPr>
          <p:grpSpPr>
            <a:xfrm>
              <a:off x="3782759" y="2807162"/>
              <a:ext cx="82686" cy="85487"/>
              <a:chOff x="3765350" y="2500900"/>
              <a:chExt cx="173600" cy="187925"/>
            </a:xfrm>
          </p:grpSpPr>
          <p:sp>
            <p:nvSpPr>
              <p:cNvPr id="14711" name="Google Shape;14711;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14712" name="Google Shape;14712;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7" name="Google Shape;14717;p67"/>
            <p:cNvGrpSpPr/>
            <p:nvPr/>
          </p:nvGrpSpPr>
          <p:grpSpPr>
            <a:xfrm>
              <a:off x="3775674" y="2798496"/>
              <a:ext cx="40545" cy="23564"/>
              <a:chOff x="3750475" y="2481850"/>
              <a:chExt cx="85125" cy="51800"/>
            </a:xfrm>
          </p:grpSpPr>
          <p:sp>
            <p:nvSpPr>
              <p:cNvPr id="14718" name="Google Shape;14718;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14720" name="Google Shape;14720;p67"/>
            <p:cNvGrpSpPr/>
            <p:nvPr/>
          </p:nvGrpSpPr>
          <p:grpSpPr>
            <a:xfrm>
              <a:off x="3716946" y="2776024"/>
              <a:ext cx="81971" cy="76912"/>
              <a:chOff x="3627175" y="2432450"/>
              <a:chExt cx="172100" cy="169075"/>
            </a:xfrm>
          </p:grpSpPr>
          <p:sp>
            <p:nvSpPr>
              <p:cNvPr id="14721" name="Google Shape;14721;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14723" name="Google Shape;14723;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14724" name="Google Shape;14724;p67"/>
            <p:cNvGrpSpPr/>
            <p:nvPr/>
          </p:nvGrpSpPr>
          <p:grpSpPr>
            <a:xfrm>
              <a:off x="3685682" y="2845624"/>
              <a:ext cx="29311" cy="45055"/>
              <a:chOff x="3561536" y="2585450"/>
              <a:chExt cx="61539" cy="99045"/>
            </a:xfrm>
          </p:grpSpPr>
          <p:sp>
            <p:nvSpPr>
              <p:cNvPr id="14725" name="Google Shape;14725;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14727" name="Google Shape;14727;p67"/>
            <p:cNvGrpSpPr/>
            <p:nvPr/>
          </p:nvGrpSpPr>
          <p:grpSpPr>
            <a:xfrm>
              <a:off x="3849905" y="2572252"/>
              <a:ext cx="74339" cy="119559"/>
              <a:chOff x="3906325" y="1984500"/>
              <a:chExt cx="156075" cy="262825"/>
            </a:xfrm>
          </p:grpSpPr>
          <p:sp>
            <p:nvSpPr>
              <p:cNvPr id="14728" name="Google Shape;14728;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14729" name="Google Shape;14729;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7"/>
            <p:cNvGrpSpPr/>
            <p:nvPr/>
          </p:nvGrpSpPr>
          <p:grpSpPr>
            <a:xfrm>
              <a:off x="2654821" y="2414345"/>
              <a:ext cx="667570" cy="558731"/>
              <a:chOff x="1397225" y="1637375"/>
              <a:chExt cx="1401575" cy="1228250"/>
            </a:xfrm>
          </p:grpSpPr>
          <p:sp>
            <p:nvSpPr>
              <p:cNvPr id="14731" name="Google Shape;14731;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14732" name="Google Shape;14732;p67"/>
              <p:cNvGrpSpPr/>
              <p:nvPr/>
            </p:nvGrpSpPr>
            <p:grpSpPr>
              <a:xfrm>
                <a:off x="1397225" y="1637375"/>
                <a:ext cx="1398775" cy="1228250"/>
                <a:chOff x="1397225" y="1637375"/>
                <a:chExt cx="1398775" cy="1228250"/>
              </a:xfrm>
            </p:grpSpPr>
            <p:sp>
              <p:nvSpPr>
                <p:cNvPr id="14733" name="Google Shape;14733;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35" name="Google Shape;14735;p67"/>
            <p:cNvGrpSpPr/>
            <p:nvPr/>
          </p:nvGrpSpPr>
          <p:grpSpPr>
            <a:xfrm>
              <a:off x="3230417" y="3103734"/>
              <a:ext cx="282982" cy="280332"/>
              <a:chOff x="2605700" y="3152850"/>
              <a:chExt cx="594125" cy="616250"/>
            </a:xfrm>
          </p:grpSpPr>
          <p:sp>
            <p:nvSpPr>
              <p:cNvPr id="14736" name="Google Shape;14736;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14737" name="Google Shape;14737;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4738" name="Google Shape;14738;p67"/>
            <p:cNvGrpSpPr/>
            <p:nvPr/>
          </p:nvGrpSpPr>
          <p:grpSpPr>
            <a:xfrm>
              <a:off x="3265985" y="3226989"/>
              <a:ext cx="87151" cy="346202"/>
              <a:chOff x="2680375" y="3423800"/>
              <a:chExt cx="182975" cy="761050"/>
            </a:xfrm>
          </p:grpSpPr>
          <p:sp>
            <p:nvSpPr>
              <p:cNvPr id="14739" name="Google Shape;14739;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14740" name="Google Shape;14740;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67"/>
            <p:cNvGrpSpPr/>
            <p:nvPr/>
          </p:nvGrpSpPr>
          <p:grpSpPr>
            <a:xfrm>
              <a:off x="3855466" y="3289811"/>
              <a:ext cx="112514" cy="94210"/>
              <a:chOff x="3918000" y="3561900"/>
              <a:chExt cx="236225" cy="207100"/>
            </a:xfrm>
          </p:grpSpPr>
          <p:sp>
            <p:nvSpPr>
              <p:cNvPr id="14742" name="Google Shape;14742;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14743" name="Google Shape;14743;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44" name="Google Shape;14744;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4747" name="Google Shape;14747;p67"/>
            <p:cNvGrpSpPr/>
            <p:nvPr/>
          </p:nvGrpSpPr>
          <p:grpSpPr>
            <a:xfrm>
              <a:off x="2905224" y="2311071"/>
              <a:ext cx="596721" cy="528992"/>
              <a:chOff x="1922950" y="1410350"/>
              <a:chExt cx="1252825" cy="1162875"/>
            </a:xfrm>
          </p:grpSpPr>
          <p:sp>
            <p:nvSpPr>
              <p:cNvPr id="14748" name="Google Shape;14748;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4764" name="Google Shape;14764;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784" name="Google Shape;14784;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785" name="Google Shape;14785;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86" name="Google Shape;14786;p67"/>
            <p:cNvGrpSpPr/>
            <p:nvPr/>
          </p:nvGrpSpPr>
          <p:grpSpPr>
            <a:xfrm>
              <a:off x="3280929" y="3294542"/>
              <a:ext cx="109894" cy="272224"/>
              <a:chOff x="2711750" y="3572300"/>
              <a:chExt cx="230725" cy="598425"/>
            </a:xfrm>
          </p:grpSpPr>
          <p:sp>
            <p:nvSpPr>
              <p:cNvPr id="14787" name="Google Shape;14787;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89" name="Google Shape;14789;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0" name="Google Shape;14790;p67"/>
            <p:cNvGrpSpPr/>
            <p:nvPr/>
          </p:nvGrpSpPr>
          <p:grpSpPr>
            <a:xfrm>
              <a:off x="3790439" y="2408636"/>
              <a:ext cx="73017" cy="75684"/>
              <a:chOff x="3781475" y="1624825"/>
              <a:chExt cx="153300" cy="166375"/>
            </a:xfrm>
          </p:grpSpPr>
          <p:sp>
            <p:nvSpPr>
              <p:cNvPr id="14791" name="Google Shape;14791;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5" name="Google Shape;14795;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02" name="Google Shape;14802;p67"/>
            <p:cNvGrpSpPr/>
            <p:nvPr/>
          </p:nvGrpSpPr>
          <p:grpSpPr>
            <a:xfrm>
              <a:off x="4403342" y="3107749"/>
              <a:ext cx="316680" cy="101374"/>
              <a:chOff x="5068275" y="3161675"/>
              <a:chExt cx="664875" cy="222850"/>
            </a:xfrm>
          </p:grpSpPr>
          <p:sp>
            <p:nvSpPr>
              <p:cNvPr id="14803" name="Google Shape;14803;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07" name="Google Shape;14807;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6" name="Google Shape;14836;p67"/>
            <p:cNvGrpSpPr/>
            <p:nvPr/>
          </p:nvGrpSpPr>
          <p:grpSpPr>
            <a:xfrm>
              <a:off x="3697513" y="2707266"/>
              <a:ext cx="59549" cy="79733"/>
              <a:chOff x="3586375" y="2281300"/>
              <a:chExt cx="125025" cy="175275"/>
            </a:xfrm>
          </p:grpSpPr>
          <p:sp>
            <p:nvSpPr>
              <p:cNvPr id="14837" name="Google Shape;14837;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39" name="Google Shape;14839;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40" name="Google Shape;14840;p67"/>
            <p:cNvGrpSpPr/>
            <p:nvPr/>
          </p:nvGrpSpPr>
          <p:grpSpPr>
            <a:xfrm>
              <a:off x="4513224" y="3221724"/>
              <a:ext cx="274563" cy="280321"/>
              <a:chOff x="5298975" y="3412225"/>
              <a:chExt cx="576450" cy="616225"/>
            </a:xfrm>
          </p:grpSpPr>
          <p:sp>
            <p:nvSpPr>
              <p:cNvPr id="14841" name="Google Shape;14841;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842" name="Google Shape;14842;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3" name="Google Shape;14843;p67"/>
            <p:cNvGrpSpPr/>
            <p:nvPr/>
          </p:nvGrpSpPr>
          <p:grpSpPr>
            <a:xfrm>
              <a:off x="4824403" y="3421846"/>
              <a:ext cx="110132" cy="130647"/>
              <a:chOff x="5952300" y="3852150"/>
              <a:chExt cx="231225" cy="287200"/>
            </a:xfrm>
          </p:grpSpPr>
          <p:sp>
            <p:nvSpPr>
              <p:cNvPr id="14844" name="Google Shape;14844;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6" name="Google Shape;14846;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4" name="Google Shape;14854;p67"/>
            <p:cNvGrpSpPr/>
            <p:nvPr/>
          </p:nvGrpSpPr>
          <p:grpSpPr>
            <a:xfrm>
              <a:off x="4295710" y="3079670"/>
              <a:ext cx="14968" cy="27135"/>
              <a:chOff x="4842300" y="3099950"/>
              <a:chExt cx="31425" cy="59650"/>
            </a:xfrm>
          </p:grpSpPr>
          <p:sp>
            <p:nvSpPr>
              <p:cNvPr id="14855" name="Google Shape;14855;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9" name="Google Shape;14859;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7" name="Google Shape;14867;p67"/>
            <p:cNvGrpSpPr/>
            <p:nvPr/>
          </p:nvGrpSpPr>
          <p:grpSpPr>
            <a:xfrm>
              <a:off x="3831056" y="2816010"/>
              <a:ext cx="37378" cy="27612"/>
              <a:chOff x="3866750" y="2520350"/>
              <a:chExt cx="78475" cy="60700"/>
            </a:xfrm>
          </p:grpSpPr>
          <p:sp>
            <p:nvSpPr>
              <p:cNvPr id="14868" name="Google Shape;14868;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72" name="Google Shape;14872;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889" name="Google Shape;14889;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901" name="Google Shape;14901;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14" name="Google Shape;14914;p67"/>
            <p:cNvGrpSpPr/>
            <p:nvPr/>
          </p:nvGrpSpPr>
          <p:grpSpPr>
            <a:xfrm>
              <a:off x="3632736" y="3051591"/>
              <a:ext cx="63288" cy="45217"/>
              <a:chOff x="3450375" y="3038225"/>
              <a:chExt cx="132875" cy="99400"/>
            </a:xfrm>
          </p:grpSpPr>
          <p:sp>
            <p:nvSpPr>
              <p:cNvPr id="14915" name="Google Shape;14915;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17" name="Google Shape;14917;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926" name="Google Shape;14926;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936" name="Google Shape;14936;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942" name="Google Shape;14942;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2" name="Google Shape;14952;p67"/>
          <p:cNvGrpSpPr/>
          <p:nvPr/>
        </p:nvGrpSpPr>
        <p:grpSpPr>
          <a:xfrm>
            <a:off x="719115" y="2852867"/>
            <a:ext cx="2622876" cy="1333540"/>
            <a:chOff x="238125" y="1038125"/>
            <a:chExt cx="7146800" cy="3633625"/>
          </a:xfrm>
        </p:grpSpPr>
        <p:sp>
          <p:nvSpPr>
            <p:cNvPr id="14953" name="Google Shape;14953;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5" name="Google Shape;16525;p67"/>
          <p:cNvGrpSpPr/>
          <p:nvPr/>
        </p:nvGrpSpPr>
        <p:grpSpPr>
          <a:xfrm>
            <a:off x="5834043" y="994977"/>
            <a:ext cx="2590840" cy="1380235"/>
            <a:chOff x="233350" y="949250"/>
            <a:chExt cx="7137300" cy="3802300"/>
          </a:xfrm>
        </p:grpSpPr>
        <p:sp>
          <p:nvSpPr>
            <p:cNvPr id="16526" name="Google Shape;16526;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7" name="Google Shape;16577;p67"/>
          <p:cNvGrpSpPr/>
          <p:nvPr/>
        </p:nvGrpSpPr>
        <p:grpSpPr>
          <a:xfrm>
            <a:off x="7648472" y="3039750"/>
            <a:ext cx="104231" cy="320340"/>
            <a:chOff x="7564426" y="3224343"/>
            <a:chExt cx="119985" cy="368801"/>
          </a:xfrm>
        </p:grpSpPr>
        <p:sp>
          <p:nvSpPr>
            <p:cNvPr id="16578" name="Google Shape;16578;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0" name="Google Shape;16580;p67"/>
          <p:cNvGrpSpPr/>
          <p:nvPr/>
        </p:nvGrpSpPr>
        <p:grpSpPr>
          <a:xfrm>
            <a:off x="7347961" y="3033852"/>
            <a:ext cx="189489" cy="332132"/>
            <a:chOff x="8370831" y="3202002"/>
            <a:chExt cx="218129" cy="382376"/>
          </a:xfrm>
        </p:grpSpPr>
        <p:sp>
          <p:nvSpPr>
            <p:cNvPr id="16581" name="Google Shape;16581;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3" name="Google Shape;16583;p67"/>
          <p:cNvGrpSpPr/>
          <p:nvPr/>
        </p:nvGrpSpPr>
        <p:grpSpPr>
          <a:xfrm>
            <a:off x="8071350" y="3444984"/>
            <a:ext cx="309429" cy="267000"/>
            <a:chOff x="6742064" y="3750480"/>
            <a:chExt cx="399315" cy="344560"/>
          </a:xfrm>
        </p:grpSpPr>
        <p:sp>
          <p:nvSpPr>
            <p:cNvPr id="16584" name="Google Shape;16584;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6" name="Google Shape;16586;p67"/>
          <p:cNvGrpSpPr/>
          <p:nvPr/>
        </p:nvGrpSpPr>
        <p:grpSpPr>
          <a:xfrm>
            <a:off x="7610369" y="3796031"/>
            <a:ext cx="180437" cy="281608"/>
            <a:chOff x="7248525" y="3739696"/>
            <a:chExt cx="230531" cy="359790"/>
          </a:xfrm>
        </p:grpSpPr>
        <p:sp>
          <p:nvSpPr>
            <p:cNvPr id="16587" name="Google Shape;16587;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9" name="Google Shape;16589;p67"/>
          <p:cNvGrpSpPr/>
          <p:nvPr/>
        </p:nvGrpSpPr>
        <p:grpSpPr>
          <a:xfrm>
            <a:off x="7856288" y="3439255"/>
            <a:ext cx="162896" cy="278710"/>
            <a:chOff x="7601242" y="3729267"/>
            <a:chExt cx="222566" cy="380803"/>
          </a:xfrm>
        </p:grpSpPr>
        <p:sp>
          <p:nvSpPr>
            <p:cNvPr id="16590" name="Google Shape;16590;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92" name="Google Shape;16592;p67"/>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93" name="Google Shape;16593;p67"/>
          <p:cNvGrpSpPr/>
          <p:nvPr/>
        </p:nvGrpSpPr>
        <p:grpSpPr>
          <a:xfrm>
            <a:off x="7345934" y="3440396"/>
            <a:ext cx="193543" cy="275990"/>
            <a:chOff x="8304647" y="3738687"/>
            <a:chExt cx="225076" cy="320956"/>
          </a:xfrm>
        </p:grpSpPr>
        <p:sp>
          <p:nvSpPr>
            <p:cNvPr id="16594" name="Google Shape;16594;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7" name="Google Shape;16597;p67"/>
          <p:cNvGrpSpPr/>
          <p:nvPr/>
        </p:nvGrpSpPr>
        <p:grpSpPr>
          <a:xfrm>
            <a:off x="7618426" y="3440396"/>
            <a:ext cx="178492" cy="275990"/>
            <a:chOff x="8615101" y="3738687"/>
            <a:chExt cx="207573" cy="320956"/>
          </a:xfrm>
        </p:grpSpPr>
        <p:sp>
          <p:nvSpPr>
            <p:cNvPr id="16598" name="Google Shape;16598;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01" name="Google Shape;16601;p67"/>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2" name="Google Shape;16602;p67"/>
          <p:cNvGrpSpPr/>
          <p:nvPr/>
        </p:nvGrpSpPr>
        <p:grpSpPr>
          <a:xfrm>
            <a:off x="6013131" y="3561884"/>
            <a:ext cx="557670" cy="511283"/>
            <a:chOff x="6015419" y="3716859"/>
            <a:chExt cx="557671" cy="511283"/>
          </a:xfrm>
        </p:grpSpPr>
        <p:sp>
          <p:nvSpPr>
            <p:cNvPr id="16603" name="Google Shape;16603;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4" name="Google Shape;16604;p67"/>
            <p:cNvGrpSpPr/>
            <p:nvPr/>
          </p:nvGrpSpPr>
          <p:grpSpPr>
            <a:xfrm>
              <a:off x="6036094" y="3716980"/>
              <a:ext cx="529860" cy="510468"/>
              <a:chOff x="6036094" y="3716980"/>
              <a:chExt cx="529860" cy="510468"/>
            </a:xfrm>
          </p:grpSpPr>
          <p:sp>
            <p:nvSpPr>
              <p:cNvPr id="16605" name="Google Shape;16605;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15" name="Google Shape;16615;p67"/>
          <p:cNvGrpSpPr/>
          <p:nvPr/>
        </p:nvGrpSpPr>
        <p:grpSpPr>
          <a:xfrm>
            <a:off x="6642016" y="2918653"/>
            <a:ext cx="576302" cy="511871"/>
            <a:chOff x="6644304" y="3073628"/>
            <a:chExt cx="576302" cy="511871"/>
          </a:xfrm>
        </p:grpSpPr>
        <p:sp>
          <p:nvSpPr>
            <p:cNvPr id="16616" name="Google Shape;16616;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17" name="Google Shape;16617;p67"/>
            <p:cNvGrpSpPr/>
            <p:nvPr/>
          </p:nvGrpSpPr>
          <p:grpSpPr>
            <a:xfrm>
              <a:off x="6712169" y="3085440"/>
              <a:ext cx="481622" cy="494913"/>
              <a:chOff x="6712169" y="3085440"/>
              <a:chExt cx="481622" cy="494913"/>
            </a:xfrm>
          </p:grpSpPr>
          <p:sp>
            <p:nvSpPr>
              <p:cNvPr id="16618" name="Google Shape;16618;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3" name="Google Shape;16623;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6" name="Google Shape;16626;p67"/>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27" name="Google Shape;16627;p67"/>
          <p:cNvGrpSpPr/>
          <p:nvPr/>
        </p:nvGrpSpPr>
        <p:grpSpPr>
          <a:xfrm>
            <a:off x="6649867" y="3561648"/>
            <a:ext cx="560631" cy="511352"/>
            <a:chOff x="6652154" y="3716623"/>
            <a:chExt cx="560631" cy="511352"/>
          </a:xfrm>
        </p:grpSpPr>
        <p:sp>
          <p:nvSpPr>
            <p:cNvPr id="16628" name="Google Shape;16628;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29" name="Google Shape;16629;p67"/>
            <p:cNvGrpSpPr/>
            <p:nvPr/>
          </p:nvGrpSpPr>
          <p:grpSpPr>
            <a:xfrm>
              <a:off x="6669657" y="3716715"/>
              <a:ext cx="466779" cy="464290"/>
              <a:chOff x="6669657" y="3716715"/>
              <a:chExt cx="466779" cy="464290"/>
            </a:xfrm>
          </p:grpSpPr>
          <p:sp>
            <p:nvSpPr>
              <p:cNvPr id="16630" name="Google Shape;16630;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43" name="Google Shape;16643;p67"/>
          <p:cNvGrpSpPr/>
          <p:nvPr/>
        </p:nvGrpSpPr>
        <p:grpSpPr>
          <a:xfrm>
            <a:off x="7843958" y="3843056"/>
            <a:ext cx="187557" cy="187557"/>
            <a:chOff x="8565775" y="671075"/>
            <a:chExt cx="441000" cy="441000"/>
          </a:xfrm>
        </p:grpSpPr>
        <p:sp>
          <p:nvSpPr>
            <p:cNvPr id="16644" name="Google Shape;16644;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46" name="Google Shape;16646;p67"/>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67"/>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48" name="Google Shape;16648;p67"/>
          <p:cNvGrpSpPr/>
          <p:nvPr/>
        </p:nvGrpSpPr>
        <p:grpSpPr>
          <a:xfrm>
            <a:off x="5997813" y="2921275"/>
            <a:ext cx="587871" cy="512373"/>
            <a:chOff x="6000100" y="3076250"/>
            <a:chExt cx="587871" cy="512373"/>
          </a:xfrm>
        </p:grpSpPr>
        <p:sp>
          <p:nvSpPr>
            <p:cNvPr id="16649" name="Google Shape;16649;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50" name="Google Shape;16650;p67"/>
            <p:cNvGrpSpPr/>
            <p:nvPr/>
          </p:nvGrpSpPr>
          <p:grpSpPr>
            <a:xfrm>
              <a:off x="6031360" y="3076713"/>
              <a:ext cx="539107" cy="480965"/>
              <a:chOff x="6031360" y="3076713"/>
              <a:chExt cx="539107" cy="480965"/>
            </a:xfrm>
          </p:grpSpPr>
          <p:sp>
            <p:nvSpPr>
              <p:cNvPr id="16651" name="Google Shape;16651;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658" name="Google Shape;16658;p67"/>
          <p:cNvGrpSpPr/>
          <p:nvPr/>
        </p:nvGrpSpPr>
        <p:grpSpPr>
          <a:xfrm>
            <a:off x="3416804" y="902588"/>
            <a:ext cx="2310381" cy="1488888"/>
            <a:chOff x="229225" y="549050"/>
            <a:chExt cx="7161750" cy="4615275"/>
          </a:xfrm>
        </p:grpSpPr>
        <p:sp>
          <p:nvSpPr>
            <p:cNvPr id="16659" name="Google Shape;16659;p67"/>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67"/>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67"/>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67"/>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67"/>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67"/>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67"/>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67"/>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67"/>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67"/>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67"/>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67"/>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67"/>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67"/>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67"/>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67"/>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67"/>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67"/>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67"/>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67"/>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67"/>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67"/>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67"/>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67"/>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67"/>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67"/>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67"/>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67"/>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67"/>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67"/>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67"/>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67"/>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67"/>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67"/>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67"/>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67"/>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67"/>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67"/>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67"/>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67"/>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67"/>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67"/>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67"/>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67"/>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67"/>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67"/>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67"/>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67"/>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67"/>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67"/>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67"/>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67"/>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67"/>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67"/>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67"/>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67"/>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67"/>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67"/>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67"/>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67"/>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67"/>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67"/>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67"/>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67"/>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67"/>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67"/>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67"/>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67"/>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67"/>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67"/>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67"/>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67"/>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67"/>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67"/>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67"/>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67"/>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67"/>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67"/>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67"/>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67"/>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67"/>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67"/>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67"/>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67"/>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67"/>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67"/>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67"/>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67"/>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67"/>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67"/>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67"/>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67"/>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67"/>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67"/>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67"/>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67"/>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67"/>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67"/>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67"/>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67"/>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67"/>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67"/>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67"/>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67"/>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67"/>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67"/>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67"/>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67"/>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67"/>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67"/>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67"/>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67"/>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67"/>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67"/>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67"/>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67"/>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67"/>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6" name="Google Shape;16776;p67"/>
          <p:cNvGrpSpPr/>
          <p:nvPr/>
        </p:nvGrpSpPr>
        <p:grpSpPr>
          <a:xfrm>
            <a:off x="3514722" y="2832485"/>
            <a:ext cx="2310282" cy="1374222"/>
            <a:chOff x="238125" y="732525"/>
            <a:chExt cx="7130500" cy="4241425"/>
          </a:xfrm>
        </p:grpSpPr>
        <p:sp>
          <p:nvSpPr>
            <p:cNvPr id="16777" name="Google Shape;16777;p67"/>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67"/>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67"/>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67"/>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67"/>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67"/>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67"/>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67"/>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67"/>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67"/>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67"/>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67"/>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67"/>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67"/>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67"/>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67"/>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67"/>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67"/>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67"/>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67"/>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67"/>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67"/>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67"/>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67"/>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67"/>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67"/>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67"/>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67"/>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67"/>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67"/>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67"/>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67"/>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67"/>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67"/>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67"/>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67"/>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67"/>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67"/>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67"/>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67"/>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67"/>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67"/>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67"/>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67"/>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67"/>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67"/>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67"/>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67"/>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67"/>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67"/>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67"/>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67"/>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67"/>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67"/>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67"/>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67"/>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67"/>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67"/>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67"/>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67"/>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67"/>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67"/>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67"/>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67"/>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67"/>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67"/>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67"/>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67"/>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67"/>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67"/>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67"/>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67"/>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67"/>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67"/>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67"/>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67"/>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67"/>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67"/>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67"/>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67"/>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67"/>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67"/>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67"/>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67"/>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67"/>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67"/>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67"/>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67"/>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67"/>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67"/>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67"/>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67"/>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67"/>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67"/>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67"/>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67"/>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67"/>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67"/>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67"/>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67"/>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67"/>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67"/>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67"/>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67"/>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67"/>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67"/>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67"/>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67"/>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67"/>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67"/>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67"/>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67"/>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67"/>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67"/>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Shape 16894"/>
        <p:cNvGrpSpPr/>
        <p:nvPr/>
      </p:nvGrpSpPr>
      <p:grpSpPr>
        <a:xfrm>
          <a:off x="0" y="0"/>
          <a:ext cx="0" cy="0"/>
          <a:chOff x="0" y="0"/>
          <a:chExt cx="0" cy="0"/>
        </a:xfrm>
      </p:grpSpPr>
      <p:grpSp>
        <p:nvGrpSpPr>
          <p:cNvPr id="16895" name="Google Shape;16895;p68"/>
          <p:cNvGrpSpPr/>
          <p:nvPr/>
        </p:nvGrpSpPr>
        <p:grpSpPr>
          <a:xfrm>
            <a:off x="729274" y="969759"/>
            <a:ext cx="2507799" cy="206239"/>
            <a:chOff x="106648" y="895722"/>
            <a:chExt cx="4481413" cy="374300"/>
          </a:xfrm>
        </p:grpSpPr>
        <p:grpSp>
          <p:nvGrpSpPr>
            <p:cNvPr id="16896" name="Google Shape;16896;p68"/>
            <p:cNvGrpSpPr/>
            <p:nvPr/>
          </p:nvGrpSpPr>
          <p:grpSpPr>
            <a:xfrm>
              <a:off x="2233276" y="895722"/>
              <a:ext cx="1082667" cy="223591"/>
              <a:chOff x="4808316" y="2800065"/>
              <a:chExt cx="1999386" cy="412910"/>
            </a:xfrm>
          </p:grpSpPr>
          <p:sp>
            <p:nvSpPr>
              <p:cNvPr id="16897" name="Google Shape;16897;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98" name="Google Shape;16898;p68"/>
              <p:cNvGrpSpPr/>
              <p:nvPr/>
            </p:nvGrpSpPr>
            <p:grpSpPr>
              <a:xfrm>
                <a:off x="4808316" y="2800065"/>
                <a:ext cx="92400" cy="411825"/>
                <a:chOff x="845575" y="2563700"/>
                <a:chExt cx="92400" cy="411825"/>
              </a:xfrm>
            </p:grpSpPr>
            <p:cxnSp>
              <p:nvCxnSpPr>
                <p:cNvPr id="16899" name="Google Shape;16899;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900" name="Google Shape;16900;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01" name="Google Shape;16901;p68"/>
            <p:cNvGrpSpPr/>
            <p:nvPr/>
          </p:nvGrpSpPr>
          <p:grpSpPr>
            <a:xfrm>
              <a:off x="106648" y="895722"/>
              <a:ext cx="1088401" cy="223591"/>
              <a:chOff x="881025" y="2800065"/>
              <a:chExt cx="2009975" cy="412910"/>
            </a:xfrm>
          </p:grpSpPr>
          <p:sp>
            <p:nvSpPr>
              <p:cNvPr id="16902" name="Google Shape;16902;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03" name="Google Shape;16903;p68"/>
              <p:cNvGrpSpPr/>
              <p:nvPr/>
            </p:nvGrpSpPr>
            <p:grpSpPr>
              <a:xfrm>
                <a:off x="881025" y="2800065"/>
                <a:ext cx="92400" cy="411825"/>
                <a:chOff x="845575" y="2563700"/>
                <a:chExt cx="92400" cy="411825"/>
              </a:xfrm>
            </p:grpSpPr>
            <p:cxnSp>
              <p:nvCxnSpPr>
                <p:cNvPr id="16904" name="Google Shape;16904;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905" name="Google Shape;16905;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06" name="Google Shape;16906;p68"/>
            <p:cNvGrpSpPr/>
            <p:nvPr/>
          </p:nvGrpSpPr>
          <p:grpSpPr>
            <a:xfrm>
              <a:off x="1172346" y="1047018"/>
              <a:ext cx="1083151" cy="223003"/>
              <a:chOff x="2849073" y="3079467"/>
              <a:chExt cx="2000279" cy="411825"/>
            </a:xfrm>
          </p:grpSpPr>
          <p:sp>
            <p:nvSpPr>
              <p:cNvPr id="16907" name="Google Shape;16907;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08" name="Google Shape;16908;p68"/>
              <p:cNvGrpSpPr/>
              <p:nvPr/>
            </p:nvGrpSpPr>
            <p:grpSpPr>
              <a:xfrm rot="10800000">
                <a:off x="2849073" y="3079467"/>
                <a:ext cx="92400" cy="411825"/>
                <a:chOff x="2070100" y="2563700"/>
                <a:chExt cx="92400" cy="411825"/>
              </a:xfrm>
            </p:grpSpPr>
            <p:cxnSp>
              <p:nvCxnSpPr>
                <p:cNvPr id="16909" name="Google Shape;16909;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910" name="Google Shape;16910;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11" name="Google Shape;16911;p68"/>
            <p:cNvGrpSpPr/>
            <p:nvPr/>
          </p:nvGrpSpPr>
          <p:grpSpPr>
            <a:xfrm>
              <a:off x="3290132" y="1047018"/>
              <a:ext cx="1297929" cy="223003"/>
              <a:chOff x="6760035" y="3079467"/>
              <a:chExt cx="2396914" cy="411825"/>
            </a:xfrm>
          </p:grpSpPr>
          <p:sp>
            <p:nvSpPr>
              <p:cNvPr id="16912" name="Google Shape;16912;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13" name="Google Shape;16913;p68"/>
              <p:cNvGrpSpPr/>
              <p:nvPr/>
            </p:nvGrpSpPr>
            <p:grpSpPr>
              <a:xfrm rot="10800000">
                <a:off x="6760035" y="3079467"/>
                <a:ext cx="92400" cy="411825"/>
                <a:chOff x="2070100" y="2563700"/>
                <a:chExt cx="92400" cy="411825"/>
              </a:xfrm>
            </p:grpSpPr>
            <p:cxnSp>
              <p:nvCxnSpPr>
                <p:cNvPr id="16914" name="Google Shape;16914;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6915" name="Google Shape;16915;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6916" name="Google Shape;16916;p68"/>
          <p:cNvGrpSpPr/>
          <p:nvPr/>
        </p:nvGrpSpPr>
        <p:grpSpPr>
          <a:xfrm>
            <a:off x="2147036" y="3369130"/>
            <a:ext cx="1086701" cy="799429"/>
            <a:chOff x="2183288" y="3555572"/>
            <a:chExt cx="1136241" cy="835873"/>
          </a:xfrm>
        </p:grpSpPr>
        <p:sp>
          <p:nvSpPr>
            <p:cNvPr id="16917" name="Google Shape;16917;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18" name="Google Shape;16918;p68"/>
            <p:cNvGrpSpPr/>
            <p:nvPr/>
          </p:nvGrpSpPr>
          <p:grpSpPr>
            <a:xfrm>
              <a:off x="2205895" y="3637269"/>
              <a:ext cx="1089848" cy="724993"/>
              <a:chOff x="2205895" y="3637269"/>
              <a:chExt cx="1089848" cy="724993"/>
            </a:xfrm>
          </p:grpSpPr>
          <p:sp>
            <p:nvSpPr>
              <p:cNvPr id="16919" name="Google Shape;16919;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25" name="Google Shape;16925;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26" name="Google Shape;16926;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6927" name="Google Shape;16927;p68"/>
            <p:cNvGrpSpPr/>
            <p:nvPr/>
          </p:nvGrpSpPr>
          <p:grpSpPr>
            <a:xfrm>
              <a:off x="3173850" y="3779426"/>
              <a:ext cx="145679" cy="70048"/>
              <a:chOff x="3173850" y="3779426"/>
              <a:chExt cx="145679" cy="70048"/>
            </a:xfrm>
          </p:grpSpPr>
          <p:cxnSp>
            <p:nvCxnSpPr>
              <p:cNvPr id="16928" name="Google Shape;16928;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6929" name="Google Shape;16929;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0" name="Google Shape;16930;p68"/>
            <p:cNvGrpSpPr/>
            <p:nvPr/>
          </p:nvGrpSpPr>
          <p:grpSpPr>
            <a:xfrm>
              <a:off x="2183288" y="4139483"/>
              <a:ext cx="145133" cy="70048"/>
              <a:chOff x="2183288" y="4139483"/>
              <a:chExt cx="145133" cy="70048"/>
            </a:xfrm>
          </p:grpSpPr>
          <p:cxnSp>
            <p:nvCxnSpPr>
              <p:cNvPr id="16931" name="Google Shape;16931;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6932" name="Google Shape;16932;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33" name="Google Shape;16933;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34" name="Google Shape;16934;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6935" name="Google Shape;16935;p68"/>
            <p:cNvGrpSpPr/>
            <p:nvPr/>
          </p:nvGrpSpPr>
          <p:grpSpPr>
            <a:xfrm>
              <a:off x="2943836" y="4268886"/>
              <a:ext cx="60717" cy="122559"/>
              <a:chOff x="2943836" y="4268886"/>
              <a:chExt cx="60717" cy="122559"/>
            </a:xfrm>
          </p:grpSpPr>
          <p:sp>
            <p:nvSpPr>
              <p:cNvPr id="16936" name="Google Shape;16936;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37" name="Google Shape;16937;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6938" name="Google Shape;16938;p68"/>
          <p:cNvGrpSpPr/>
          <p:nvPr/>
        </p:nvGrpSpPr>
        <p:grpSpPr>
          <a:xfrm>
            <a:off x="3409981" y="1290129"/>
            <a:ext cx="1675870" cy="758251"/>
            <a:chOff x="3530532" y="1496185"/>
            <a:chExt cx="1562000" cy="706730"/>
          </a:xfrm>
        </p:grpSpPr>
        <p:cxnSp>
          <p:nvCxnSpPr>
            <p:cNvPr id="16939" name="Google Shape;16939;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6940" name="Google Shape;16940;p68"/>
            <p:cNvGrpSpPr/>
            <p:nvPr/>
          </p:nvGrpSpPr>
          <p:grpSpPr>
            <a:xfrm>
              <a:off x="3530532" y="1496185"/>
              <a:ext cx="323430" cy="463587"/>
              <a:chOff x="3530532" y="1496185"/>
              <a:chExt cx="323430" cy="463587"/>
            </a:xfrm>
          </p:grpSpPr>
          <p:grpSp>
            <p:nvGrpSpPr>
              <p:cNvPr id="16941" name="Google Shape;16941;p68"/>
              <p:cNvGrpSpPr/>
              <p:nvPr/>
            </p:nvGrpSpPr>
            <p:grpSpPr>
              <a:xfrm>
                <a:off x="3567462" y="1496185"/>
                <a:ext cx="286500" cy="361376"/>
                <a:chOff x="3567462" y="1496185"/>
                <a:chExt cx="286500" cy="361376"/>
              </a:xfrm>
            </p:grpSpPr>
            <p:cxnSp>
              <p:nvCxnSpPr>
                <p:cNvPr id="16942" name="Google Shape;16942;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6943" name="Google Shape;16943;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44" name="Google Shape;16944;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5" name="Google Shape;16945;p68"/>
            <p:cNvGrpSpPr/>
            <p:nvPr/>
          </p:nvGrpSpPr>
          <p:grpSpPr>
            <a:xfrm>
              <a:off x="3891569" y="1779209"/>
              <a:ext cx="323945" cy="423706"/>
              <a:chOff x="3891569" y="1779209"/>
              <a:chExt cx="323945" cy="423706"/>
            </a:xfrm>
          </p:grpSpPr>
          <p:grpSp>
            <p:nvGrpSpPr>
              <p:cNvPr id="16946" name="Google Shape;16946;p68"/>
              <p:cNvGrpSpPr/>
              <p:nvPr/>
            </p:nvGrpSpPr>
            <p:grpSpPr>
              <a:xfrm>
                <a:off x="3929014" y="1881638"/>
                <a:ext cx="286500" cy="321278"/>
                <a:chOff x="3929014" y="1881638"/>
                <a:chExt cx="286500" cy="321278"/>
              </a:xfrm>
            </p:grpSpPr>
            <p:cxnSp>
              <p:nvCxnSpPr>
                <p:cNvPr id="16947" name="Google Shape;16947;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6948" name="Google Shape;16948;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49" name="Google Shape;16949;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0" name="Google Shape;16950;p68"/>
            <p:cNvGrpSpPr/>
            <p:nvPr/>
          </p:nvGrpSpPr>
          <p:grpSpPr>
            <a:xfrm>
              <a:off x="4252606" y="1496185"/>
              <a:ext cx="324721" cy="463587"/>
              <a:chOff x="4252606" y="1496185"/>
              <a:chExt cx="324721" cy="463587"/>
            </a:xfrm>
          </p:grpSpPr>
          <p:grpSp>
            <p:nvGrpSpPr>
              <p:cNvPr id="16951" name="Google Shape;16951;p68"/>
              <p:cNvGrpSpPr/>
              <p:nvPr/>
            </p:nvGrpSpPr>
            <p:grpSpPr>
              <a:xfrm>
                <a:off x="4290828" y="1496185"/>
                <a:ext cx="286500" cy="361376"/>
                <a:chOff x="4290828" y="1496185"/>
                <a:chExt cx="286500" cy="361376"/>
              </a:xfrm>
            </p:grpSpPr>
            <p:cxnSp>
              <p:nvCxnSpPr>
                <p:cNvPr id="16952" name="Google Shape;16952;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6953" name="Google Shape;16953;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54" name="Google Shape;16954;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5" name="Google Shape;16955;p68"/>
            <p:cNvGrpSpPr/>
            <p:nvPr/>
          </p:nvGrpSpPr>
          <p:grpSpPr>
            <a:xfrm>
              <a:off x="4613643" y="1763716"/>
              <a:ext cx="325308" cy="439200"/>
              <a:chOff x="4613643" y="1763716"/>
              <a:chExt cx="325308" cy="439200"/>
            </a:xfrm>
          </p:grpSpPr>
          <p:grpSp>
            <p:nvGrpSpPr>
              <p:cNvPr id="16956" name="Google Shape;16956;p68"/>
              <p:cNvGrpSpPr/>
              <p:nvPr/>
            </p:nvGrpSpPr>
            <p:grpSpPr>
              <a:xfrm>
                <a:off x="4652451" y="1879538"/>
                <a:ext cx="286500" cy="323378"/>
                <a:chOff x="4652451" y="1879538"/>
                <a:chExt cx="286500" cy="323378"/>
              </a:xfrm>
            </p:grpSpPr>
            <p:cxnSp>
              <p:nvCxnSpPr>
                <p:cNvPr id="16957" name="Google Shape;16957;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6958" name="Google Shape;16958;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59" name="Google Shape;16959;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60" name="Google Shape;16960;p68"/>
          <p:cNvGrpSpPr/>
          <p:nvPr/>
        </p:nvGrpSpPr>
        <p:grpSpPr>
          <a:xfrm>
            <a:off x="3421841" y="2143755"/>
            <a:ext cx="1652173" cy="391517"/>
            <a:chOff x="3512551" y="2358270"/>
            <a:chExt cx="1597383" cy="378533"/>
          </a:xfrm>
        </p:grpSpPr>
        <p:cxnSp>
          <p:nvCxnSpPr>
            <p:cNvPr id="16961" name="Google Shape;16961;p68"/>
            <p:cNvCxnSpPr>
              <a:stCxn id="16962" idx="6"/>
              <a:endCxn id="1696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6964" name="Google Shape;16964;p68"/>
            <p:cNvGrpSpPr/>
            <p:nvPr/>
          </p:nvGrpSpPr>
          <p:grpSpPr>
            <a:xfrm>
              <a:off x="3512551" y="2358270"/>
              <a:ext cx="225647" cy="307714"/>
              <a:chOff x="2182679" y="2004714"/>
              <a:chExt cx="792300" cy="1080458"/>
            </a:xfrm>
          </p:grpSpPr>
          <p:cxnSp>
            <p:nvCxnSpPr>
              <p:cNvPr id="16965" name="Google Shape;16965;p68"/>
              <p:cNvCxnSpPr>
                <a:stCxn id="1696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6962" name="Google Shape;16962;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7" name="Google Shape;16967;p68"/>
            <p:cNvGrpSpPr/>
            <p:nvPr/>
          </p:nvGrpSpPr>
          <p:grpSpPr>
            <a:xfrm>
              <a:off x="3969644" y="2440153"/>
              <a:ext cx="225853" cy="296651"/>
              <a:chOff x="3775710" y="1729289"/>
              <a:chExt cx="136500" cy="179289"/>
            </a:xfrm>
          </p:grpSpPr>
          <p:cxnSp>
            <p:nvCxnSpPr>
              <p:cNvPr id="16968" name="Google Shape;16968;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6969" name="Google Shape;16969;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1" name="Google Shape;16971;p68"/>
            <p:cNvGrpSpPr/>
            <p:nvPr/>
          </p:nvGrpSpPr>
          <p:grpSpPr>
            <a:xfrm>
              <a:off x="4427051" y="2358270"/>
              <a:ext cx="225647" cy="307714"/>
              <a:chOff x="5393704" y="2004714"/>
              <a:chExt cx="792300" cy="1080458"/>
            </a:xfrm>
          </p:grpSpPr>
          <p:cxnSp>
            <p:nvCxnSpPr>
              <p:cNvPr id="16972" name="Google Shape;16972;p68"/>
              <p:cNvCxnSpPr>
                <a:stCxn id="1697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6974" name="Google Shape;16974;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5" name="Google Shape;16975;p68"/>
            <p:cNvGrpSpPr/>
            <p:nvPr/>
          </p:nvGrpSpPr>
          <p:grpSpPr>
            <a:xfrm>
              <a:off x="4884287" y="2440252"/>
              <a:ext cx="225647" cy="296532"/>
              <a:chOff x="6999166" y="2292572"/>
              <a:chExt cx="792300" cy="1041192"/>
            </a:xfrm>
          </p:grpSpPr>
          <p:cxnSp>
            <p:nvCxnSpPr>
              <p:cNvPr id="16976" name="Google Shape;16976;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6963" name="Google Shape;16963;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78" name="Google Shape;16978;p68"/>
          <p:cNvGrpSpPr/>
          <p:nvPr/>
        </p:nvGrpSpPr>
        <p:grpSpPr>
          <a:xfrm>
            <a:off x="6842649" y="979955"/>
            <a:ext cx="1581844" cy="732818"/>
            <a:chOff x="634175" y="2986275"/>
            <a:chExt cx="3147949" cy="1458344"/>
          </a:xfrm>
        </p:grpSpPr>
        <p:cxnSp>
          <p:nvCxnSpPr>
            <p:cNvPr id="16979" name="Google Shape;16979;p68"/>
            <p:cNvCxnSpPr>
              <a:stCxn id="16980" idx="4"/>
              <a:endCxn id="1698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6982" name="Google Shape;16982;p68"/>
            <p:cNvCxnSpPr>
              <a:stCxn id="16981" idx="0"/>
              <a:endCxn id="1698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6984" name="Google Shape;16984;p68"/>
            <p:cNvCxnSpPr>
              <a:stCxn id="16983" idx="4"/>
              <a:endCxn id="1698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6986" name="Google Shape;16986;p68"/>
            <p:cNvCxnSpPr>
              <a:stCxn id="16985" idx="0"/>
              <a:endCxn id="1698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6987" name="Google Shape;16987;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983" name="Google Shape;16983;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980" name="Google Shape;16980;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985" name="Google Shape;16985;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6981" name="Google Shape;16981;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6988" name="Google Shape;16988;p68"/>
          <p:cNvGrpSpPr/>
          <p:nvPr/>
        </p:nvGrpSpPr>
        <p:grpSpPr>
          <a:xfrm>
            <a:off x="3410364" y="2674265"/>
            <a:ext cx="1675128" cy="313674"/>
            <a:chOff x="998425" y="1182125"/>
            <a:chExt cx="1065400" cy="199500"/>
          </a:xfrm>
        </p:grpSpPr>
        <p:sp>
          <p:nvSpPr>
            <p:cNvPr id="16989" name="Google Shape;16989;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4" name="Google Shape;16994;p68"/>
          <p:cNvGrpSpPr/>
          <p:nvPr/>
        </p:nvGrpSpPr>
        <p:grpSpPr>
          <a:xfrm>
            <a:off x="3410363" y="3630231"/>
            <a:ext cx="1675129" cy="525345"/>
            <a:chOff x="5194708" y="3484366"/>
            <a:chExt cx="3148148" cy="987304"/>
          </a:xfrm>
        </p:grpSpPr>
        <p:grpSp>
          <p:nvGrpSpPr>
            <p:cNvPr id="16995" name="Google Shape;16995;p68"/>
            <p:cNvGrpSpPr/>
            <p:nvPr/>
          </p:nvGrpSpPr>
          <p:grpSpPr>
            <a:xfrm>
              <a:off x="7531521" y="3484366"/>
              <a:ext cx="811335" cy="987304"/>
              <a:chOff x="3379425" y="1617275"/>
              <a:chExt cx="1090650" cy="1327200"/>
            </a:xfrm>
          </p:grpSpPr>
          <p:sp>
            <p:nvSpPr>
              <p:cNvPr id="16996" name="Google Shape;16996;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9" name="Google Shape;16999;p68"/>
            <p:cNvGrpSpPr/>
            <p:nvPr/>
          </p:nvGrpSpPr>
          <p:grpSpPr>
            <a:xfrm>
              <a:off x="6752546" y="3484366"/>
              <a:ext cx="811428" cy="987304"/>
              <a:chOff x="2332275" y="1617275"/>
              <a:chExt cx="1090775" cy="1327200"/>
            </a:xfrm>
          </p:grpSpPr>
          <p:sp>
            <p:nvSpPr>
              <p:cNvPr id="17000" name="Google Shape;17000;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3" name="Google Shape;17003;p68"/>
            <p:cNvGrpSpPr/>
            <p:nvPr/>
          </p:nvGrpSpPr>
          <p:grpSpPr>
            <a:xfrm>
              <a:off x="5973664" y="3484366"/>
              <a:ext cx="811335" cy="987304"/>
              <a:chOff x="1285250" y="1617275"/>
              <a:chExt cx="1090650" cy="1327200"/>
            </a:xfrm>
          </p:grpSpPr>
          <p:sp>
            <p:nvSpPr>
              <p:cNvPr id="17004" name="Google Shape;17004;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7" name="Google Shape;17007;p68"/>
            <p:cNvGrpSpPr/>
            <p:nvPr/>
          </p:nvGrpSpPr>
          <p:grpSpPr>
            <a:xfrm>
              <a:off x="5194708" y="3484366"/>
              <a:ext cx="811409" cy="987304"/>
              <a:chOff x="238125" y="1617275"/>
              <a:chExt cx="1090750" cy="1327200"/>
            </a:xfrm>
          </p:grpSpPr>
          <p:sp>
            <p:nvSpPr>
              <p:cNvPr id="17008" name="Google Shape;17008;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011" name="Google Shape;17011;p68"/>
          <p:cNvGrpSpPr/>
          <p:nvPr/>
        </p:nvGrpSpPr>
        <p:grpSpPr>
          <a:xfrm>
            <a:off x="6844048" y="2276120"/>
            <a:ext cx="1579046" cy="522230"/>
            <a:chOff x="6853641" y="2534077"/>
            <a:chExt cx="1515545" cy="501229"/>
          </a:xfrm>
        </p:grpSpPr>
        <p:grpSp>
          <p:nvGrpSpPr>
            <p:cNvPr id="17012" name="Google Shape;17012;p68"/>
            <p:cNvGrpSpPr/>
            <p:nvPr/>
          </p:nvGrpSpPr>
          <p:grpSpPr>
            <a:xfrm>
              <a:off x="6853641" y="2618923"/>
              <a:ext cx="1515545" cy="324556"/>
              <a:chOff x="6853641" y="2618923"/>
              <a:chExt cx="1515545" cy="324556"/>
            </a:xfrm>
          </p:grpSpPr>
          <p:sp>
            <p:nvSpPr>
              <p:cNvPr id="17013" name="Google Shape;17013;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18" name="Google Shape;17018;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3" name="Google Shape;17023;p68"/>
          <p:cNvGrpSpPr/>
          <p:nvPr/>
        </p:nvGrpSpPr>
        <p:grpSpPr>
          <a:xfrm>
            <a:off x="3438940" y="3151161"/>
            <a:ext cx="1617976" cy="346616"/>
            <a:chOff x="1808063" y="4294338"/>
            <a:chExt cx="3370782" cy="721817"/>
          </a:xfrm>
        </p:grpSpPr>
        <p:sp>
          <p:nvSpPr>
            <p:cNvPr id="17024" name="Google Shape;17024;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4" name="Google Shape;17034;p68"/>
          <p:cNvGrpSpPr/>
          <p:nvPr/>
        </p:nvGrpSpPr>
        <p:grpSpPr>
          <a:xfrm>
            <a:off x="5264936" y="3817911"/>
            <a:ext cx="1417067" cy="350605"/>
            <a:chOff x="4234950" y="2101012"/>
            <a:chExt cx="4219974" cy="1044090"/>
          </a:xfrm>
        </p:grpSpPr>
        <p:sp>
          <p:nvSpPr>
            <p:cNvPr id="17035" name="Google Shape;17035;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1" name="Google Shape;17051;p68"/>
          <p:cNvGrpSpPr/>
          <p:nvPr/>
        </p:nvGrpSpPr>
        <p:grpSpPr>
          <a:xfrm>
            <a:off x="6840408" y="1808668"/>
            <a:ext cx="1586327" cy="371557"/>
            <a:chOff x="1247650" y="2075423"/>
            <a:chExt cx="6648477" cy="1557238"/>
          </a:xfrm>
        </p:grpSpPr>
        <p:sp>
          <p:nvSpPr>
            <p:cNvPr id="17052" name="Google Shape;17052;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8" name="Google Shape;17058;p68"/>
          <p:cNvGrpSpPr/>
          <p:nvPr/>
        </p:nvGrpSpPr>
        <p:grpSpPr>
          <a:xfrm>
            <a:off x="5271678" y="961858"/>
            <a:ext cx="1415601" cy="1648533"/>
            <a:chOff x="1839112" y="2209163"/>
            <a:chExt cx="1918159" cy="2233784"/>
          </a:xfrm>
        </p:grpSpPr>
        <p:sp>
          <p:nvSpPr>
            <p:cNvPr id="17059" name="Google Shape;17059;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62" name="Google Shape;17062;p68"/>
            <p:cNvCxnSpPr>
              <a:stCxn id="17059" idx="6"/>
              <a:endCxn id="1706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7063" name="Google Shape;17063;p68"/>
            <p:cNvCxnSpPr>
              <a:stCxn id="17060" idx="4"/>
              <a:endCxn id="1706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7065" name="Google Shape;17065;p68"/>
            <p:cNvCxnSpPr>
              <a:stCxn id="17064" idx="6"/>
              <a:endCxn id="1706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7066" name="Google Shape;17066;p68"/>
            <p:cNvCxnSpPr>
              <a:stCxn id="17061" idx="4"/>
              <a:endCxn id="1706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7064" name="Google Shape;17064;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69" name="Google Shape;17069;p68"/>
            <p:cNvCxnSpPr>
              <a:endCxn id="1706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7070" name="Google Shape;17070;p68"/>
          <p:cNvGrpSpPr/>
          <p:nvPr/>
        </p:nvGrpSpPr>
        <p:grpSpPr>
          <a:xfrm>
            <a:off x="3428944" y="979942"/>
            <a:ext cx="1637968" cy="154942"/>
            <a:chOff x="238125" y="2506075"/>
            <a:chExt cx="7115411" cy="673075"/>
          </a:xfrm>
        </p:grpSpPr>
        <p:sp>
          <p:nvSpPr>
            <p:cNvPr id="17071" name="Google Shape;17071;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6" name="Google Shape;17076;p68"/>
          <p:cNvGrpSpPr/>
          <p:nvPr/>
        </p:nvGrpSpPr>
        <p:grpSpPr>
          <a:xfrm>
            <a:off x="1969680" y="1294660"/>
            <a:ext cx="1262932" cy="785408"/>
            <a:chOff x="548861" y="389676"/>
            <a:chExt cx="3843371" cy="2390163"/>
          </a:xfrm>
        </p:grpSpPr>
        <p:cxnSp>
          <p:nvCxnSpPr>
            <p:cNvPr id="17077" name="Google Shape;17077;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7078" name="Google Shape;17078;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7079" name="Google Shape;17079;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7080" name="Google Shape;17080;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7081" name="Google Shape;17081;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7082" name="Google Shape;17082;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083" name="Google Shape;17083;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7084" name="Google Shape;17084;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0" name="Google Shape;17090;p68"/>
          <p:cNvGrpSpPr/>
          <p:nvPr/>
        </p:nvGrpSpPr>
        <p:grpSpPr>
          <a:xfrm>
            <a:off x="757812" y="2401537"/>
            <a:ext cx="1412054" cy="633562"/>
            <a:chOff x="1187400" y="2529299"/>
            <a:chExt cx="6769193" cy="2241903"/>
          </a:xfrm>
        </p:grpSpPr>
        <p:sp>
          <p:nvSpPr>
            <p:cNvPr id="17091" name="Google Shape;17091;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7092" name="Google Shape;17092;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093" name="Google Shape;17093;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094" name="Google Shape;17094;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095" name="Google Shape;17095;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096" name="Google Shape;17096;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7097" name="Google Shape;17097;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7098" name="Google Shape;17098;p68"/>
            <p:cNvCxnSpPr>
              <a:stCxn id="17091" idx="2"/>
              <a:endCxn id="1709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7099" name="Google Shape;17099;p68"/>
            <p:cNvCxnSpPr>
              <a:stCxn id="17093" idx="0"/>
              <a:endCxn id="1709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7100" name="Google Shape;17100;p68"/>
            <p:cNvCxnSpPr>
              <a:stCxn id="17093" idx="2"/>
              <a:endCxn id="1709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7101" name="Google Shape;17101;p68"/>
            <p:cNvCxnSpPr>
              <a:stCxn id="17094" idx="0"/>
              <a:endCxn id="1709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7102" name="Google Shape;17102;p68"/>
            <p:cNvCxnSpPr>
              <a:stCxn id="17092" idx="2"/>
              <a:endCxn id="1709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7103" name="Google Shape;17103;p68"/>
            <p:cNvCxnSpPr>
              <a:stCxn id="17096" idx="0"/>
              <a:endCxn id="1709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7104" name="Google Shape;17104;p68"/>
          <p:cNvGrpSpPr/>
          <p:nvPr/>
        </p:nvGrpSpPr>
        <p:grpSpPr>
          <a:xfrm>
            <a:off x="6844058" y="2894246"/>
            <a:ext cx="1579035" cy="540873"/>
            <a:chOff x="6895650" y="3126697"/>
            <a:chExt cx="1436662" cy="492105"/>
          </a:xfrm>
        </p:grpSpPr>
        <p:sp>
          <p:nvSpPr>
            <p:cNvPr id="17105" name="Google Shape;17105;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0" name="Google Shape;17110;p68"/>
            <p:cNvGrpSpPr/>
            <p:nvPr/>
          </p:nvGrpSpPr>
          <p:grpSpPr>
            <a:xfrm>
              <a:off x="6995957" y="3335810"/>
              <a:ext cx="1230393" cy="71754"/>
              <a:chOff x="6995957" y="3287964"/>
              <a:chExt cx="1230393" cy="71754"/>
            </a:xfrm>
          </p:grpSpPr>
          <p:sp>
            <p:nvSpPr>
              <p:cNvPr id="17111" name="Google Shape;17111;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16" name="Google Shape;17116;p68"/>
          <p:cNvGrpSpPr/>
          <p:nvPr/>
        </p:nvGrpSpPr>
        <p:grpSpPr>
          <a:xfrm>
            <a:off x="6842640" y="3531009"/>
            <a:ext cx="1581862" cy="650625"/>
            <a:chOff x="6777990" y="3710194"/>
            <a:chExt cx="1646915" cy="677382"/>
          </a:xfrm>
        </p:grpSpPr>
        <p:grpSp>
          <p:nvGrpSpPr>
            <p:cNvPr id="17117" name="Google Shape;17117;p68"/>
            <p:cNvGrpSpPr/>
            <p:nvPr/>
          </p:nvGrpSpPr>
          <p:grpSpPr>
            <a:xfrm>
              <a:off x="6777990" y="3874492"/>
              <a:ext cx="411129" cy="513083"/>
              <a:chOff x="6777990" y="3874492"/>
              <a:chExt cx="411129" cy="513083"/>
            </a:xfrm>
          </p:grpSpPr>
          <p:cxnSp>
            <p:nvCxnSpPr>
              <p:cNvPr id="17118" name="Google Shape;17118;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7119" name="Google Shape;17119;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0" name="Google Shape;17120;p68"/>
            <p:cNvGrpSpPr/>
            <p:nvPr/>
          </p:nvGrpSpPr>
          <p:grpSpPr>
            <a:xfrm>
              <a:off x="7188425" y="3710194"/>
              <a:ext cx="411123" cy="520535"/>
              <a:chOff x="7188425" y="3710194"/>
              <a:chExt cx="411123" cy="520535"/>
            </a:xfrm>
          </p:grpSpPr>
          <p:cxnSp>
            <p:nvCxnSpPr>
              <p:cNvPr id="17121" name="Google Shape;17121;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7122" name="Google Shape;17122;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3" name="Google Shape;17123;p68"/>
            <p:cNvGrpSpPr/>
            <p:nvPr/>
          </p:nvGrpSpPr>
          <p:grpSpPr>
            <a:xfrm>
              <a:off x="7603341" y="3874492"/>
              <a:ext cx="411474" cy="513083"/>
              <a:chOff x="7603341" y="3874492"/>
              <a:chExt cx="411474" cy="513083"/>
            </a:xfrm>
          </p:grpSpPr>
          <p:cxnSp>
            <p:nvCxnSpPr>
              <p:cNvPr id="17124" name="Google Shape;17124;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7125" name="Google Shape;17125;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6" name="Google Shape;17126;p68"/>
            <p:cNvGrpSpPr/>
            <p:nvPr/>
          </p:nvGrpSpPr>
          <p:grpSpPr>
            <a:xfrm>
              <a:off x="8013776" y="3722847"/>
              <a:ext cx="411129" cy="507881"/>
              <a:chOff x="8013776" y="3722847"/>
              <a:chExt cx="411129" cy="507881"/>
            </a:xfrm>
          </p:grpSpPr>
          <p:cxnSp>
            <p:nvCxnSpPr>
              <p:cNvPr id="17127" name="Google Shape;17127;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7128" name="Google Shape;17128;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29" name="Google Shape;17129;p68"/>
          <p:cNvGrpSpPr/>
          <p:nvPr/>
        </p:nvGrpSpPr>
        <p:grpSpPr>
          <a:xfrm>
            <a:off x="5262155" y="2703849"/>
            <a:ext cx="1421889" cy="1020603"/>
            <a:chOff x="5190863" y="2824811"/>
            <a:chExt cx="1544860" cy="1108869"/>
          </a:xfrm>
        </p:grpSpPr>
        <p:grpSp>
          <p:nvGrpSpPr>
            <p:cNvPr id="17130" name="Google Shape;17130;p68"/>
            <p:cNvGrpSpPr/>
            <p:nvPr/>
          </p:nvGrpSpPr>
          <p:grpSpPr>
            <a:xfrm>
              <a:off x="5938695" y="3176919"/>
              <a:ext cx="685761" cy="404739"/>
              <a:chOff x="5938695" y="3176919"/>
              <a:chExt cx="685761" cy="404739"/>
            </a:xfrm>
          </p:grpSpPr>
          <p:grpSp>
            <p:nvGrpSpPr>
              <p:cNvPr id="17131" name="Google Shape;17131;p68"/>
              <p:cNvGrpSpPr/>
              <p:nvPr/>
            </p:nvGrpSpPr>
            <p:grpSpPr>
              <a:xfrm>
                <a:off x="5938695" y="3176919"/>
                <a:ext cx="685761" cy="404739"/>
                <a:chOff x="5938695" y="3176919"/>
                <a:chExt cx="685761" cy="404739"/>
              </a:xfrm>
            </p:grpSpPr>
            <p:sp>
              <p:nvSpPr>
                <p:cNvPr id="17132" name="Google Shape;17132;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34" name="Google Shape;17134;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5" name="Google Shape;17135;p68"/>
            <p:cNvGrpSpPr/>
            <p:nvPr/>
          </p:nvGrpSpPr>
          <p:grpSpPr>
            <a:xfrm>
              <a:off x="5305233" y="3176835"/>
              <a:ext cx="685971" cy="404655"/>
              <a:chOff x="5305233" y="3176835"/>
              <a:chExt cx="685971" cy="404655"/>
            </a:xfrm>
          </p:grpSpPr>
          <p:grpSp>
            <p:nvGrpSpPr>
              <p:cNvPr id="17136" name="Google Shape;17136;p68"/>
              <p:cNvGrpSpPr/>
              <p:nvPr/>
            </p:nvGrpSpPr>
            <p:grpSpPr>
              <a:xfrm>
                <a:off x="5305233" y="3176835"/>
                <a:ext cx="685971" cy="404655"/>
                <a:chOff x="5305233" y="3176835"/>
                <a:chExt cx="685971" cy="404655"/>
              </a:xfrm>
            </p:grpSpPr>
            <p:sp>
              <p:nvSpPr>
                <p:cNvPr id="17137" name="Google Shape;17137;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39" name="Google Shape;17139;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40" name="Google Shape;17140;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41" name="Google Shape;17141;p68"/>
            <p:cNvGrpSpPr/>
            <p:nvPr/>
          </p:nvGrpSpPr>
          <p:grpSpPr>
            <a:xfrm>
              <a:off x="5657361" y="2824811"/>
              <a:ext cx="1078361" cy="404655"/>
              <a:chOff x="5657361" y="2824811"/>
              <a:chExt cx="1078361" cy="404655"/>
            </a:xfrm>
          </p:grpSpPr>
          <p:grpSp>
            <p:nvGrpSpPr>
              <p:cNvPr id="17142" name="Google Shape;17142;p68"/>
              <p:cNvGrpSpPr/>
              <p:nvPr/>
            </p:nvGrpSpPr>
            <p:grpSpPr>
              <a:xfrm>
                <a:off x="5657361" y="2824811"/>
                <a:ext cx="1078361" cy="404655"/>
                <a:chOff x="5657361" y="2824811"/>
                <a:chExt cx="1078361" cy="404655"/>
              </a:xfrm>
            </p:grpSpPr>
            <p:grpSp>
              <p:nvGrpSpPr>
                <p:cNvPr id="17143" name="Google Shape;17143;p68"/>
                <p:cNvGrpSpPr/>
                <p:nvPr/>
              </p:nvGrpSpPr>
              <p:grpSpPr>
                <a:xfrm>
                  <a:off x="5938485" y="2824811"/>
                  <a:ext cx="797237" cy="404655"/>
                  <a:chOff x="5938485" y="2824811"/>
                  <a:chExt cx="797237" cy="404655"/>
                </a:xfrm>
              </p:grpSpPr>
              <p:sp>
                <p:nvSpPr>
                  <p:cNvPr id="17144" name="Google Shape;17144;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46" name="Google Shape;17146;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47" name="Google Shape;17147;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8" name="Google Shape;17148;p68"/>
            <p:cNvGrpSpPr/>
            <p:nvPr/>
          </p:nvGrpSpPr>
          <p:grpSpPr>
            <a:xfrm>
              <a:off x="5190863" y="3528942"/>
              <a:ext cx="1078026" cy="404739"/>
              <a:chOff x="5190863" y="3528942"/>
              <a:chExt cx="1078026" cy="404739"/>
            </a:xfrm>
          </p:grpSpPr>
          <p:sp>
            <p:nvSpPr>
              <p:cNvPr id="17149" name="Google Shape;17149;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50" name="Google Shape;17150;p68"/>
              <p:cNvGrpSpPr/>
              <p:nvPr/>
            </p:nvGrpSpPr>
            <p:grpSpPr>
              <a:xfrm>
                <a:off x="5190863" y="3528942"/>
                <a:ext cx="1078026" cy="404739"/>
                <a:chOff x="5190863" y="3528942"/>
                <a:chExt cx="1078026" cy="404739"/>
              </a:xfrm>
            </p:grpSpPr>
            <p:sp>
              <p:nvSpPr>
                <p:cNvPr id="17151" name="Google Shape;17151;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153" name="Google Shape;17153;p68"/>
          <p:cNvGrpSpPr/>
          <p:nvPr/>
        </p:nvGrpSpPr>
        <p:grpSpPr>
          <a:xfrm>
            <a:off x="728162" y="1268317"/>
            <a:ext cx="1086719" cy="879487"/>
            <a:chOff x="803162" y="1474292"/>
            <a:chExt cx="1086719" cy="879487"/>
          </a:xfrm>
        </p:grpSpPr>
        <p:grpSp>
          <p:nvGrpSpPr>
            <p:cNvPr id="17154" name="Google Shape;17154;p68"/>
            <p:cNvGrpSpPr/>
            <p:nvPr/>
          </p:nvGrpSpPr>
          <p:grpSpPr>
            <a:xfrm>
              <a:off x="803162" y="1625948"/>
              <a:ext cx="445856" cy="576579"/>
              <a:chOff x="803162" y="1625948"/>
              <a:chExt cx="445856" cy="576579"/>
            </a:xfrm>
          </p:grpSpPr>
          <p:sp>
            <p:nvSpPr>
              <p:cNvPr id="17155" name="Google Shape;17155;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56" name="Google Shape;17156;p68"/>
              <p:cNvGrpSpPr/>
              <p:nvPr/>
            </p:nvGrpSpPr>
            <p:grpSpPr>
              <a:xfrm>
                <a:off x="1056023" y="1625948"/>
                <a:ext cx="192995" cy="576579"/>
                <a:chOff x="1056023" y="1625948"/>
                <a:chExt cx="192995" cy="576579"/>
              </a:xfrm>
            </p:grpSpPr>
            <p:sp>
              <p:nvSpPr>
                <p:cNvPr id="17157" name="Google Shape;17157;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62" name="Google Shape;17162;p68"/>
            <p:cNvGrpSpPr/>
            <p:nvPr/>
          </p:nvGrpSpPr>
          <p:grpSpPr>
            <a:xfrm>
              <a:off x="1371406" y="1474292"/>
              <a:ext cx="518475" cy="879487"/>
              <a:chOff x="1398231" y="1474292"/>
              <a:chExt cx="518475" cy="879487"/>
            </a:xfrm>
          </p:grpSpPr>
          <p:grpSp>
            <p:nvGrpSpPr>
              <p:cNvPr id="17163" name="Google Shape;17163;p68"/>
              <p:cNvGrpSpPr/>
              <p:nvPr/>
            </p:nvGrpSpPr>
            <p:grpSpPr>
              <a:xfrm>
                <a:off x="1398231" y="1474292"/>
                <a:ext cx="518475" cy="341643"/>
                <a:chOff x="1398231" y="1474292"/>
                <a:chExt cx="518475" cy="341643"/>
              </a:xfrm>
            </p:grpSpPr>
            <p:sp>
              <p:nvSpPr>
                <p:cNvPr id="17164" name="Google Shape;17164;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65" name="Google Shape;17165;p68"/>
                <p:cNvGrpSpPr/>
                <p:nvPr/>
              </p:nvGrpSpPr>
              <p:grpSpPr>
                <a:xfrm>
                  <a:off x="1616453" y="1474292"/>
                  <a:ext cx="300253" cy="341643"/>
                  <a:chOff x="1616453" y="1475379"/>
                  <a:chExt cx="300253" cy="341643"/>
                </a:xfrm>
              </p:grpSpPr>
              <p:sp>
                <p:nvSpPr>
                  <p:cNvPr id="17166" name="Google Shape;17166;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73" name="Google Shape;17173;p68"/>
                  <p:cNvGrpSpPr/>
                  <p:nvPr/>
                </p:nvGrpSpPr>
                <p:grpSpPr>
                  <a:xfrm>
                    <a:off x="1839639" y="1475379"/>
                    <a:ext cx="77067" cy="341643"/>
                    <a:chOff x="1839639" y="1475379"/>
                    <a:chExt cx="77067" cy="341643"/>
                  </a:xfrm>
                </p:grpSpPr>
                <p:sp>
                  <p:nvSpPr>
                    <p:cNvPr id="17174" name="Google Shape;17174;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176" name="Google Shape;17176;p68"/>
              <p:cNvGrpSpPr/>
              <p:nvPr/>
            </p:nvGrpSpPr>
            <p:grpSpPr>
              <a:xfrm>
                <a:off x="1398451" y="2012951"/>
                <a:ext cx="518255" cy="340828"/>
                <a:chOff x="1398451" y="2012951"/>
                <a:chExt cx="518255" cy="340828"/>
              </a:xfrm>
            </p:grpSpPr>
            <p:sp>
              <p:nvSpPr>
                <p:cNvPr id="17177" name="Google Shape;17177;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78" name="Google Shape;17178;p68"/>
                <p:cNvGrpSpPr/>
                <p:nvPr/>
              </p:nvGrpSpPr>
              <p:grpSpPr>
                <a:xfrm>
                  <a:off x="1616453" y="2012951"/>
                  <a:ext cx="300253" cy="340828"/>
                  <a:chOff x="1616453" y="2013538"/>
                  <a:chExt cx="300253" cy="340828"/>
                </a:xfrm>
              </p:grpSpPr>
              <p:sp>
                <p:nvSpPr>
                  <p:cNvPr id="17179" name="Google Shape;17179;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86" name="Google Shape;17186;p68"/>
                  <p:cNvGrpSpPr/>
                  <p:nvPr/>
                </p:nvGrpSpPr>
                <p:grpSpPr>
                  <a:xfrm>
                    <a:off x="1839639" y="2013538"/>
                    <a:ext cx="77067" cy="340828"/>
                    <a:chOff x="1839639" y="2013538"/>
                    <a:chExt cx="77067" cy="340828"/>
                  </a:xfrm>
                </p:grpSpPr>
                <p:sp>
                  <p:nvSpPr>
                    <p:cNvPr id="17187" name="Google Shape;17187;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7189" name="Google Shape;17189;p68"/>
          <p:cNvGrpSpPr/>
          <p:nvPr/>
        </p:nvGrpSpPr>
        <p:grpSpPr>
          <a:xfrm>
            <a:off x="724986" y="3399503"/>
            <a:ext cx="1368681" cy="682918"/>
            <a:chOff x="724986" y="3605478"/>
            <a:chExt cx="1368681" cy="682918"/>
          </a:xfrm>
        </p:grpSpPr>
        <p:grpSp>
          <p:nvGrpSpPr>
            <p:cNvPr id="17190" name="Google Shape;17190;p68"/>
            <p:cNvGrpSpPr/>
            <p:nvPr/>
          </p:nvGrpSpPr>
          <p:grpSpPr>
            <a:xfrm>
              <a:off x="1289102" y="3823629"/>
              <a:ext cx="240442" cy="250435"/>
              <a:chOff x="-165066" y="3843615"/>
              <a:chExt cx="221259" cy="230455"/>
            </a:xfrm>
          </p:grpSpPr>
          <p:sp>
            <p:nvSpPr>
              <p:cNvPr id="17191" name="Google Shape;17191;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1" name="Google Shape;17211;p68"/>
            <p:cNvGrpSpPr/>
            <p:nvPr/>
          </p:nvGrpSpPr>
          <p:grpSpPr>
            <a:xfrm>
              <a:off x="724986" y="3605478"/>
              <a:ext cx="1368681" cy="682918"/>
              <a:chOff x="724986" y="3605478"/>
              <a:chExt cx="1368681" cy="682918"/>
            </a:xfrm>
          </p:grpSpPr>
          <p:grpSp>
            <p:nvGrpSpPr>
              <p:cNvPr id="17212" name="Google Shape;17212;p68"/>
              <p:cNvGrpSpPr/>
              <p:nvPr/>
            </p:nvGrpSpPr>
            <p:grpSpPr>
              <a:xfrm>
                <a:off x="1498221" y="4047614"/>
                <a:ext cx="529172" cy="240783"/>
                <a:chOff x="1498221" y="4047614"/>
                <a:chExt cx="529172" cy="240783"/>
              </a:xfrm>
            </p:grpSpPr>
            <p:grpSp>
              <p:nvGrpSpPr>
                <p:cNvPr id="17213" name="Google Shape;17213;p68"/>
                <p:cNvGrpSpPr/>
                <p:nvPr/>
              </p:nvGrpSpPr>
              <p:grpSpPr>
                <a:xfrm>
                  <a:off x="1826655" y="4224370"/>
                  <a:ext cx="200738" cy="25631"/>
                  <a:chOff x="1826655" y="4224370"/>
                  <a:chExt cx="200738" cy="25631"/>
                </a:xfrm>
              </p:grpSpPr>
              <p:sp>
                <p:nvSpPr>
                  <p:cNvPr id="17214" name="Google Shape;17214;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6" name="Google Shape;17216;p68"/>
                <p:cNvGrpSpPr/>
                <p:nvPr/>
              </p:nvGrpSpPr>
              <p:grpSpPr>
                <a:xfrm>
                  <a:off x="1498221" y="4047614"/>
                  <a:ext cx="328444" cy="240783"/>
                  <a:chOff x="1498221" y="4047614"/>
                  <a:chExt cx="328444" cy="240783"/>
                </a:xfrm>
              </p:grpSpPr>
              <p:sp>
                <p:nvSpPr>
                  <p:cNvPr id="17217" name="Google Shape;17217;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18" name="Google Shape;17218;p68"/>
                  <p:cNvGrpSpPr/>
                  <p:nvPr/>
                </p:nvGrpSpPr>
                <p:grpSpPr>
                  <a:xfrm>
                    <a:off x="1498221" y="4047614"/>
                    <a:ext cx="150566" cy="190416"/>
                    <a:chOff x="1498221" y="4047614"/>
                    <a:chExt cx="150566" cy="190416"/>
                  </a:xfrm>
                </p:grpSpPr>
                <p:sp>
                  <p:nvSpPr>
                    <p:cNvPr id="17219" name="Google Shape;17219;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221" name="Google Shape;17221;p68"/>
              <p:cNvGrpSpPr/>
              <p:nvPr/>
            </p:nvGrpSpPr>
            <p:grpSpPr>
              <a:xfrm>
                <a:off x="1560718" y="3800594"/>
                <a:ext cx="532948" cy="302090"/>
                <a:chOff x="1560718" y="3800594"/>
                <a:chExt cx="532948" cy="302090"/>
              </a:xfrm>
            </p:grpSpPr>
            <p:grpSp>
              <p:nvGrpSpPr>
                <p:cNvPr id="17222" name="Google Shape;17222;p68"/>
                <p:cNvGrpSpPr/>
                <p:nvPr/>
              </p:nvGrpSpPr>
              <p:grpSpPr>
                <a:xfrm>
                  <a:off x="1912179" y="3827344"/>
                  <a:ext cx="181487" cy="25631"/>
                  <a:chOff x="1912179" y="3827344"/>
                  <a:chExt cx="181487" cy="25631"/>
                </a:xfrm>
              </p:grpSpPr>
              <p:sp>
                <p:nvSpPr>
                  <p:cNvPr id="17223" name="Google Shape;17223;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5" name="Google Shape;17225;p68"/>
                <p:cNvGrpSpPr/>
                <p:nvPr/>
              </p:nvGrpSpPr>
              <p:grpSpPr>
                <a:xfrm>
                  <a:off x="1912179" y="4044505"/>
                  <a:ext cx="181487" cy="25622"/>
                  <a:chOff x="1912179" y="4044506"/>
                  <a:chExt cx="181487" cy="25622"/>
                </a:xfrm>
              </p:grpSpPr>
              <p:sp>
                <p:nvSpPr>
                  <p:cNvPr id="17226" name="Google Shape;17226;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8" name="Google Shape;17228;p68"/>
                <p:cNvGrpSpPr/>
                <p:nvPr/>
              </p:nvGrpSpPr>
              <p:grpSpPr>
                <a:xfrm>
                  <a:off x="1560718" y="3800594"/>
                  <a:ext cx="351472" cy="302090"/>
                  <a:chOff x="1560718" y="3800594"/>
                  <a:chExt cx="351472" cy="302090"/>
                </a:xfrm>
              </p:grpSpPr>
              <p:grpSp>
                <p:nvGrpSpPr>
                  <p:cNvPr id="17229" name="Google Shape;17229;p68"/>
                  <p:cNvGrpSpPr/>
                  <p:nvPr/>
                </p:nvGrpSpPr>
                <p:grpSpPr>
                  <a:xfrm>
                    <a:off x="1560718" y="3842857"/>
                    <a:ext cx="173586" cy="217131"/>
                    <a:chOff x="1560718" y="3842857"/>
                    <a:chExt cx="173586" cy="217131"/>
                  </a:xfrm>
                </p:grpSpPr>
                <p:sp>
                  <p:nvSpPr>
                    <p:cNvPr id="17230" name="Google Shape;17230;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33" name="Google Shape;17233;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235" name="Google Shape;17235;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36" name="Google Shape;17236;p68"/>
              <p:cNvGrpSpPr/>
              <p:nvPr/>
            </p:nvGrpSpPr>
            <p:grpSpPr>
              <a:xfrm>
                <a:off x="785350" y="3605478"/>
                <a:ext cx="535311" cy="249245"/>
                <a:chOff x="785350" y="3605478"/>
                <a:chExt cx="535311" cy="249245"/>
              </a:xfrm>
            </p:grpSpPr>
            <p:grpSp>
              <p:nvGrpSpPr>
                <p:cNvPr id="17237" name="Google Shape;17237;p68"/>
                <p:cNvGrpSpPr/>
                <p:nvPr/>
              </p:nvGrpSpPr>
              <p:grpSpPr>
                <a:xfrm>
                  <a:off x="785350" y="3605478"/>
                  <a:ext cx="376191" cy="102736"/>
                  <a:chOff x="785350" y="3605478"/>
                  <a:chExt cx="376191" cy="102736"/>
                </a:xfrm>
              </p:grpSpPr>
              <p:sp>
                <p:nvSpPr>
                  <p:cNvPr id="17238" name="Google Shape;17238;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1" name="Google Shape;17241;p68"/>
                <p:cNvGrpSpPr/>
                <p:nvPr/>
              </p:nvGrpSpPr>
              <p:grpSpPr>
                <a:xfrm>
                  <a:off x="1161530" y="3655851"/>
                  <a:ext cx="159131" cy="198872"/>
                  <a:chOff x="1161530" y="3655851"/>
                  <a:chExt cx="159131" cy="198872"/>
                </a:xfrm>
              </p:grpSpPr>
              <p:sp>
                <p:nvSpPr>
                  <p:cNvPr id="17242" name="Google Shape;17242;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44" name="Google Shape;17244;p68"/>
              <p:cNvGrpSpPr/>
              <p:nvPr/>
            </p:nvGrpSpPr>
            <p:grpSpPr>
              <a:xfrm>
                <a:off x="785350" y="4047614"/>
                <a:ext cx="535311" cy="240783"/>
                <a:chOff x="785350" y="4047614"/>
                <a:chExt cx="535311" cy="240783"/>
              </a:xfrm>
            </p:grpSpPr>
            <p:grpSp>
              <p:nvGrpSpPr>
                <p:cNvPr id="17245" name="Google Shape;17245;p68"/>
                <p:cNvGrpSpPr/>
                <p:nvPr/>
              </p:nvGrpSpPr>
              <p:grpSpPr>
                <a:xfrm>
                  <a:off x="1161636" y="4047614"/>
                  <a:ext cx="159025" cy="190415"/>
                  <a:chOff x="1161636" y="4047614"/>
                  <a:chExt cx="159025" cy="190415"/>
                </a:xfrm>
              </p:grpSpPr>
              <p:sp>
                <p:nvSpPr>
                  <p:cNvPr id="17246" name="Google Shape;17246;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8" name="Google Shape;17248;p68"/>
                <p:cNvGrpSpPr/>
                <p:nvPr/>
              </p:nvGrpSpPr>
              <p:grpSpPr>
                <a:xfrm>
                  <a:off x="785350" y="4185661"/>
                  <a:ext cx="376191" cy="102736"/>
                  <a:chOff x="785350" y="4185661"/>
                  <a:chExt cx="376191" cy="102736"/>
                </a:xfrm>
              </p:grpSpPr>
              <p:sp>
                <p:nvSpPr>
                  <p:cNvPr id="17249" name="Google Shape;17249;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52" name="Google Shape;17252;p68"/>
              <p:cNvGrpSpPr/>
              <p:nvPr/>
            </p:nvGrpSpPr>
            <p:grpSpPr>
              <a:xfrm>
                <a:off x="1501054" y="3605478"/>
                <a:ext cx="526340" cy="249240"/>
                <a:chOff x="1501054" y="3605478"/>
                <a:chExt cx="526340" cy="249240"/>
              </a:xfrm>
            </p:grpSpPr>
            <p:grpSp>
              <p:nvGrpSpPr>
                <p:cNvPr id="17253" name="Google Shape;17253;p68"/>
                <p:cNvGrpSpPr/>
                <p:nvPr/>
              </p:nvGrpSpPr>
              <p:grpSpPr>
                <a:xfrm>
                  <a:off x="1834208" y="3643867"/>
                  <a:ext cx="193185" cy="25622"/>
                  <a:chOff x="1834208" y="3643867"/>
                  <a:chExt cx="193185" cy="25622"/>
                </a:xfrm>
              </p:grpSpPr>
              <p:sp>
                <p:nvSpPr>
                  <p:cNvPr id="17254" name="Google Shape;17254;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6" name="Google Shape;17256;p68"/>
                <p:cNvGrpSpPr/>
                <p:nvPr/>
              </p:nvGrpSpPr>
              <p:grpSpPr>
                <a:xfrm>
                  <a:off x="1501054" y="3605478"/>
                  <a:ext cx="333165" cy="249240"/>
                  <a:chOff x="1501054" y="3605478"/>
                  <a:chExt cx="333165" cy="249240"/>
                </a:xfrm>
              </p:grpSpPr>
              <p:sp>
                <p:nvSpPr>
                  <p:cNvPr id="17257" name="Google Shape;17257;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58" name="Google Shape;17258;p68"/>
                  <p:cNvGrpSpPr/>
                  <p:nvPr/>
                </p:nvGrpSpPr>
                <p:grpSpPr>
                  <a:xfrm>
                    <a:off x="1501054" y="3655851"/>
                    <a:ext cx="155286" cy="198867"/>
                    <a:chOff x="1501054" y="3655851"/>
                    <a:chExt cx="155286" cy="198867"/>
                  </a:xfrm>
                </p:grpSpPr>
                <p:sp>
                  <p:nvSpPr>
                    <p:cNvPr id="17259" name="Google Shape;17259;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261" name="Google Shape;17261;p68"/>
              <p:cNvGrpSpPr/>
              <p:nvPr/>
            </p:nvGrpSpPr>
            <p:grpSpPr>
              <a:xfrm>
                <a:off x="724986" y="3800594"/>
                <a:ext cx="532950" cy="302090"/>
                <a:chOff x="724986" y="3800594"/>
                <a:chExt cx="532950" cy="302090"/>
              </a:xfrm>
            </p:grpSpPr>
            <p:grpSp>
              <p:nvGrpSpPr>
                <p:cNvPr id="17262" name="Google Shape;17262;p68"/>
                <p:cNvGrpSpPr/>
                <p:nvPr/>
              </p:nvGrpSpPr>
              <p:grpSpPr>
                <a:xfrm>
                  <a:off x="724986" y="4044367"/>
                  <a:ext cx="181314" cy="25626"/>
                  <a:chOff x="724986" y="4044367"/>
                  <a:chExt cx="181314" cy="25626"/>
                </a:xfrm>
              </p:grpSpPr>
              <p:sp>
                <p:nvSpPr>
                  <p:cNvPr id="17263" name="Google Shape;17263;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5" name="Google Shape;17265;p68"/>
                <p:cNvGrpSpPr/>
                <p:nvPr/>
              </p:nvGrpSpPr>
              <p:grpSpPr>
                <a:xfrm>
                  <a:off x="906290" y="3800594"/>
                  <a:ext cx="351646" cy="302090"/>
                  <a:chOff x="906290" y="3800594"/>
                  <a:chExt cx="351646" cy="302090"/>
                </a:xfrm>
              </p:grpSpPr>
              <p:grpSp>
                <p:nvGrpSpPr>
                  <p:cNvPr id="17266" name="Google Shape;17266;p68"/>
                  <p:cNvGrpSpPr/>
                  <p:nvPr/>
                </p:nvGrpSpPr>
                <p:grpSpPr>
                  <a:xfrm>
                    <a:off x="1084172" y="3842857"/>
                    <a:ext cx="173764" cy="217131"/>
                    <a:chOff x="1084172" y="3842857"/>
                    <a:chExt cx="173764" cy="217131"/>
                  </a:xfrm>
                </p:grpSpPr>
                <p:grpSp>
                  <p:nvGrpSpPr>
                    <p:cNvPr id="17267" name="Google Shape;17267;p68"/>
                    <p:cNvGrpSpPr/>
                    <p:nvPr/>
                  </p:nvGrpSpPr>
                  <p:grpSpPr>
                    <a:xfrm>
                      <a:off x="1156862" y="3936509"/>
                      <a:ext cx="101073" cy="25622"/>
                      <a:chOff x="1156862" y="3936509"/>
                      <a:chExt cx="101073" cy="25622"/>
                    </a:xfrm>
                  </p:grpSpPr>
                  <p:sp>
                    <p:nvSpPr>
                      <p:cNvPr id="17268" name="Google Shape;17268;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70" name="Google Shape;17270;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71" name="Google Shape;17271;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3" name="Google Shape;17273;p68"/>
                <p:cNvGrpSpPr/>
                <p:nvPr/>
              </p:nvGrpSpPr>
              <p:grpSpPr>
                <a:xfrm>
                  <a:off x="724986" y="3830189"/>
                  <a:ext cx="189533" cy="25626"/>
                  <a:chOff x="724986" y="3830189"/>
                  <a:chExt cx="189533" cy="25626"/>
                </a:xfrm>
              </p:grpSpPr>
              <p:sp>
                <p:nvSpPr>
                  <p:cNvPr id="17274" name="Google Shape;17274;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7276" name="Google Shape;17276;p68"/>
          <p:cNvGrpSpPr/>
          <p:nvPr/>
        </p:nvGrpSpPr>
        <p:grpSpPr>
          <a:xfrm>
            <a:off x="2253298" y="2249665"/>
            <a:ext cx="948701" cy="935378"/>
            <a:chOff x="2253298" y="2428317"/>
            <a:chExt cx="948701" cy="935378"/>
          </a:xfrm>
        </p:grpSpPr>
        <p:sp>
          <p:nvSpPr>
            <p:cNvPr id="17277" name="Google Shape;17277;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Shape 17313"/>
        <p:cNvGrpSpPr/>
        <p:nvPr/>
      </p:nvGrpSpPr>
      <p:grpSpPr>
        <a:xfrm>
          <a:off x="0" y="0"/>
          <a:ext cx="0" cy="0"/>
          <a:chOff x="0" y="0"/>
          <a:chExt cx="0" cy="0"/>
        </a:xfrm>
      </p:grpSpPr>
      <p:graphicFrame>
        <p:nvGraphicFramePr>
          <p:cNvPr id="17314" name="Google Shape;17314;p69"/>
          <p:cNvGraphicFramePr/>
          <p:nvPr/>
        </p:nvGraphicFramePr>
        <p:xfrm>
          <a:off x="3342575" y="2130450"/>
          <a:ext cx="2363400" cy="868575"/>
        </p:xfrm>
        <a:graphic>
          <a:graphicData uri="http://schemas.openxmlformats.org/drawingml/2006/table">
            <a:tbl>
              <a:tblPr>
                <a:noFill/>
                <a:tableStyleId>{C0B723EF-9604-4EAF-B621-77B67FA21246}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7315" name="Google Shape;17315;p69"/>
          <p:cNvGrpSpPr/>
          <p:nvPr/>
        </p:nvGrpSpPr>
        <p:grpSpPr>
          <a:xfrm>
            <a:off x="3339744" y="952977"/>
            <a:ext cx="2363393" cy="1017867"/>
            <a:chOff x="3292400" y="1219146"/>
            <a:chExt cx="2615240" cy="1110239"/>
          </a:xfrm>
        </p:grpSpPr>
        <p:sp>
          <p:nvSpPr>
            <p:cNvPr id="17316" name="Google Shape;17316;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17317" name="Google Shape;17317;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18" name="Google Shape;17318;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7319" name="Google Shape;17319;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7320" name="Google Shape;17320;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7321" name="Google Shape;17321;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7322" name="Google Shape;17322;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7323" name="Google Shape;17323;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7324" name="Google Shape;17324;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7325" name="Google Shape;17325;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7326" name="Google Shape;17326;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327" name="Google Shape;17327;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7328" name="Google Shape;17328;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7329" name="Google Shape;17329;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7330" name="Google Shape;17330;p69"/>
            <p:cNvGrpSpPr/>
            <p:nvPr/>
          </p:nvGrpSpPr>
          <p:grpSpPr>
            <a:xfrm>
              <a:off x="3748438" y="1378608"/>
              <a:ext cx="2159202" cy="903971"/>
              <a:chOff x="1683525" y="2179850"/>
              <a:chExt cx="4519050" cy="2134525"/>
            </a:xfrm>
          </p:grpSpPr>
          <p:sp>
            <p:nvSpPr>
              <p:cNvPr id="17331" name="Google Shape;17331;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32" name="Google Shape;17332;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33" name="Google Shape;17333;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34" name="Google Shape;17334;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35" name="Google Shape;17335;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36" name="Google Shape;17336;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37" name="Google Shape;17337;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38" name="Google Shape;17338;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39" name="Google Shape;17339;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40" name="Google Shape;17340;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41" name="Google Shape;17341;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7342" name="Google Shape;17342;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17343" name="Google Shape;17343;p69"/>
          <p:cNvGraphicFramePr/>
          <p:nvPr/>
        </p:nvGraphicFramePr>
        <p:xfrm>
          <a:off x="5935838" y="2130450"/>
          <a:ext cx="2491300" cy="868600"/>
        </p:xfrm>
        <a:graphic>
          <a:graphicData uri="http://schemas.openxmlformats.org/drawingml/2006/table">
            <a:tbl>
              <a:tblPr>
                <a:noFill/>
                <a:tableStyleId>{C0B723EF-9604-4EAF-B621-77B67FA21246}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7344" name="Google Shape;17344;p69"/>
          <p:cNvGrpSpPr/>
          <p:nvPr/>
        </p:nvGrpSpPr>
        <p:grpSpPr>
          <a:xfrm>
            <a:off x="5913087" y="3189047"/>
            <a:ext cx="2519825" cy="1001454"/>
            <a:chOff x="1906114" y="789980"/>
            <a:chExt cx="1487676" cy="606868"/>
          </a:xfrm>
        </p:grpSpPr>
        <p:cxnSp>
          <p:nvCxnSpPr>
            <p:cNvPr id="17345" name="Google Shape;17345;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346" name="Google Shape;17346;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7347" name="Google Shape;17347;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7348" name="Google Shape;17348;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7349" name="Google Shape;17349;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7350" name="Google Shape;17350;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7351" name="Google Shape;17351;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7352" name="Google Shape;17352;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7359" name="Google Shape;17359;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7360" name="Google Shape;17360;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7361" name="Google Shape;17361;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2" name="Google Shape;17362;p69"/>
          <p:cNvGrpSpPr/>
          <p:nvPr/>
        </p:nvGrpSpPr>
        <p:grpSpPr>
          <a:xfrm>
            <a:off x="712562" y="998005"/>
            <a:ext cx="2394370" cy="976502"/>
            <a:chOff x="749309" y="1112739"/>
            <a:chExt cx="2371603" cy="976502"/>
          </a:xfrm>
        </p:grpSpPr>
        <p:sp>
          <p:nvSpPr>
            <p:cNvPr id="17363" name="Google Shape;17363;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7395" name="Google Shape;17395;p69"/>
          <p:cNvGraphicFramePr/>
          <p:nvPr/>
        </p:nvGraphicFramePr>
        <p:xfrm>
          <a:off x="5935863" y="996300"/>
          <a:ext cx="2491300" cy="976425"/>
        </p:xfrm>
        <a:graphic>
          <a:graphicData uri="http://schemas.openxmlformats.org/drawingml/2006/table">
            <a:tbl>
              <a:tblPr>
                <a:noFill/>
                <a:tableStyleId>{C0B723EF-9604-4EAF-B621-77B67FA21246}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17396" name="Google Shape;17396;p69"/>
          <p:cNvGrpSpPr/>
          <p:nvPr/>
        </p:nvGrpSpPr>
        <p:grpSpPr>
          <a:xfrm>
            <a:off x="4086504" y="2517093"/>
            <a:ext cx="1517436" cy="74460"/>
            <a:chOff x="3980086" y="2804397"/>
            <a:chExt cx="1227600" cy="66900"/>
          </a:xfrm>
        </p:grpSpPr>
        <p:sp>
          <p:nvSpPr>
            <p:cNvPr id="17397" name="Google Shape;17397;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9" name="Google Shape;17399;p69"/>
          <p:cNvGrpSpPr/>
          <p:nvPr/>
        </p:nvGrpSpPr>
        <p:grpSpPr>
          <a:xfrm>
            <a:off x="4711569" y="2809680"/>
            <a:ext cx="892956" cy="74460"/>
            <a:chOff x="3980086" y="2804397"/>
            <a:chExt cx="1227600" cy="66900"/>
          </a:xfrm>
        </p:grpSpPr>
        <p:sp>
          <p:nvSpPr>
            <p:cNvPr id="17400" name="Google Shape;17400;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2" name="Google Shape;17402;p69"/>
          <p:cNvGrpSpPr/>
          <p:nvPr/>
        </p:nvGrpSpPr>
        <p:grpSpPr>
          <a:xfrm>
            <a:off x="3344661" y="3168563"/>
            <a:ext cx="2363244" cy="1005943"/>
            <a:chOff x="3358415" y="3361302"/>
            <a:chExt cx="2363244" cy="1024695"/>
          </a:xfrm>
        </p:grpSpPr>
        <p:grpSp>
          <p:nvGrpSpPr>
            <p:cNvPr id="17403" name="Google Shape;17403;p69"/>
            <p:cNvGrpSpPr/>
            <p:nvPr/>
          </p:nvGrpSpPr>
          <p:grpSpPr>
            <a:xfrm>
              <a:off x="3358415" y="3361302"/>
              <a:ext cx="441300" cy="1024695"/>
              <a:chOff x="3358415" y="3361302"/>
              <a:chExt cx="441300" cy="1024695"/>
            </a:xfrm>
          </p:grpSpPr>
          <p:sp>
            <p:nvSpPr>
              <p:cNvPr id="17404" name="Google Shape;17404;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0" name="Google Shape;17410;p69"/>
            <p:cNvGrpSpPr/>
            <p:nvPr/>
          </p:nvGrpSpPr>
          <p:grpSpPr>
            <a:xfrm>
              <a:off x="3838901" y="3361302"/>
              <a:ext cx="441300" cy="1024695"/>
              <a:chOff x="3838901" y="3361302"/>
              <a:chExt cx="441300" cy="1024695"/>
            </a:xfrm>
          </p:grpSpPr>
          <p:sp>
            <p:nvSpPr>
              <p:cNvPr id="17411" name="Google Shape;17411;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7" name="Google Shape;17417;p69"/>
            <p:cNvGrpSpPr/>
            <p:nvPr/>
          </p:nvGrpSpPr>
          <p:grpSpPr>
            <a:xfrm>
              <a:off x="4319387" y="3361302"/>
              <a:ext cx="441300" cy="1024695"/>
              <a:chOff x="4319387" y="3361302"/>
              <a:chExt cx="441300" cy="1024695"/>
            </a:xfrm>
          </p:grpSpPr>
          <p:sp>
            <p:nvSpPr>
              <p:cNvPr id="17418" name="Google Shape;17418;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4" name="Google Shape;17424;p69"/>
            <p:cNvGrpSpPr/>
            <p:nvPr/>
          </p:nvGrpSpPr>
          <p:grpSpPr>
            <a:xfrm>
              <a:off x="4799873" y="3361302"/>
              <a:ext cx="441300" cy="1024695"/>
              <a:chOff x="4799873" y="3361302"/>
              <a:chExt cx="441300" cy="1024695"/>
            </a:xfrm>
          </p:grpSpPr>
          <p:sp>
            <p:nvSpPr>
              <p:cNvPr id="17425" name="Google Shape;17425;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1" name="Google Shape;17431;p69"/>
            <p:cNvGrpSpPr/>
            <p:nvPr/>
          </p:nvGrpSpPr>
          <p:grpSpPr>
            <a:xfrm>
              <a:off x="5280360" y="3361302"/>
              <a:ext cx="441300" cy="1024695"/>
              <a:chOff x="5280360" y="3361302"/>
              <a:chExt cx="441300" cy="1024695"/>
            </a:xfrm>
          </p:grpSpPr>
          <p:sp>
            <p:nvSpPr>
              <p:cNvPr id="17432" name="Google Shape;17432;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7438" name="Google Shape;17438;p69"/>
          <p:cNvGraphicFramePr/>
          <p:nvPr/>
        </p:nvGraphicFramePr>
        <p:xfrm>
          <a:off x="711088" y="2130450"/>
          <a:ext cx="2403600" cy="881400"/>
        </p:xfrm>
        <a:graphic>
          <a:graphicData uri="http://schemas.openxmlformats.org/drawingml/2006/table">
            <a:tbl>
              <a:tblPr>
                <a:noFill/>
                <a:tableStyleId>{C0B723EF-9604-4EAF-B621-77B67FA21246}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7439" name="Google Shape;17439;p69"/>
          <p:cNvGrpSpPr/>
          <p:nvPr/>
        </p:nvGrpSpPr>
        <p:grpSpPr>
          <a:xfrm>
            <a:off x="712613" y="3180175"/>
            <a:ext cx="2403614" cy="1005900"/>
            <a:chOff x="726450" y="3372825"/>
            <a:chExt cx="2403614" cy="1005900"/>
          </a:xfrm>
        </p:grpSpPr>
        <p:grpSp>
          <p:nvGrpSpPr>
            <p:cNvPr id="17440" name="Google Shape;17440;p69"/>
            <p:cNvGrpSpPr/>
            <p:nvPr/>
          </p:nvGrpSpPr>
          <p:grpSpPr>
            <a:xfrm>
              <a:off x="726450" y="3696000"/>
              <a:ext cx="2403614" cy="500898"/>
              <a:chOff x="726450" y="3696000"/>
              <a:chExt cx="2403614" cy="500898"/>
            </a:xfrm>
          </p:grpSpPr>
          <p:sp>
            <p:nvSpPr>
              <p:cNvPr id="17441" name="Google Shape;17441;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42" name="Google Shape;17442;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7443" name="Google Shape;17443;p69"/>
            <p:cNvGrpSpPr/>
            <p:nvPr/>
          </p:nvGrpSpPr>
          <p:grpSpPr>
            <a:xfrm>
              <a:off x="1348050" y="3372825"/>
              <a:ext cx="1720425" cy="1005900"/>
              <a:chOff x="1348050" y="3372825"/>
              <a:chExt cx="1720425" cy="1005900"/>
            </a:xfrm>
          </p:grpSpPr>
          <p:sp>
            <p:nvSpPr>
              <p:cNvPr id="17444" name="Google Shape;17444;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45" name="Google Shape;17445;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46" name="Google Shape;17446;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47" name="Google Shape;17447;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7448" name="Google Shape;17448;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7449" name="Google Shape;17449;p69"/>
            <p:cNvGrpSpPr/>
            <p:nvPr/>
          </p:nvGrpSpPr>
          <p:grpSpPr>
            <a:xfrm>
              <a:off x="1455707" y="3731058"/>
              <a:ext cx="1491150" cy="417657"/>
              <a:chOff x="1455707" y="3731058"/>
              <a:chExt cx="1491150" cy="417657"/>
            </a:xfrm>
          </p:grpSpPr>
          <p:grpSp>
            <p:nvGrpSpPr>
              <p:cNvPr id="17450" name="Google Shape;17450;p69"/>
              <p:cNvGrpSpPr/>
              <p:nvPr/>
            </p:nvGrpSpPr>
            <p:grpSpPr>
              <a:xfrm>
                <a:off x="1472938" y="3745828"/>
                <a:ext cx="72126" cy="53788"/>
                <a:chOff x="1472938" y="3745828"/>
                <a:chExt cx="72126" cy="53788"/>
              </a:xfrm>
            </p:grpSpPr>
            <p:sp>
              <p:nvSpPr>
                <p:cNvPr id="17451" name="Google Shape;17451;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3" name="Google Shape;17453;p69"/>
              <p:cNvGrpSpPr/>
              <p:nvPr/>
            </p:nvGrpSpPr>
            <p:grpSpPr>
              <a:xfrm>
                <a:off x="1819181" y="4089633"/>
                <a:ext cx="72126" cy="53788"/>
                <a:chOff x="1819181" y="4089633"/>
                <a:chExt cx="72126" cy="53788"/>
              </a:xfrm>
            </p:grpSpPr>
            <p:sp>
              <p:nvSpPr>
                <p:cNvPr id="17454" name="Google Shape;17454;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6" name="Google Shape;17456;p69"/>
              <p:cNvGrpSpPr/>
              <p:nvPr/>
            </p:nvGrpSpPr>
            <p:grpSpPr>
              <a:xfrm>
                <a:off x="1455707" y="4084171"/>
                <a:ext cx="64321" cy="64544"/>
                <a:chOff x="1455707" y="4084171"/>
                <a:chExt cx="64321" cy="64544"/>
              </a:xfrm>
            </p:grpSpPr>
            <p:sp>
              <p:nvSpPr>
                <p:cNvPr id="17457" name="Google Shape;17457;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9" name="Google Shape;17459;p69"/>
              <p:cNvGrpSpPr/>
              <p:nvPr/>
            </p:nvGrpSpPr>
            <p:grpSpPr>
              <a:xfrm>
                <a:off x="1818610" y="3731058"/>
                <a:ext cx="64321" cy="64544"/>
                <a:chOff x="1818610" y="3731058"/>
                <a:chExt cx="64321" cy="64544"/>
              </a:xfrm>
            </p:grpSpPr>
            <p:sp>
              <p:nvSpPr>
                <p:cNvPr id="17460" name="Google Shape;17460;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2" name="Google Shape;17462;p69"/>
              <p:cNvGrpSpPr/>
              <p:nvPr/>
            </p:nvGrpSpPr>
            <p:grpSpPr>
              <a:xfrm>
                <a:off x="2172491" y="4089633"/>
                <a:ext cx="72126" cy="53788"/>
                <a:chOff x="2172491" y="4089633"/>
                <a:chExt cx="72126" cy="53788"/>
              </a:xfrm>
            </p:grpSpPr>
            <p:sp>
              <p:nvSpPr>
                <p:cNvPr id="17463" name="Google Shape;17463;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5" name="Google Shape;17465;p69"/>
              <p:cNvGrpSpPr/>
              <p:nvPr/>
            </p:nvGrpSpPr>
            <p:grpSpPr>
              <a:xfrm>
                <a:off x="2171920" y="3731058"/>
                <a:ext cx="64321" cy="64544"/>
                <a:chOff x="2171920" y="3731058"/>
                <a:chExt cx="64321" cy="64544"/>
              </a:xfrm>
            </p:grpSpPr>
            <p:sp>
              <p:nvSpPr>
                <p:cNvPr id="17466" name="Google Shape;17466;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8" name="Google Shape;17468;p69"/>
              <p:cNvGrpSpPr/>
              <p:nvPr/>
            </p:nvGrpSpPr>
            <p:grpSpPr>
              <a:xfrm>
                <a:off x="2874730" y="3745828"/>
                <a:ext cx="72126" cy="53788"/>
                <a:chOff x="2874730" y="3745828"/>
                <a:chExt cx="72126" cy="53788"/>
              </a:xfrm>
            </p:grpSpPr>
            <p:sp>
              <p:nvSpPr>
                <p:cNvPr id="17469" name="Google Shape;17469;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1" name="Google Shape;17471;p69"/>
              <p:cNvGrpSpPr/>
              <p:nvPr/>
            </p:nvGrpSpPr>
            <p:grpSpPr>
              <a:xfrm>
                <a:off x="2878589" y="4081481"/>
                <a:ext cx="64321" cy="64544"/>
                <a:chOff x="2878589" y="4081481"/>
                <a:chExt cx="64321" cy="64544"/>
              </a:xfrm>
            </p:grpSpPr>
            <p:sp>
              <p:nvSpPr>
                <p:cNvPr id="17472" name="Google Shape;17472;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4" name="Google Shape;17474;p69"/>
              <p:cNvGrpSpPr/>
              <p:nvPr/>
            </p:nvGrpSpPr>
            <p:grpSpPr>
              <a:xfrm>
                <a:off x="2525796" y="4089633"/>
                <a:ext cx="72126" cy="53788"/>
                <a:chOff x="2525796" y="4089633"/>
                <a:chExt cx="72126" cy="53788"/>
              </a:xfrm>
            </p:grpSpPr>
            <p:sp>
              <p:nvSpPr>
                <p:cNvPr id="17475" name="Google Shape;17475;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7" name="Google Shape;17477;p69"/>
              <p:cNvGrpSpPr/>
              <p:nvPr/>
            </p:nvGrpSpPr>
            <p:grpSpPr>
              <a:xfrm>
                <a:off x="2525225" y="3731058"/>
                <a:ext cx="64321" cy="64544"/>
                <a:chOff x="2525225" y="3731058"/>
                <a:chExt cx="64321" cy="64544"/>
              </a:xfrm>
            </p:grpSpPr>
            <p:sp>
              <p:nvSpPr>
                <p:cNvPr id="17478" name="Google Shape;17478;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Shape 17483"/>
        <p:cNvGrpSpPr/>
        <p:nvPr/>
      </p:nvGrpSpPr>
      <p:grpSpPr>
        <a:xfrm>
          <a:off x="0" y="0"/>
          <a:ext cx="0" cy="0"/>
          <a:chOff x="0" y="0"/>
          <a:chExt cx="0" cy="0"/>
        </a:xfrm>
      </p:grpSpPr>
      <p:grpSp>
        <p:nvGrpSpPr>
          <p:cNvPr id="17484" name="Google Shape;17484;p70"/>
          <p:cNvGrpSpPr/>
          <p:nvPr/>
        </p:nvGrpSpPr>
        <p:grpSpPr>
          <a:xfrm>
            <a:off x="716991" y="971306"/>
            <a:ext cx="845921" cy="690752"/>
            <a:chOff x="732428" y="1198513"/>
            <a:chExt cx="845921" cy="690752"/>
          </a:xfrm>
        </p:grpSpPr>
        <p:grpSp>
          <p:nvGrpSpPr>
            <p:cNvPr id="17485" name="Google Shape;17485;p70"/>
            <p:cNvGrpSpPr/>
            <p:nvPr/>
          </p:nvGrpSpPr>
          <p:grpSpPr>
            <a:xfrm>
              <a:off x="823030" y="1198513"/>
              <a:ext cx="755319" cy="690752"/>
              <a:chOff x="823030" y="1198513"/>
              <a:chExt cx="755319" cy="690752"/>
            </a:xfrm>
          </p:grpSpPr>
          <p:sp>
            <p:nvSpPr>
              <p:cNvPr id="17486" name="Google Shape;17486;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8" name="Google Shape;17488;p70"/>
            <p:cNvGrpSpPr/>
            <p:nvPr/>
          </p:nvGrpSpPr>
          <p:grpSpPr>
            <a:xfrm>
              <a:off x="732428" y="1239937"/>
              <a:ext cx="739912" cy="607886"/>
              <a:chOff x="732428" y="1239937"/>
              <a:chExt cx="739912" cy="607886"/>
            </a:xfrm>
          </p:grpSpPr>
          <p:sp>
            <p:nvSpPr>
              <p:cNvPr id="17489" name="Google Shape;17489;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1" name="Google Shape;17491;p70"/>
            <p:cNvGrpSpPr/>
            <p:nvPr/>
          </p:nvGrpSpPr>
          <p:grpSpPr>
            <a:xfrm>
              <a:off x="732428" y="1277018"/>
              <a:ext cx="702832" cy="533758"/>
              <a:chOff x="732428" y="1277018"/>
              <a:chExt cx="702832" cy="533758"/>
            </a:xfrm>
          </p:grpSpPr>
          <p:sp>
            <p:nvSpPr>
              <p:cNvPr id="17492" name="Google Shape;17492;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4" name="Google Shape;17494;p70"/>
            <p:cNvGrpSpPr/>
            <p:nvPr/>
          </p:nvGrpSpPr>
          <p:grpSpPr>
            <a:xfrm>
              <a:off x="931170" y="1306653"/>
              <a:ext cx="647179" cy="474455"/>
              <a:chOff x="931170" y="1306653"/>
              <a:chExt cx="647179" cy="474455"/>
            </a:xfrm>
          </p:grpSpPr>
          <p:sp>
            <p:nvSpPr>
              <p:cNvPr id="17495" name="Google Shape;17495;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497" name="Google Shape;17497;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8" name="Google Shape;17498;p70"/>
          <p:cNvGrpSpPr/>
          <p:nvPr/>
        </p:nvGrpSpPr>
        <p:grpSpPr>
          <a:xfrm>
            <a:off x="3948600" y="971313"/>
            <a:ext cx="634656" cy="699982"/>
            <a:chOff x="5985650" y="2860025"/>
            <a:chExt cx="1396075" cy="1539775"/>
          </a:xfrm>
        </p:grpSpPr>
        <p:sp>
          <p:nvSpPr>
            <p:cNvPr id="17499" name="Google Shape;17499;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1" name="Google Shape;17531;p70"/>
          <p:cNvGrpSpPr/>
          <p:nvPr/>
        </p:nvGrpSpPr>
        <p:grpSpPr>
          <a:xfrm>
            <a:off x="4704250" y="971306"/>
            <a:ext cx="725845" cy="699975"/>
            <a:chOff x="4249973" y="1201875"/>
            <a:chExt cx="1958568" cy="1888762"/>
          </a:xfrm>
        </p:grpSpPr>
        <p:sp>
          <p:nvSpPr>
            <p:cNvPr id="17532" name="Google Shape;17532;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33" name="Google Shape;17533;p70"/>
            <p:cNvGrpSpPr/>
            <p:nvPr/>
          </p:nvGrpSpPr>
          <p:grpSpPr>
            <a:xfrm>
              <a:off x="5853086" y="1789142"/>
              <a:ext cx="355454" cy="1048099"/>
              <a:chOff x="5576108" y="2016725"/>
              <a:chExt cx="565200" cy="1666560"/>
            </a:xfrm>
          </p:grpSpPr>
          <p:sp>
            <p:nvSpPr>
              <p:cNvPr id="17534" name="Google Shape;17534;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535" name="Google Shape;17535;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6" name="Google Shape;17536;p70"/>
            <p:cNvGrpSpPr/>
            <p:nvPr/>
          </p:nvGrpSpPr>
          <p:grpSpPr>
            <a:xfrm>
              <a:off x="4869455" y="2691676"/>
              <a:ext cx="1013897" cy="398961"/>
              <a:chOff x="4012057" y="3451825"/>
              <a:chExt cx="1612175" cy="634379"/>
            </a:xfrm>
          </p:grpSpPr>
          <p:sp>
            <p:nvSpPr>
              <p:cNvPr id="17537" name="Google Shape;17537;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538" name="Google Shape;17538;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9" name="Google Shape;17539;p70"/>
            <p:cNvGrpSpPr/>
            <p:nvPr/>
          </p:nvGrpSpPr>
          <p:grpSpPr>
            <a:xfrm>
              <a:off x="4276937" y="2155961"/>
              <a:ext cx="651965" cy="891358"/>
              <a:chOff x="3069908" y="2599997"/>
              <a:chExt cx="1036675" cy="1417328"/>
            </a:xfrm>
          </p:grpSpPr>
          <p:sp>
            <p:nvSpPr>
              <p:cNvPr id="17540" name="Google Shape;17540;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541" name="Google Shape;17541;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70"/>
            <p:cNvGrpSpPr/>
            <p:nvPr/>
          </p:nvGrpSpPr>
          <p:grpSpPr>
            <a:xfrm>
              <a:off x="5054918" y="1201875"/>
              <a:ext cx="999548" cy="602711"/>
              <a:chOff x="4306958" y="1082925"/>
              <a:chExt cx="1589359" cy="958358"/>
            </a:xfrm>
          </p:grpSpPr>
          <p:sp>
            <p:nvSpPr>
              <p:cNvPr id="17543" name="Google Shape;17543;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544" name="Google Shape;17544;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5" name="Google Shape;17545;p70"/>
            <p:cNvGrpSpPr/>
            <p:nvPr/>
          </p:nvGrpSpPr>
          <p:grpSpPr>
            <a:xfrm>
              <a:off x="4249973" y="1303451"/>
              <a:ext cx="799317" cy="841334"/>
              <a:chOff x="3027033" y="1244439"/>
              <a:chExt cx="1270977" cy="1337786"/>
            </a:xfrm>
          </p:grpSpPr>
          <p:sp>
            <p:nvSpPr>
              <p:cNvPr id="17546" name="Google Shape;17546;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7547" name="Google Shape;17547;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48" name="Google Shape;17548;p70"/>
          <p:cNvGrpSpPr/>
          <p:nvPr/>
        </p:nvGrpSpPr>
        <p:grpSpPr>
          <a:xfrm>
            <a:off x="4057114" y="1858087"/>
            <a:ext cx="750769" cy="683784"/>
            <a:chOff x="4204684" y="2104422"/>
            <a:chExt cx="699822" cy="637382"/>
          </a:xfrm>
        </p:grpSpPr>
        <p:grpSp>
          <p:nvGrpSpPr>
            <p:cNvPr id="17549" name="Google Shape;17549;p70"/>
            <p:cNvGrpSpPr/>
            <p:nvPr/>
          </p:nvGrpSpPr>
          <p:grpSpPr>
            <a:xfrm>
              <a:off x="4204684" y="2430067"/>
              <a:ext cx="342957" cy="311738"/>
              <a:chOff x="4204684" y="2430067"/>
              <a:chExt cx="342957" cy="311738"/>
            </a:xfrm>
          </p:grpSpPr>
          <p:sp>
            <p:nvSpPr>
              <p:cNvPr id="17550" name="Google Shape;17550;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2" name="Google Shape;17552;p70"/>
            <p:cNvGrpSpPr/>
            <p:nvPr/>
          </p:nvGrpSpPr>
          <p:grpSpPr>
            <a:xfrm>
              <a:off x="4561586" y="2430067"/>
              <a:ext cx="342920" cy="311738"/>
              <a:chOff x="4561586" y="2430067"/>
              <a:chExt cx="342920" cy="311738"/>
            </a:xfrm>
          </p:grpSpPr>
          <p:sp>
            <p:nvSpPr>
              <p:cNvPr id="17553" name="Google Shape;17553;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5" name="Google Shape;17555;p70"/>
            <p:cNvGrpSpPr/>
            <p:nvPr/>
          </p:nvGrpSpPr>
          <p:grpSpPr>
            <a:xfrm>
              <a:off x="4561586" y="2104422"/>
              <a:ext cx="342920" cy="311738"/>
              <a:chOff x="4561586" y="2104422"/>
              <a:chExt cx="342920" cy="311738"/>
            </a:xfrm>
          </p:grpSpPr>
          <p:sp>
            <p:nvSpPr>
              <p:cNvPr id="17556" name="Google Shape;17556;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8" name="Google Shape;17558;p70"/>
            <p:cNvGrpSpPr/>
            <p:nvPr/>
          </p:nvGrpSpPr>
          <p:grpSpPr>
            <a:xfrm>
              <a:off x="4204684" y="2104422"/>
              <a:ext cx="342957" cy="311664"/>
              <a:chOff x="4204684" y="2104422"/>
              <a:chExt cx="342957" cy="311664"/>
            </a:xfrm>
          </p:grpSpPr>
          <p:sp>
            <p:nvSpPr>
              <p:cNvPr id="17559" name="Google Shape;17559;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61" name="Google Shape;17561;p70"/>
          <p:cNvGrpSpPr/>
          <p:nvPr/>
        </p:nvGrpSpPr>
        <p:grpSpPr>
          <a:xfrm>
            <a:off x="5521547" y="971301"/>
            <a:ext cx="660591" cy="688867"/>
            <a:chOff x="5830645" y="1267368"/>
            <a:chExt cx="530340" cy="553040"/>
          </a:xfrm>
        </p:grpSpPr>
        <p:sp>
          <p:nvSpPr>
            <p:cNvPr id="17562" name="Google Shape;17562;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63" name="Google Shape;17563;p70"/>
            <p:cNvGrpSpPr/>
            <p:nvPr/>
          </p:nvGrpSpPr>
          <p:grpSpPr>
            <a:xfrm>
              <a:off x="5830645" y="1267368"/>
              <a:ext cx="259743" cy="269909"/>
              <a:chOff x="5830645" y="1267368"/>
              <a:chExt cx="259743" cy="269909"/>
            </a:xfrm>
          </p:grpSpPr>
          <p:sp>
            <p:nvSpPr>
              <p:cNvPr id="17564" name="Google Shape;17564;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6" name="Google Shape;17566;p70"/>
            <p:cNvGrpSpPr/>
            <p:nvPr/>
          </p:nvGrpSpPr>
          <p:grpSpPr>
            <a:xfrm>
              <a:off x="6101293" y="1267368"/>
              <a:ext cx="259692" cy="269909"/>
              <a:chOff x="6101293" y="1267368"/>
              <a:chExt cx="259692" cy="269909"/>
            </a:xfrm>
          </p:grpSpPr>
          <p:sp>
            <p:nvSpPr>
              <p:cNvPr id="17567" name="Google Shape;17567;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9" name="Google Shape;17569;p70"/>
            <p:cNvGrpSpPr/>
            <p:nvPr/>
          </p:nvGrpSpPr>
          <p:grpSpPr>
            <a:xfrm>
              <a:off x="5830645" y="1550500"/>
              <a:ext cx="259692" cy="269909"/>
              <a:chOff x="5830645" y="1550500"/>
              <a:chExt cx="259692" cy="269909"/>
            </a:xfrm>
          </p:grpSpPr>
          <p:sp>
            <p:nvSpPr>
              <p:cNvPr id="17570" name="Google Shape;17570;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2" name="Google Shape;17572;p70"/>
            <p:cNvGrpSpPr/>
            <p:nvPr/>
          </p:nvGrpSpPr>
          <p:grpSpPr>
            <a:xfrm>
              <a:off x="6101293" y="1550500"/>
              <a:ext cx="259692" cy="269909"/>
              <a:chOff x="6101293" y="1550500"/>
              <a:chExt cx="259692" cy="269909"/>
            </a:xfrm>
          </p:grpSpPr>
          <p:sp>
            <p:nvSpPr>
              <p:cNvPr id="17573" name="Google Shape;17573;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75" name="Google Shape;17575;p70"/>
          <p:cNvGrpSpPr/>
          <p:nvPr/>
        </p:nvGrpSpPr>
        <p:grpSpPr>
          <a:xfrm>
            <a:off x="723700" y="1861760"/>
            <a:ext cx="697154" cy="679574"/>
            <a:chOff x="2679875" y="2361475"/>
            <a:chExt cx="780425" cy="760575"/>
          </a:xfrm>
        </p:grpSpPr>
        <p:sp>
          <p:nvSpPr>
            <p:cNvPr id="17576" name="Google Shape;17576;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2" name="Google Shape;17582;p70"/>
          <p:cNvGrpSpPr/>
          <p:nvPr/>
        </p:nvGrpSpPr>
        <p:grpSpPr>
          <a:xfrm>
            <a:off x="3122859" y="971352"/>
            <a:ext cx="735829" cy="684547"/>
            <a:chOff x="3351965" y="1148808"/>
            <a:chExt cx="750770" cy="698375"/>
          </a:xfrm>
        </p:grpSpPr>
        <p:grpSp>
          <p:nvGrpSpPr>
            <p:cNvPr id="17583" name="Google Shape;17583;p70"/>
            <p:cNvGrpSpPr/>
            <p:nvPr/>
          </p:nvGrpSpPr>
          <p:grpSpPr>
            <a:xfrm>
              <a:off x="3586796" y="1148808"/>
              <a:ext cx="294857" cy="286830"/>
              <a:chOff x="3750225" y="1774000"/>
              <a:chExt cx="149575" cy="145525"/>
            </a:xfrm>
          </p:grpSpPr>
          <p:sp>
            <p:nvSpPr>
              <p:cNvPr id="17584" name="Google Shape;17584;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6" name="Google Shape;17586;p70"/>
            <p:cNvGrpSpPr/>
            <p:nvPr/>
          </p:nvGrpSpPr>
          <p:grpSpPr>
            <a:xfrm>
              <a:off x="3779245" y="1375768"/>
              <a:ext cx="323490" cy="286978"/>
              <a:chOff x="3847850" y="1889150"/>
              <a:chExt cx="164100" cy="145600"/>
            </a:xfrm>
          </p:grpSpPr>
          <p:sp>
            <p:nvSpPr>
              <p:cNvPr id="17587" name="Google Shape;17587;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9" name="Google Shape;17589;p70"/>
            <p:cNvGrpSpPr/>
            <p:nvPr/>
          </p:nvGrpSpPr>
          <p:grpSpPr>
            <a:xfrm>
              <a:off x="3351965" y="1330435"/>
              <a:ext cx="295449" cy="285401"/>
              <a:chOff x="3631100" y="1866150"/>
              <a:chExt cx="149875" cy="144800"/>
            </a:xfrm>
          </p:grpSpPr>
          <p:sp>
            <p:nvSpPr>
              <p:cNvPr id="17590" name="Google Shape;17590;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2" name="Google Shape;17592;p70"/>
            <p:cNvGrpSpPr/>
            <p:nvPr/>
          </p:nvGrpSpPr>
          <p:grpSpPr>
            <a:xfrm>
              <a:off x="3548208" y="1560352"/>
              <a:ext cx="294808" cy="286830"/>
              <a:chOff x="3730650" y="1982800"/>
              <a:chExt cx="149550" cy="145525"/>
            </a:xfrm>
          </p:grpSpPr>
          <p:sp>
            <p:nvSpPr>
              <p:cNvPr id="17593" name="Google Shape;17593;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95" name="Google Shape;17595;p70"/>
          <p:cNvGrpSpPr/>
          <p:nvPr/>
        </p:nvGrpSpPr>
        <p:grpSpPr>
          <a:xfrm>
            <a:off x="7624512" y="971306"/>
            <a:ext cx="804565" cy="677795"/>
            <a:chOff x="7636443" y="1204988"/>
            <a:chExt cx="804565" cy="677795"/>
          </a:xfrm>
        </p:grpSpPr>
        <p:grpSp>
          <p:nvGrpSpPr>
            <p:cNvPr id="17596" name="Google Shape;17596;p70"/>
            <p:cNvGrpSpPr/>
            <p:nvPr/>
          </p:nvGrpSpPr>
          <p:grpSpPr>
            <a:xfrm>
              <a:off x="7636443" y="1509705"/>
              <a:ext cx="804565" cy="373078"/>
              <a:chOff x="7636443" y="1509705"/>
              <a:chExt cx="804565" cy="373078"/>
            </a:xfrm>
          </p:grpSpPr>
          <p:sp>
            <p:nvSpPr>
              <p:cNvPr id="17597" name="Google Shape;17597;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9" name="Google Shape;17599;p70"/>
            <p:cNvGrpSpPr/>
            <p:nvPr/>
          </p:nvGrpSpPr>
          <p:grpSpPr>
            <a:xfrm>
              <a:off x="7636443" y="1408133"/>
              <a:ext cx="804565" cy="373078"/>
              <a:chOff x="7636443" y="1408133"/>
              <a:chExt cx="804565" cy="373078"/>
            </a:xfrm>
          </p:grpSpPr>
          <p:sp>
            <p:nvSpPr>
              <p:cNvPr id="17600" name="Google Shape;17600;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2" name="Google Shape;17602;p70"/>
            <p:cNvGrpSpPr/>
            <p:nvPr/>
          </p:nvGrpSpPr>
          <p:grpSpPr>
            <a:xfrm>
              <a:off x="7636443" y="1306560"/>
              <a:ext cx="804565" cy="373078"/>
              <a:chOff x="7636443" y="1306560"/>
              <a:chExt cx="804565" cy="373078"/>
            </a:xfrm>
          </p:grpSpPr>
          <p:sp>
            <p:nvSpPr>
              <p:cNvPr id="17603" name="Google Shape;17603;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5" name="Google Shape;17605;p70"/>
            <p:cNvGrpSpPr/>
            <p:nvPr/>
          </p:nvGrpSpPr>
          <p:grpSpPr>
            <a:xfrm>
              <a:off x="7636443" y="1204988"/>
              <a:ext cx="804565" cy="373078"/>
              <a:chOff x="7636443" y="1204988"/>
              <a:chExt cx="804565" cy="373078"/>
            </a:xfrm>
          </p:grpSpPr>
          <p:sp>
            <p:nvSpPr>
              <p:cNvPr id="17606" name="Google Shape;17606;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608" name="Google Shape;17608;p70"/>
          <p:cNvGrpSpPr/>
          <p:nvPr/>
        </p:nvGrpSpPr>
        <p:grpSpPr>
          <a:xfrm>
            <a:off x="4963358" y="1878721"/>
            <a:ext cx="661339" cy="661188"/>
            <a:chOff x="3990000" y="975400"/>
            <a:chExt cx="3934200" cy="3933300"/>
          </a:xfrm>
        </p:grpSpPr>
        <p:sp>
          <p:nvSpPr>
            <p:cNvPr id="17609" name="Google Shape;17609;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3" name="Google Shape;17613;p70"/>
          <p:cNvGrpSpPr/>
          <p:nvPr/>
        </p:nvGrpSpPr>
        <p:grpSpPr>
          <a:xfrm>
            <a:off x="6607006" y="1857359"/>
            <a:ext cx="868881" cy="684241"/>
            <a:chOff x="6598259" y="2078634"/>
            <a:chExt cx="868881" cy="684241"/>
          </a:xfrm>
        </p:grpSpPr>
        <p:sp>
          <p:nvSpPr>
            <p:cNvPr id="17614" name="Google Shape;17614;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20" name="Google Shape;17620;p70"/>
            <p:cNvGrpSpPr/>
            <p:nvPr/>
          </p:nvGrpSpPr>
          <p:grpSpPr>
            <a:xfrm>
              <a:off x="6808175" y="2078634"/>
              <a:ext cx="452229" cy="684241"/>
              <a:chOff x="6808175" y="2078634"/>
              <a:chExt cx="452229" cy="684241"/>
            </a:xfrm>
          </p:grpSpPr>
          <p:sp>
            <p:nvSpPr>
              <p:cNvPr id="17621" name="Google Shape;17621;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27" name="Google Shape;17627;p70"/>
              <p:cNvGrpSpPr/>
              <p:nvPr/>
            </p:nvGrpSpPr>
            <p:grpSpPr>
              <a:xfrm>
                <a:off x="6821586" y="2078634"/>
                <a:ext cx="426871" cy="684241"/>
                <a:chOff x="6821586" y="2078634"/>
                <a:chExt cx="426871" cy="684241"/>
              </a:xfrm>
            </p:grpSpPr>
            <p:grpSp>
              <p:nvGrpSpPr>
                <p:cNvPr id="17628" name="Google Shape;17628;p70"/>
                <p:cNvGrpSpPr/>
                <p:nvPr/>
              </p:nvGrpSpPr>
              <p:grpSpPr>
                <a:xfrm>
                  <a:off x="6821586" y="2078634"/>
                  <a:ext cx="426871" cy="684241"/>
                  <a:chOff x="6821586" y="2078634"/>
                  <a:chExt cx="426871" cy="684241"/>
                </a:xfrm>
              </p:grpSpPr>
              <p:sp>
                <p:nvSpPr>
                  <p:cNvPr id="17629" name="Google Shape;17629;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48" name="Google Shape;17648;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7654" name="Google Shape;17654;p70"/>
          <p:cNvGrpSpPr/>
          <p:nvPr/>
        </p:nvGrpSpPr>
        <p:grpSpPr>
          <a:xfrm>
            <a:off x="5780173" y="1862968"/>
            <a:ext cx="671358" cy="671358"/>
            <a:chOff x="6535625" y="760425"/>
            <a:chExt cx="1665900" cy="1665900"/>
          </a:xfrm>
        </p:grpSpPr>
        <p:sp>
          <p:nvSpPr>
            <p:cNvPr id="17655" name="Google Shape;17655;p7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7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9" name="Google Shape;17659;p70"/>
          <p:cNvGrpSpPr/>
          <p:nvPr/>
        </p:nvGrpSpPr>
        <p:grpSpPr>
          <a:xfrm>
            <a:off x="716989" y="3531368"/>
            <a:ext cx="1340789" cy="640830"/>
            <a:chOff x="238125" y="1151100"/>
            <a:chExt cx="7139450" cy="3412300"/>
          </a:xfrm>
        </p:grpSpPr>
        <p:sp>
          <p:nvSpPr>
            <p:cNvPr id="17660" name="Google Shape;17660;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2" name="Google Shape;17672;p70"/>
          <p:cNvGrpSpPr/>
          <p:nvPr/>
        </p:nvGrpSpPr>
        <p:grpSpPr>
          <a:xfrm>
            <a:off x="5584212" y="2734649"/>
            <a:ext cx="985357" cy="585764"/>
            <a:chOff x="5145061" y="2881789"/>
            <a:chExt cx="1107641" cy="658458"/>
          </a:xfrm>
        </p:grpSpPr>
        <p:grpSp>
          <p:nvGrpSpPr>
            <p:cNvPr id="17673" name="Google Shape;17673;p70"/>
            <p:cNvGrpSpPr/>
            <p:nvPr/>
          </p:nvGrpSpPr>
          <p:grpSpPr>
            <a:xfrm>
              <a:off x="5722989" y="3244587"/>
              <a:ext cx="529713" cy="295659"/>
              <a:chOff x="5722989" y="3244587"/>
              <a:chExt cx="529713" cy="295659"/>
            </a:xfrm>
          </p:grpSpPr>
          <p:sp>
            <p:nvSpPr>
              <p:cNvPr id="17674" name="Google Shape;17674;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675" name="Google Shape;17675;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676" name="Google Shape;17676;p70"/>
            <p:cNvGrpSpPr/>
            <p:nvPr/>
          </p:nvGrpSpPr>
          <p:grpSpPr>
            <a:xfrm>
              <a:off x="5145061" y="3244587"/>
              <a:ext cx="536807" cy="295659"/>
              <a:chOff x="5145061" y="3244587"/>
              <a:chExt cx="536807" cy="295659"/>
            </a:xfrm>
          </p:grpSpPr>
          <p:sp>
            <p:nvSpPr>
              <p:cNvPr id="17677" name="Google Shape;17677;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678" name="Google Shape;17678;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679" name="Google Shape;17679;p70"/>
            <p:cNvGrpSpPr/>
            <p:nvPr/>
          </p:nvGrpSpPr>
          <p:grpSpPr>
            <a:xfrm>
              <a:off x="5341327" y="2898245"/>
              <a:ext cx="532309" cy="614891"/>
              <a:chOff x="5341327" y="2898245"/>
              <a:chExt cx="532309" cy="614891"/>
            </a:xfrm>
          </p:grpSpPr>
          <p:sp>
            <p:nvSpPr>
              <p:cNvPr id="17680" name="Google Shape;17680;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681" name="Google Shape;17681;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7682" name="Google Shape;17682;p70"/>
            <p:cNvGrpSpPr/>
            <p:nvPr/>
          </p:nvGrpSpPr>
          <p:grpSpPr>
            <a:xfrm>
              <a:off x="5532290" y="2881789"/>
              <a:ext cx="620516" cy="305456"/>
              <a:chOff x="5532290" y="2881789"/>
              <a:chExt cx="620516" cy="305456"/>
            </a:xfrm>
          </p:grpSpPr>
          <p:sp>
            <p:nvSpPr>
              <p:cNvPr id="17683" name="Google Shape;17683;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7684" name="Google Shape;17684;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7685" name="Google Shape;17685;p70"/>
          <p:cNvGrpSpPr/>
          <p:nvPr/>
        </p:nvGrpSpPr>
        <p:grpSpPr>
          <a:xfrm>
            <a:off x="8163135" y="3526707"/>
            <a:ext cx="269068" cy="645491"/>
            <a:chOff x="7026852" y="3311869"/>
            <a:chExt cx="434331" cy="1041954"/>
          </a:xfrm>
        </p:grpSpPr>
        <p:sp>
          <p:nvSpPr>
            <p:cNvPr id="17686" name="Google Shape;17686;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9" name="Google Shape;17689;p70"/>
          <p:cNvGrpSpPr/>
          <p:nvPr/>
        </p:nvGrpSpPr>
        <p:grpSpPr>
          <a:xfrm>
            <a:off x="6179716" y="3565945"/>
            <a:ext cx="293882" cy="293836"/>
            <a:chOff x="4873519" y="3311869"/>
            <a:chExt cx="499374" cy="499296"/>
          </a:xfrm>
        </p:grpSpPr>
        <p:sp>
          <p:nvSpPr>
            <p:cNvPr id="17690" name="Google Shape;17690;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2" name="Google Shape;17692;p70"/>
          <p:cNvGrpSpPr/>
          <p:nvPr/>
        </p:nvGrpSpPr>
        <p:grpSpPr>
          <a:xfrm>
            <a:off x="6179716" y="3878316"/>
            <a:ext cx="293882" cy="293882"/>
            <a:chOff x="4873519" y="3875839"/>
            <a:chExt cx="499374" cy="499374"/>
          </a:xfrm>
        </p:grpSpPr>
        <p:sp>
          <p:nvSpPr>
            <p:cNvPr id="17693" name="Google Shape;17693;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5" name="Google Shape;17695;p70"/>
          <p:cNvGrpSpPr/>
          <p:nvPr/>
        </p:nvGrpSpPr>
        <p:grpSpPr>
          <a:xfrm>
            <a:off x="2410244" y="1850269"/>
            <a:ext cx="698104" cy="698208"/>
            <a:chOff x="2565073" y="2075876"/>
            <a:chExt cx="672482" cy="672518"/>
          </a:xfrm>
        </p:grpSpPr>
        <p:sp>
          <p:nvSpPr>
            <p:cNvPr id="17696" name="Google Shape;17696;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2" name="Google Shape;17702;p70"/>
          <p:cNvGrpSpPr/>
          <p:nvPr/>
        </p:nvGrpSpPr>
        <p:grpSpPr>
          <a:xfrm>
            <a:off x="5633655" y="3534869"/>
            <a:ext cx="438354" cy="637329"/>
            <a:chOff x="1697726" y="3244179"/>
            <a:chExt cx="788124" cy="1146069"/>
          </a:xfrm>
        </p:grpSpPr>
        <p:sp>
          <p:nvSpPr>
            <p:cNvPr id="17703" name="Google Shape;17703;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05" name="Google Shape;17705;p70"/>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06" name="Google Shape;17706;p70"/>
          <p:cNvGrpSpPr/>
          <p:nvPr/>
        </p:nvGrpSpPr>
        <p:grpSpPr>
          <a:xfrm>
            <a:off x="7634869" y="1863232"/>
            <a:ext cx="799565" cy="670282"/>
            <a:chOff x="7617850" y="2063282"/>
            <a:chExt cx="799565" cy="670282"/>
          </a:xfrm>
        </p:grpSpPr>
        <p:cxnSp>
          <p:nvCxnSpPr>
            <p:cNvPr id="17707" name="Google Shape;17707;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08" name="Google Shape;17708;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09" name="Google Shape;17709;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10" name="Google Shape;17710;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7711" name="Google Shape;17711;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7712" name="Google Shape;17712;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7713" name="Google Shape;17713;p70"/>
            <p:cNvGrpSpPr/>
            <p:nvPr/>
          </p:nvGrpSpPr>
          <p:grpSpPr>
            <a:xfrm>
              <a:off x="7734309" y="2063282"/>
              <a:ext cx="570957" cy="620095"/>
              <a:chOff x="7734309" y="2063282"/>
              <a:chExt cx="570957" cy="620095"/>
            </a:xfrm>
          </p:grpSpPr>
          <p:grpSp>
            <p:nvGrpSpPr>
              <p:cNvPr id="17714" name="Google Shape;17714;p70"/>
              <p:cNvGrpSpPr/>
              <p:nvPr/>
            </p:nvGrpSpPr>
            <p:grpSpPr>
              <a:xfrm>
                <a:off x="8031573" y="2063282"/>
                <a:ext cx="273693" cy="620095"/>
                <a:chOff x="8031573" y="2063282"/>
                <a:chExt cx="273693" cy="620095"/>
              </a:xfrm>
            </p:grpSpPr>
            <p:sp>
              <p:nvSpPr>
                <p:cNvPr id="17715" name="Google Shape;17715;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9" name="Google Shape;17719;p70"/>
              <p:cNvGrpSpPr/>
              <p:nvPr/>
            </p:nvGrpSpPr>
            <p:grpSpPr>
              <a:xfrm flipH="1">
                <a:off x="7734309" y="2063282"/>
                <a:ext cx="273693" cy="620095"/>
                <a:chOff x="8031573" y="2063282"/>
                <a:chExt cx="273693" cy="620095"/>
              </a:xfrm>
            </p:grpSpPr>
            <p:sp>
              <p:nvSpPr>
                <p:cNvPr id="17720" name="Google Shape;17720;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7724" name="Google Shape;17724;p70"/>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70"/>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26" name="Google Shape;17726;p70"/>
          <p:cNvGrpSpPr/>
          <p:nvPr/>
        </p:nvGrpSpPr>
        <p:grpSpPr>
          <a:xfrm>
            <a:off x="7821475" y="2716715"/>
            <a:ext cx="602567" cy="601884"/>
            <a:chOff x="1186975" y="238125"/>
            <a:chExt cx="5244275" cy="5238325"/>
          </a:xfrm>
        </p:grpSpPr>
        <p:sp>
          <p:nvSpPr>
            <p:cNvPr id="17727" name="Google Shape;17727;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1" name="Google Shape;17731;p70"/>
          <p:cNvGrpSpPr/>
          <p:nvPr/>
        </p:nvGrpSpPr>
        <p:grpSpPr>
          <a:xfrm>
            <a:off x="3264213" y="1856199"/>
            <a:ext cx="651848" cy="687338"/>
            <a:chOff x="3400515" y="2056248"/>
            <a:chExt cx="698134" cy="735987"/>
          </a:xfrm>
        </p:grpSpPr>
        <p:grpSp>
          <p:nvGrpSpPr>
            <p:cNvPr id="17732" name="Google Shape;17732;p70"/>
            <p:cNvGrpSpPr/>
            <p:nvPr/>
          </p:nvGrpSpPr>
          <p:grpSpPr>
            <a:xfrm>
              <a:off x="3400515" y="2283913"/>
              <a:ext cx="312919" cy="219900"/>
              <a:chOff x="3400515" y="2283913"/>
              <a:chExt cx="312919" cy="219900"/>
            </a:xfrm>
          </p:grpSpPr>
          <p:sp>
            <p:nvSpPr>
              <p:cNvPr id="17733" name="Google Shape;17733;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734" name="Google Shape;17734;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7735" name="Google Shape;17735;p70"/>
            <p:cNvGrpSpPr/>
            <p:nvPr/>
          </p:nvGrpSpPr>
          <p:grpSpPr>
            <a:xfrm>
              <a:off x="3547823" y="2461089"/>
              <a:ext cx="219900" cy="331146"/>
              <a:chOff x="3547823" y="2461089"/>
              <a:chExt cx="219900" cy="331146"/>
            </a:xfrm>
          </p:grpSpPr>
          <p:sp>
            <p:nvSpPr>
              <p:cNvPr id="17736" name="Google Shape;17736;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737" name="Google Shape;17737;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7738" name="Google Shape;17738;p70"/>
            <p:cNvGrpSpPr/>
            <p:nvPr/>
          </p:nvGrpSpPr>
          <p:grpSpPr>
            <a:xfrm>
              <a:off x="3734138" y="2461089"/>
              <a:ext cx="219900" cy="331146"/>
              <a:chOff x="3734138" y="2461089"/>
              <a:chExt cx="219900" cy="331146"/>
            </a:xfrm>
          </p:grpSpPr>
          <p:sp>
            <p:nvSpPr>
              <p:cNvPr id="17739" name="Google Shape;17739;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740" name="Google Shape;17740;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7741" name="Google Shape;17741;p70"/>
            <p:cNvGrpSpPr/>
            <p:nvPr/>
          </p:nvGrpSpPr>
          <p:grpSpPr>
            <a:xfrm>
              <a:off x="3787560" y="2281742"/>
              <a:ext cx="311089" cy="219900"/>
              <a:chOff x="3787560" y="2281742"/>
              <a:chExt cx="311089" cy="219900"/>
            </a:xfrm>
          </p:grpSpPr>
          <p:sp>
            <p:nvSpPr>
              <p:cNvPr id="17742" name="Google Shape;17742;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7743" name="Google Shape;17743;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7744" name="Google Shape;17744;p70"/>
            <p:cNvGrpSpPr/>
            <p:nvPr/>
          </p:nvGrpSpPr>
          <p:grpSpPr>
            <a:xfrm>
              <a:off x="3637290" y="2056248"/>
              <a:ext cx="219900" cy="330736"/>
              <a:chOff x="3637290" y="2056248"/>
              <a:chExt cx="219900" cy="330736"/>
            </a:xfrm>
          </p:grpSpPr>
          <p:sp>
            <p:nvSpPr>
              <p:cNvPr id="17745" name="Google Shape;17745;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7746" name="Google Shape;17746;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7747" name="Google Shape;17747;p70"/>
          <p:cNvGrpSpPr/>
          <p:nvPr/>
        </p:nvGrpSpPr>
        <p:grpSpPr>
          <a:xfrm>
            <a:off x="2555919" y="2726205"/>
            <a:ext cx="1268144" cy="592394"/>
            <a:chOff x="238125" y="1188750"/>
            <a:chExt cx="7140450" cy="3335550"/>
          </a:xfrm>
        </p:grpSpPr>
        <p:sp>
          <p:nvSpPr>
            <p:cNvPr id="17748" name="Google Shape;17748;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3" name="Google Shape;17753;p70"/>
          <p:cNvGrpSpPr/>
          <p:nvPr/>
        </p:nvGrpSpPr>
        <p:grpSpPr>
          <a:xfrm>
            <a:off x="6663819" y="2728360"/>
            <a:ext cx="1053944" cy="590147"/>
            <a:chOff x="238125" y="1335475"/>
            <a:chExt cx="5418735" cy="3034175"/>
          </a:xfrm>
        </p:grpSpPr>
        <p:sp>
          <p:nvSpPr>
            <p:cNvPr id="17754" name="Google Shape;17754;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7" name="Google Shape;17757;p70"/>
          <p:cNvGrpSpPr/>
          <p:nvPr/>
        </p:nvGrpSpPr>
        <p:grpSpPr>
          <a:xfrm>
            <a:off x="4094628" y="3533259"/>
            <a:ext cx="1268207" cy="638939"/>
            <a:chOff x="3967651" y="3645904"/>
            <a:chExt cx="1479304" cy="745292"/>
          </a:xfrm>
        </p:grpSpPr>
        <p:grpSp>
          <p:nvGrpSpPr>
            <p:cNvPr id="17758" name="Google Shape;17758;p70"/>
            <p:cNvGrpSpPr/>
            <p:nvPr/>
          </p:nvGrpSpPr>
          <p:grpSpPr>
            <a:xfrm>
              <a:off x="3967651" y="4009026"/>
              <a:ext cx="1479304" cy="382170"/>
              <a:chOff x="3967651" y="4009026"/>
              <a:chExt cx="1479304" cy="382170"/>
            </a:xfrm>
          </p:grpSpPr>
          <p:grpSp>
            <p:nvGrpSpPr>
              <p:cNvPr id="17759" name="Google Shape;17759;p70"/>
              <p:cNvGrpSpPr/>
              <p:nvPr/>
            </p:nvGrpSpPr>
            <p:grpSpPr>
              <a:xfrm>
                <a:off x="4892216" y="4195630"/>
                <a:ext cx="554739" cy="195566"/>
                <a:chOff x="3604375" y="4892160"/>
                <a:chExt cx="1651500" cy="582215"/>
              </a:xfrm>
            </p:grpSpPr>
            <p:sp>
              <p:nvSpPr>
                <p:cNvPr id="17760" name="Google Shape;17760;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2" name="Google Shape;17762;p70"/>
              <p:cNvGrpSpPr/>
              <p:nvPr/>
            </p:nvGrpSpPr>
            <p:grpSpPr>
              <a:xfrm>
                <a:off x="3967651" y="4146303"/>
                <a:ext cx="579402" cy="244893"/>
                <a:chOff x="851875" y="4745310"/>
                <a:chExt cx="1724925" cy="729065"/>
              </a:xfrm>
            </p:grpSpPr>
            <p:sp>
              <p:nvSpPr>
                <p:cNvPr id="17763" name="Google Shape;17763;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5" name="Google Shape;17765;p70"/>
              <p:cNvGrpSpPr/>
              <p:nvPr/>
            </p:nvGrpSpPr>
            <p:grpSpPr>
              <a:xfrm>
                <a:off x="4460753" y="4009026"/>
                <a:ext cx="493110" cy="382170"/>
                <a:chOff x="2319875" y="4336625"/>
                <a:chExt cx="1468025" cy="1137750"/>
              </a:xfrm>
            </p:grpSpPr>
            <p:sp>
              <p:nvSpPr>
                <p:cNvPr id="17766" name="Google Shape;17766;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68" name="Google Shape;17768;p70"/>
            <p:cNvGrpSpPr/>
            <p:nvPr/>
          </p:nvGrpSpPr>
          <p:grpSpPr>
            <a:xfrm>
              <a:off x="4479443" y="3645904"/>
              <a:ext cx="455965" cy="388789"/>
              <a:chOff x="2957425" y="238100"/>
              <a:chExt cx="1910200" cy="1628775"/>
            </a:xfrm>
          </p:grpSpPr>
          <p:sp>
            <p:nvSpPr>
              <p:cNvPr id="17769" name="Google Shape;17769;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79" name="Google Shape;17779;p70"/>
          <p:cNvGrpSpPr/>
          <p:nvPr/>
        </p:nvGrpSpPr>
        <p:grpSpPr>
          <a:xfrm>
            <a:off x="2480742" y="3534460"/>
            <a:ext cx="1243128" cy="637739"/>
            <a:chOff x="2496310" y="3693351"/>
            <a:chExt cx="1342906" cy="688926"/>
          </a:xfrm>
        </p:grpSpPr>
        <p:grpSp>
          <p:nvGrpSpPr>
            <p:cNvPr id="17780" name="Google Shape;17780;p70"/>
            <p:cNvGrpSpPr/>
            <p:nvPr/>
          </p:nvGrpSpPr>
          <p:grpSpPr>
            <a:xfrm>
              <a:off x="2496310" y="3693351"/>
              <a:ext cx="1342906" cy="688875"/>
              <a:chOff x="2496310" y="3693351"/>
              <a:chExt cx="1342906" cy="688875"/>
            </a:xfrm>
          </p:grpSpPr>
          <p:sp>
            <p:nvSpPr>
              <p:cNvPr id="17781" name="Google Shape;17781;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787" name="Google Shape;17787;p70"/>
              <p:cNvCxnSpPr>
                <a:stCxn id="1778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7788" name="Google Shape;17788;p70"/>
              <p:cNvCxnSpPr>
                <a:stCxn id="1778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7789" name="Google Shape;17789;p70"/>
              <p:cNvCxnSpPr>
                <a:stCxn id="1778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7790" name="Google Shape;17790;p70"/>
              <p:cNvCxnSpPr>
                <a:stCxn id="1778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7791" name="Google Shape;17791;p70"/>
              <p:cNvCxnSpPr>
                <a:stCxn id="1778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7792" name="Google Shape;17792;p70"/>
            <p:cNvGrpSpPr/>
            <p:nvPr/>
          </p:nvGrpSpPr>
          <p:grpSpPr>
            <a:xfrm>
              <a:off x="2675275" y="3930557"/>
              <a:ext cx="1003306" cy="451719"/>
              <a:chOff x="2675275" y="4174282"/>
              <a:chExt cx="1003306" cy="451719"/>
            </a:xfrm>
          </p:grpSpPr>
          <p:sp>
            <p:nvSpPr>
              <p:cNvPr id="17793" name="Google Shape;17793;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96" name="Google Shape;17796;p70"/>
          <p:cNvGrpSpPr/>
          <p:nvPr/>
        </p:nvGrpSpPr>
        <p:grpSpPr>
          <a:xfrm>
            <a:off x="1654412" y="971306"/>
            <a:ext cx="574511" cy="874709"/>
            <a:chOff x="1715404" y="1112080"/>
            <a:chExt cx="642270" cy="977984"/>
          </a:xfrm>
        </p:grpSpPr>
        <p:grpSp>
          <p:nvGrpSpPr>
            <p:cNvPr id="17797" name="Google Shape;17797;p70"/>
            <p:cNvGrpSpPr/>
            <p:nvPr/>
          </p:nvGrpSpPr>
          <p:grpSpPr>
            <a:xfrm>
              <a:off x="1715404" y="1112080"/>
              <a:ext cx="642270" cy="977984"/>
              <a:chOff x="1715404" y="1112080"/>
              <a:chExt cx="642270" cy="977984"/>
            </a:xfrm>
          </p:grpSpPr>
          <p:sp>
            <p:nvSpPr>
              <p:cNvPr id="17798" name="Google Shape;17798;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0" name="Google Shape;17800;p70"/>
            <p:cNvGrpSpPr/>
            <p:nvPr/>
          </p:nvGrpSpPr>
          <p:grpSpPr>
            <a:xfrm>
              <a:off x="1768927" y="1165603"/>
              <a:ext cx="535225" cy="851367"/>
              <a:chOff x="1768927" y="1165603"/>
              <a:chExt cx="535225" cy="851367"/>
            </a:xfrm>
          </p:grpSpPr>
          <p:sp>
            <p:nvSpPr>
              <p:cNvPr id="17801" name="Google Shape;17801;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3" name="Google Shape;17803;p70"/>
            <p:cNvGrpSpPr/>
            <p:nvPr/>
          </p:nvGrpSpPr>
          <p:grpSpPr>
            <a:xfrm>
              <a:off x="1822449" y="1219125"/>
              <a:ext cx="428180" cy="718859"/>
              <a:chOff x="1822449" y="1219125"/>
              <a:chExt cx="428180" cy="718859"/>
            </a:xfrm>
          </p:grpSpPr>
          <p:sp>
            <p:nvSpPr>
              <p:cNvPr id="17804" name="Google Shape;17804;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6" name="Google Shape;17806;p70"/>
            <p:cNvGrpSpPr/>
            <p:nvPr/>
          </p:nvGrpSpPr>
          <p:grpSpPr>
            <a:xfrm>
              <a:off x="1875972" y="1272648"/>
              <a:ext cx="321135" cy="586939"/>
              <a:chOff x="1875972" y="1272648"/>
              <a:chExt cx="321135" cy="586939"/>
            </a:xfrm>
          </p:grpSpPr>
          <p:sp>
            <p:nvSpPr>
              <p:cNvPr id="17807" name="Google Shape;17807;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09" name="Google Shape;17809;p70"/>
          <p:cNvGrpSpPr/>
          <p:nvPr/>
        </p:nvGrpSpPr>
        <p:grpSpPr>
          <a:xfrm>
            <a:off x="7761573" y="3528028"/>
            <a:ext cx="293855" cy="644170"/>
            <a:chOff x="241025" y="3151575"/>
            <a:chExt cx="293855" cy="644170"/>
          </a:xfrm>
        </p:grpSpPr>
        <p:sp>
          <p:nvSpPr>
            <p:cNvPr id="17810" name="Google Shape;17810;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2" name="Google Shape;17812;p70"/>
          <p:cNvGrpSpPr/>
          <p:nvPr/>
        </p:nvGrpSpPr>
        <p:grpSpPr>
          <a:xfrm>
            <a:off x="709557" y="2728028"/>
            <a:ext cx="1779649" cy="591620"/>
            <a:chOff x="246070" y="1983375"/>
            <a:chExt cx="1855347" cy="616849"/>
          </a:xfrm>
        </p:grpSpPr>
        <p:sp>
          <p:nvSpPr>
            <p:cNvPr id="17813" name="Google Shape;17813;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2" name="Google Shape;17822;p70"/>
          <p:cNvGrpSpPr/>
          <p:nvPr/>
        </p:nvGrpSpPr>
        <p:grpSpPr>
          <a:xfrm>
            <a:off x="2320424" y="971306"/>
            <a:ext cx="711055" cy="745993"/>
            <a:chOff x="2496269" y="1171698"/>
            <a:chExt cx="761953" cy="799392"/>
          </a:xfrm>
        </p:grpSpPr>
        <p:grpSp>
          <p:nvGrpSpPr>
            <p:cNvPr id="17823" name="Google Shape;17823;p70"/>
            <p:cNvGrpSpPr/>
            <p:nvPr/>
          </p:nvGrpSpPr>
          <p:grpSpPr>
            <a:xfrm>
              <a:off x="2496269" y="1171698"/>
              <a:ext cx="761953" cy="723022"/>
              <a:chOff x="2496269" y="1171698"/>
              <a:chExt cx="761953" cy="723022"/>
            </a:xfrm>
          </p:grpSpPr>
          <p:sp>
            <p:nvSpPr>
              <p:cNvPr id="17824" name="Google Shape;17824;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26" name="Google Shape;17826;p70"/>
              <p:cNvGrpSpPr/>
              <p:nvPr/>
            </p:nvGrpSpPr>
            <p:grpSpPr>
              <a:xfrm>
                <a:off x="2496269" y="1171698"/>
                <a:ext cx="761953" cy="723022"/>
                <a:chOff x="2496269" y="1120652"/>
                <a:chExt cx="761953" cy="723022"/>
              </a:xfrm>
            </p:grpSpPr>
            <p:grpSp>
              <p:nvGrpSpPr>
                <p:cNvPr id="17827" name="Google Shape;17827;p70"/>
                <p:cNvGrpSpPr/>
                <p:nvPr/>
              </p:nvGrpSpPr>
              <p:grpSpPr>
                <a:xfrm>
                  <a:off x="2496269" y="1120652"/>
                  <a:ext cx="761953" cy="723022"/>
                  <a:chOff x="2496269" y="1120652"/>
                  <a:chExt cx="761953" cy="723022"/>
                </a:xfrm>
              </p:grpSpPr>
              <p:grpSp>
                <p:nvGrpSpPr>
                  <p:cNvPr id="17828" name="Google Shape;17828;p70"/>
                  <p:cNvGrpSpPr/>
                  <p:nvPr/>
                </p:nvGrpSpPr>
                <p:grpSpPr>
                  <a:xfrm>
                    <a:off x="2496269" y="1304589"/>
                    <a:ext cx="407089" cy="305057"/>
                    <a:chOff x="2496269" y="1304589"/>
                    <a:chExt cx="407089" cy="305057"/>
                  </a:xfrm>
                </p:grpSpPr>
                <p:sp>
                  <p:nvSpPr>
                    <p:cNvPr id="17829" name="Google Shape;17829;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1" name="Google Shape;17831;p70"/>
                  <p:cNvGrpSpPr/>
                  <p:nvPr/>
                </p:nvGrpSpPr>
                <p:grpSpPr>
                  <a:xfrm>
                    <a:off x="2586468" y="1493376"/>
                    <a:ext cx="358850" cy="349656"/>
                    <a:chOff x="2586468" y="1493376"/>
                    <a:chExt cx="358850" cy="349656"/>
                  </a:xfrm>
                </p:grpSpPr>
                <p:sp>
                  <p:nvSpPr>
                    <p:cNvPr id="17832" name="Google Shape;17832;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4" name="Google Shape;17834;p70"/>
                  <p:cNvGrpSpPr/>
                  <p:nvPr/>
                </p:nvGrpSpPr>
                <p:grpSpPr>
                  <a:xfrm>
                    <a:off x="2807939" y="1494024"/>
                    <a:ext cx="358857" cy="349650"/>
                    <a:chOff x="2807939" y="1494024"/>
                    <a:chExt cx="358857" cy="349650"/>
                  </a:xfrm>
                </p:grpSpPr>
                <p:sp>
                  <p:nvSpPr>
                    <p:cNvPr id="17835" name="Google Shape;17835;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7" name="Google Shape;17837;p70"/>
                  <p:cNvGrpSpPr/>
                  <p:nvPr/>
                </p:nvGrpSpPr>
                <p:grpSpPr>
                  <a:xfrm>
                    <a:off x="2851133" y="1305635"/>
                    <a:ext cx="407089" cy="305057"/>
                    <a:chOff x="2851133" y="1305635"/>
                    <a:chExt cx="407089" cy="305057"/>
                  </a:xfrm>
                </p:grpSpPr>
                <p:sp>
                  <p:nvSpPr>
                    <p:cNvPr id="17838" name="Google Shape;17838;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0" name="Google Shape;17840;p70"/>
                  <p:cNvGrpSpPr/>
                  <p:nvPr/>
                </p:nvGrpSpPr>
                <p:grpSpPr>
                  <a:xfrm>
                    <a:off x="2727495" y="1120652"/>
                    <a:ext cx="300271" cy="396358"/>
                    <a:chOff x="2727495" y="1120652"/>
                    <a:chExt cx="300271" cy="396358"/>
                  </a:xfrm>
                </p:grpSpPr>
                <p:sp>
                  <p:nvSpPr>
                    <p:cNvPr id="17841" name="Google Shape;17841;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43" name="Google Shape;17843;p70"/>
                <p:cNvGrpSpPr/>
                <p:nvPr/>
              </p:nvGrpSpPr>
              <p:grpSpPr>
                <a:xfrm>
                  <a:off x="2722305" y="1350460"/>
                  <a:ext cx="308357" cy="308344"/>
                  <a:chOff x="2722305" y="1350460"/>
                  <a:chExt cx="308357" cy="308344"/>
                </a:xfrm>
              </p:grpSpPr>
              <p:sp>
                <p:nvSpPr>
                  <p:cNvPr id="17844" name="Google Shape;17844;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45" name="Google Shape;17845;p70"/>
                  <p:cNvGrpSpPr/>
                  <p:nvPr/>
                </p:nvGrpSpPr>
                <p:grpSpPr>
                  <a:xfrm>
                    <a:off x="2725064" y="1364529"/>
                    <a:ext cx="297954" cy="280182"/>
                    <a:chOff x="2725064" y="1364529"/>
                    <a:chExt cx="297954" cy="280182"/>
                  </a:xfrm>
                </p:grpSpPr>
                <p:sp>
                  <p:nvSpPr>
                    <p:cNvPr id="17846" name="Google Shape;17846;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7851" name="Google Shape;17851;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6" name="Google Shape;17856;p70"/>
          <p:cNvGrpSpPr/>
          <p:nvPr/>
        </p:nvGrpSpPr>
        <p:grpSpPr>
          <a:xfrm>
            <a:off x="3909124" y="2727412"/>
            <a:ext cx="1569144" cy="591015"/>
            <a:chOff x="3820100" y="3023049"/>
            <a:chExt cx="1303926" cy="491162"/>
          </a:xfrm>
        </p:grpSpPr>
        <p:grpSp>
          <p:nvGrpSpPr>
            <p:cNvPr id="17857" name="Google Shape;17857;p70"/>
            <p:cNvGrpSpPr/>
            <p:nvPr/>
          </p:nvGrpSpPr>
          <p:grpSpPr>
            <a:xfrm>
              <a:off x="3820100" y="3023072"/>
              <a:ext cx="1303926" cy="491139"/>
              <a:chOff x="3820100" y="3023072"/>
              <a:chExt cx="1303926" cy="491139"/>
            </a:xfrm>
          </p:grpSpPr>
          <p:sp>
            <p:nvSpPr>
              <p:cNvPr id="17858" name="Google Shape;17858;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0" name="Google Shape;17860;p70"/>
            <p:cNvGrpSpPr/>
            <p:nvPr/>
          </p:nvGrpSpPr>
          <p:grpSpPr>
            <a:xfrm>
              <a:off x="4132439" y="3023645"/>
              <a:ext cx="393633" cy="177096"/>
              <a:chOff x="4132439" y="3023645"/>
              <a:chExt cx="393633" cy="177096"/>
            </a:xfrm>
          </p:grpSpPr>
          <p:sp>
            <p:nvSpPr>
              <p:cNvPr id="17861" name="Google Shape;17861;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3" name="Google Shape;17863;p70"/>
            <p:cNvGrpSpPr/>
            <p:nvPr/>
          </p:nvGrpSpPr>
          <p:grpSpPr>
            <a:xfrm>
              <a:off x="3921811" y="3023049"/>
              <a:ext cx="1002397" cy="388943"/>
              <a:chOff x="3921811" y="3023049"/>
              <a:chExt cx="1002397" cy="388943"/>
            </a:xfrm>
          </p:grpSpPr>
          <p:sp>
            <p:nvSpPr>
              <p:cNvPr id="17864" name="Google Shape;17864;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6" name="Google Shape;17866;p70"/>
            <p:cNvGrpSpPr/>
            <p:nvPr/>
          </p:nvGrpSpPr>
          <p:grpSpPr>
            <a:xfrm>
              <a:off x="4023645" y="3023049"/>
              <a:ext cx="683032" cy="286722"/>
              <a:chOff x="4023645" y="3023049"/>
              <a:chExt cx="683032" cy="286722"/>
            </a:xfrm>
          </p:grpSpPr>
          <p:sp>
            <p:nvSpPr>
              <p:cNvPr id="17867" name="Google Shape;17867;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69" name="Google Shape;17869;p70"/>
          <p:cNvGrpSpPr/>
          <p:nvPr/>
        </p:nvGrpSpPr>
        <p:grpSpPr>
          <a:xfrm>
            <a:off x="1541246" y="1854257"/>
            <a:ext cx="713522" cy="688025"/>
            <a:chOff x="1706078" y="2092648"/>
            <a:chExt cx="660913" cy="637296"/>
          </a:xfrm>
        </p:grpSpPr>
        <p:sp>
          <p:nvSpPr>
            <p:cNvPr id="17870" name="Google Shape;17870;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71" name="Google Shape;17871;p70"/>
            <p:cNvGrpSpPr/>
            <p:nvPr/>
          </p:nvGrpSpPr>
          <p:grpSpPr>
            <a:xfrm>
              <a:off x="1706078" y="2092648"/>
              <a:ext cx="660913" cy="575241"/>
              <a:chOff x="1706078" y="2092648"/>
              <a:chExt cx="660913" cy="575241"/>
            </a:xfrm>
          </p:grpSpPr>
          <p:sp>
            <p:nvSpPr>
              <p:cNvPr id="17872" name="Google Shape;17872;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75" name="Google Shape;17875;p70"/>
          <p:cNvGrpSpPr/>
          <p:nvPr/>
        </p:nvGrpSpPr>
        <p:grpSpPr>
          <a:xfrm>
            <a:off x="6303104" y="971806"/>
            <a:ext cx="1317459" cy="684168"/>
            <a:chOff x="238125" y="999450"/>
            <a:chExt cx="7140700" cy="3708225"/>
          </a:xfrm>
        </p:grpSpPr>
        <p:sp>
          <p:nvSpPr>
            <p:cNvPr id="17876" name="Google Shape;17876;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Shape 17888"/>
        <p:cNvGrpSpPr/>
        <p:nvPr/>
      </p:nvGrpSpPr>
      <p:grpSpPr>
        <a:xfrm>
          <a:off x="0" y="0"/>
          <a:ext cx="0" cy="0"/>
          <a:chOff x="0" y="0"/>
          <a:chExt cx="0" cy="0"/>
        </a:xfrm>
      </p:grpSpPr>
      <p:grpSp>
        <p:nvGrpSpPr>
          <p:cNvPr id="17889" name="Google Shape;17889;p71"/>
          <p:cNvGrpSpPr/>
          <p:nvPr/>
        </p:nvGrpSpPr>
        <p:grpSpPr>
          <a:xfrm>
            <a:off x="717025" y="967615"/>
            <a:ext cx="1636117" cy="1526144"/>
            <a:chOff x="729238" y="1179665"/>
            <a:chExt cx="1636117" cy="1526144"/>
          </a:xfrm>
        </p:grpSpPr>
        <p:grpSp>
          <p:nvGrpSpPr>
            <p:cNvPr id="17890" name="Google Shape;17890;p71"/>
            <p:cNvGrpSpPr/>
            <p:nvPr/>
          </p:nvGrpSpPr>
          <p:grpSpPr>
            <a:xfrm>
              <a:off x="729238" y="1179665"/>
              <a:ext cx="80700" cy="1526144"/>
              <a:chOff x="729238" y="1179665"/>
              <a:chExt cx="80700" cy="1526144"/>
            </a:xfrm>
          </p:grpSpPr>
          <p:sp>
            <p:nvSpPr>
              <p:cNvPr id="17891" name="Google Shape;17891;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1" name="Google Shape;17901;p71"/>
            <p:cNvGrpSpPr/>
            <p:nvPr/>
          </p:nvGrpSpPr>
          <p:grpSpPr>
            <a:xfrm>
              <a:off x="903098" y="1179665"/>
              <a:ext cx="80700" cy="1526144"/>
              <a:chOff x="903098" y="1179665"/>
              <a:chExt cx="80700" cy="1526144"/>
            </a:xfrm>
          </p:grpSpPr>
          <p:sp>
            <p:nvSpPr>
              <p:cNvPr id="17902" name="Google Shape;17902;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2" name="Google Shape;17912;p71"/>
            <p:cNvGrpSpPr/>
            <p:nvPr/>
          </p:nvGrpSpPr>
          <p:grpSpPr>
            <a:xfrm>
              <a:off x="1076958" y="1179665"/>
              <a:ext cx="80700" cy="1526144"/>
              <a:chOff x="1076958" y="1179665"/>
              <a:chExt cx="80700" cy="1526144"/>
            </a:xfrm>
          </p:grpSpPr>
          <p:sp>
            <p:nvSpPr>
              <p:cNvPr id="17913" name="Google Shape;17913;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3" name="Google Shape;17923;p71"/>
            <p:cNvGrpSpPr/>
            <p:nvPr/>
          </p:nvGrpSpPr>
          <p:grpSpPr>
            <a:xfrm>
              <a:off x="1247707" y="1179665"/>
              <a:ext cx="80700" cy="1526144"/>
              <a:chOff x="1247707" y="1179665"/>
              <a:chExt cx="80700" cy="1526144"/>
            </a:xfrm>
          </p:grpSpPr>
          <p:sp>
            <p:nvSpPr>
              <p:cNvPr id="17924" name="Google Shape;17924;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4" name="Google Shape;17934;p71"/>
            <p:cNvGrpSpPr/>
            <p:nvPr/>
          </p:nvGrpSpPr>
          <p:grpSpPr>
            <a:xfrm>
              <a:off x="1421567" y="1179665"/>
              <a:ext cx="80700" cy="1526144"/>
              <a:chOff x="1421567" y="1179665"/>
              <a:chExt cx="80700" cy="1526144"/>
            </a:xfrm>
          </p:grpSpPr>
          <p:sp>
            <p:nvSpPr>
              <p:cNvPr id="17935" name="Google Shape;17935;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5" name="Google Shape;17945;p71"/>
            <p:cNvGrpSpPr/>
            <p:nvPr/>
          </p:nvGrpSpPr>
          <p:grpSpPr>
            <a:xfrm>
              <a:off x="1592327" y="1179665"/>
              <a:ext cx="80700" cy="1526144"/>
              <a:chOff x="1592327" y="1179665"/>
              <a:chExt cx="80700" cy="1526144"/>
            </a:xfrm>
          </p:grpSpPr>
          <p:sp>
            <p:nvSpPr>
              <p:cNvPr id="17946" name="Google Shape;17946;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6" name="Google Shape;17956;p71"/>
            <p:cNvGrpSpPr/>
            <p:nvPr/>
          </p:nvGrpSpPr>
          <p:grpSpPr>
            <a:xfrm>
              <a:off x="1766187" y="1179665"/>
              <a:ext cx="80700" cy="1526144"/>
              <a:chOff x="1766187" y="1179665"/>
              <a:chExt cx="80700" cy="1526144"/>
            </a:xfrm>
          </p:grpSpPr>
          <p:sp>
            <p:nvSpPr>
              <p:cNvPr id="17957" name="Google Shape;17957;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7" name="Google Shape;17967;p71"/>
            <p:cNvGrpSpPr/>
            <p:nvPr/>
          </p:nvGrpSpPr>
          <p:grpSpPr>
            <a:xfrm>
              <a:off x="1936935" y="1179665"/>
              <a:ext cx="80700" cy="1526144"/>
              <a:chOff x="1936935" y="1179665"/>
              <a:chExt cx="80700" cy="1526144"/>
            </a:xfrm>
          </p:grpSpPr>
          <p:sp>
            <p:nvSpPr>
              <p:cNvPr id="17968" name="Google Shape;17968;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8" name="Google Shape;17978;p71"/>
            <p:cNvGrpSpPr/>
            <p:nvPr/>
          </p:nvGrpSpPr>
          <p:grpSpPr>
            <a:xfrm>
              <a:off x="2110795" y="1179665"/>
              <a:ext cx="80700" cy="1526144"/>
              <a:chOff x="2110795" y="1179665"/>
              <a:chExt cx="80700" cy="1526144"/>
            </a:xfrm>
          </p:grpSpPr>
          <p:sp>
            <p:nvSpPr>
              <p:cNvPr id="17979" name="Google Shape;17979;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9" name="Google Shape;17989;p71"/>
            <p:cNvGrpSpPr/>
            <p:nvPr/>
          </p:nvGrpSpPr>
          <p:grpSpPr>
            <a:xfrm>
              <a:off x="2284655" y="1179665"/>
              <a:ext cx="80700" cy="1526144"/>
              <a:chOff x="2284655" y="1179665"/>
              <a:chExt cx="80700" cy="1526144"/>
            </a:xfrm>
          </p:grpSpPr>
          <p:sp>
            <p:nvSpPr>
              <p:cNvPr id="17990" name="Google Shape;17990;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00" name="Google Shape;18000;p71"/>
          <p:cNvGrpSpPr/>
          <p:nvPr/>
        </p:nvGrpSpPr>
        <p:grpSpPr>
          <a:xfrm>
            <a:off x="2611692" y="986753"/>
            <a:ext cx="1364248" cy="1102133"/>
            <a:chOff x="2623904" y="1198803"/>
            <a:chExt cx="1364248" cy="1102133"/>
          </a:xfrm>
        </p:grpSpPr>
        <p:grpSp>
          <p:nvGrpSpPr>
            <p:cNvPr id="18001" name="Google Shape;18001;p71"/>
            <p:cNvGrpSpPr/>
            <p:nvPr/>
          </p:nvGrpSpPr>
          <p:grpSpPr>
            <a:xfrm>
              <a:off x="2623907" y="1198803"/>
              <a:ext cx="1364245" cy="273000"/>
              <a:chOff x="2623907" y="1198803"/>
              <a:chExt cx="1364245" cy="273000"/>
            </a:xfrm>
          </p:grpSpPr>
          <p:sp>
            <p:nvSpPr>
              <p:cNvPr id="18002" name="Google Shape;18002;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7" name="Google Shape;18007;p71"/>
            <p:cNvGrpSpPr/>
            <p:nvPr/>
          </p:nvGrpSpPr>
          <p:grpSpPr>
            <a:xfrm>
              <a:off x="2623904" y="1476964"/>
              <a:ext cx="1364245" cy="273000"/>
              <a:chOff x="2623904" y="1476964"/>
              <a:chExt cx="1364245" cy="273000"/>
            </a:xfrm>
          </p:grpSpPr>
          <p:sp>
            <p:nvSpPr>
              <p:cNvPr id="18008" name="Google Shape;18008;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3" name="Google Shape;18013;p71"/>
            <p:cNvGrpSpPr/>
            <p:nvPr/>
          </p:nvGrpSpPr>
          <p:grpSpPr>
            <a:xfrm>
              <a:off x="2623907" y="1749775"/>
              <a:ext cx="1364245" cy="273000"/>
              <a:chOff x="2623907" y="1749775"/>
              <a:chExt cx="1364245" cy="273000"/>
            </a:xfrm>
          </p:grpSpPr>
          <p:sp>
            <p:nvSpPr>
              <p:cNvPr id="18014" name="Google Shape;18014;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9" name="Google Shape;18019;p71"/>
            <p:cNvGrpSpPr/>
            <p:nvPr/>
          </p:nvGrpSpPr>
          <p:grpSpPr>
            <a:xfrm>
              <a:off x="2623904" y="2027936"/>
              <a:ext cx="1364245" cy="273000"/>
              <a:chOff x="2623904" y="2027936"/>
              <a:chExt cx="1364245" cy="273000"/>
            </a:xfrm>
          </p:grpSpPr>
          <p:sp>
            <p:nvSpPr>
              <p:cNvPr id="18020" name="Google Shape;18020;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25" name="Google Shape;18025;p71"/>
          <p:cNvGrpSpPr/>
          <p:nvPr/>
        </p:nvGrpSpPr>
        <p:grpSpPr>
          <a:xfrm>
            <a:off x="2601153" y="2445826"/>
            <a:ext cx="1387541" cy="159124"/>
            <a:chOff x="3200660" y="2180272"/>
            <a:chExt cx="2563824" cy="378237"/>
          </a:xfrm>
        </p:grpSpPr>
        <p:sp>
          <p:nvSpPr>
            <p:cNvPr id="18026" name="Google Shape;18026;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4" name="Google Shape;18044;p71"/>
          <p:cNvGrpSpPr/>
          <p:nvPr/>
        </p:nvGrpSpPr>
        <p:grpSpPr>
          <a:xfrm>
            <a:off x="2597677" y="2723590"/>
            <a:ext cx="1390502" cy="159625"/>
            <a:chOff x="3530150" y="2790075"/>
            <a:chExt cx="1962600" cy="225300"/>
          </a:xfrm>
        </p:grpSpPr>
        <p:sp>
          <p:nvSpPr>
            <p:cNvPr id="18045" name="Google Shape;18045;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7" name="Google Shape;18047;p71"/>
          <p:cNvGrpSpPr/>
          <p:nvPr/>
        </p:nvGrpSpPr>
        <p:grpSpPr>
          <a:xfrm>
            <a:off x="2597735" y="3001855"/>
            <a:ext cx="1411629" cy="154175"/>
            <a:chOff x="3558802" y="4011244"/>
            <a:chExt cx="1866000" cy="111600"/>
          </a:xfrm>
        </p:grpSpPr>
        <p:sp>
          <p:nvSpPr>
            <p:cNvPr id="18048" name="Google Shape;18048;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0" name="Google Shape;18050;p71"/>
          <p:cNvGrpSpPr/>
          <p:nvPr/>
        </p:nvGrpSpPr>
        <p:grpSpPr>
          <a:xfrm>
            <a:off x="2598023" y="2207425"/>
            <a:ext cx="1383503" cy="119761"/>
            <a:chOff x="3465975" y="2270258"/>
            <a:chExt cx="1986364" cy="171947"/>
          </a:xfrm>
        </p:grpSpPr>
        <p:sp>
          <p:nvSpPr>
            <p:cNvPr id="18051" name="Google Shape;18051;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9" name="Google Shape;18059;p71"/>
          <p:cNvGrpSpPr/>
          <p:nvPr/>
        </p:nvGrpSpPr>
        <p:grpSpPr>
          <a:xfrm>
            <a:off x="2609030" y="3571198"/>
            <a:ext cx="1369531" cy="195460"/>
            <a:chOff x="723300" y="4253549"/>
            <a:chExt cx="2276482" cy="324900"/>
          </a:xfrm>
        </p:grpSpPr>
        <p:sp>
          <p:nvSpPr>
            <p:cNvPr id="18060" name="Google Shape;18060;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5" name="Google Shape;18065;p71"/>
          <p:cNvGrpSpPr/>
          <p:nvPr/>
        </p:nvGrpSpPr>
        <p:grpSpPr>
          <a:xfrm>
            <a:off x="2598591" y="3272439"/>
            <a:ext cx="1389066" cy="180119"/>
            <a:chOff x="705948" y="3788465"/>
            <a:chExt cx="2308953" cy="299400"/>
          </a:xfrm>
        </p:grpSpPr>
        <p:sp>
          <p:nvSpPr>
            <p:cNvPr id="18066" name="Google Shape;18066;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1" name="Google Shape;18071;p71"/>
          <p:cNvGrpSpPr/>
          <p:nvPr/>
        </p:nvGrpSpPr>
        <p:grpSpPr>
          <a:xfrm>
            <a:off x="4195581" y="1876393"/>
            <a:ext cx="1433821" cy="191501"/>
            <a:chOff x="4273350" y="2088443"/>
            <a:chExt cx="1433821" cy="191501"/>
          </a:xfrm>
        </p:grpSpPr>
        <p:grpSp>
          <p:nvGrpSpPr>
            <p:cNvPr id="18072" name="Google Shape;18072;p71"/>
            <p:cNvGrpSpPr/>
            <p:nvPr/>
          </p:nvGrpSpPr>
          <p:grpSpPr>
            <a:xfrm>
              <a:off x="4273350" y="2088443"/>
              <a:ext cx="1433821" cy="0"/>
              <a:chOff x="5224975" y="2962250"/>
              <a:chExt cx="1544400" cy="0"/>
            </a:xfrm>
          </p:grpSpPr>
          <p:cxnSp>
            <p:nvCxnSpPr>
              <p:cNvPr id="18073" name="Google Shape;18073;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8074" name="Google Shape;18074;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8075" name="Google Shape;18075;p71"/>
            <p:cNvGrpSpPr/>
            <p:nvPr/>
          </p:nvGrpSpPr>
          <p:grpSpPr>
            <a:xfrm>
              <a:off x="4273350" y="2279944"/>
              <a:ext cx="1433821" cy="0"/>
              <a:chOff x="5224975" y="2962250"/>
              <a:chExt cx="1544400" cy="0"/>
            </a:xfrm>
          </p:grpSpPr>
          <p:cxnSp>
            <p:nvCxnSpPr>
              <p:cNvPr id="18076" name="Google Shape;18076;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8077" name="Google Shape;18077;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8078" name="Google Shape;18078;p71"/>
          <p:cNvGrpSpPr/>
          <p:nvPr/>
        </p:nvGrpSpPr>
        <p:grpSpPr>
          <a:xfrm>
            <a:off x="2646528" y="3885297"/>
            <a:ext cx="1304609" cy="294074"/>
            <a:chOff x="2658741" y="4097347"/>
            <a:chExt cx="1304609" cy="294074"/>
          </a:xfrm>
        </p:grpSpPr>
        <p:grpSp>
          <p:nvGrpSpPr>
            <p:cNvPr id="18079" name="Google Shape;18079;p71"/>
            <p:cNvGrpSpPr/>
            <p:nvPr/>
          </p:nvGrpSpPr>
          <p:grpSpPr>
            <a:xfrm>
              <a:off x="2658741" y="4097347"/>
              <a:ext cx="118572" cy="294074"/>
              <a:chOff x="3343310" y="4475555"/>
              <a:chExt cx="127717" cy="316753"/>
            </a:xfrm>
          </p:grpSpPr>
          <p:sp>
            <p:nvSpPr>
              <p:cNvPr id="18080" name="Google Shape;18080;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2" name="Google Shape;18082;p71"/>
            <p:cNvGrpSpPr/>
            <p:nvPr/>
          </p:nvGrpSpPr>
          <p:grpSpPr>
            <a:xfrm>
              <a:off x="3815519" y="4098388"/>
              <a:ext cx="147831" cy="291991"/>
              <a:chOff x="3527539" y="4476677"/>
              <a:chExt cx="159232" cy="314510"/>
            </a:xfrm>
          </p:grpSpPr>
          <p:sp>
            <p:nvSpPr>
              <p:cNvPr id="18083" name="Google Shape;18083;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5" name="Google Shape;18085;p71"/>
            <p:cNvGrpSpPr/>
            <p:nvPr/>
          </p:nvGrpSpPr>
          <p:grpSpPr>
            <a:xfrm>
              <a:off x="3511696" y="4098388"/>
              <a:ext cx="147831" cy="291991"/>
              <a:chOff x="3527539" y="4476677"/>
              <a:chExt cx="159232" cy="314510"/>
            </a:xfrm>
          </p:grpSpPr>
          <p:sp>
            <p:nvSpPr>
              <p:cNvPr id="18086" name="Google Shape;18086;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8" name="Google Shape;18088;p71"/>
            <p:cNvGrpSpPr/>
            <p:nvPr/>
          </p:nvGrpSpPr>
          <p:grpSpPr>
            <a:xfrm>
              <a:off x="3207874" y="4098388"/>
              <a:ext cx="147831" cy="291991"/>
              <a:chOff x="3527539" y="4476677"/>
              <a:chExt cx="159232" cy="314510"/>
            </a:xfrm>
          </p:grpSpPr>
          <p:sp>
            <p:nvSpPr>
              <p:cNvPr id="18089" name="Google Shape;18089;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1" name="Google Shape;18091;p71"/>
            <p:cNvGrpSpPr/>
            <p:nvPr/>
          </p:nvGrpSpPr>
          <p:grpSpPr>
            <a:xfrm>
              <a:off x="2933305" y="4097347"/>
              <a:ext cx="118572" cy="294074"/>
              <a:chOff x="3343310" y="4475555"/>
              <a:chExt cx="127717" cy="316753"/>
            </a:xfrm>
          </p:grpSpPr>
          <p:sp>
            <p:nvSpPr>
              <p:cNvPr id="18092" name="Google Shape;18092;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094" name="Google Shape;18094;p71"/>
          <p:cNvGrpSpPr/>
          <p:nvPr/>
        </p:nvGrpSpPr>
        <p:grpSpPr>
          <a:xfrm>
            <a:off x="4197136" y="963991"/>
            <a:ext cx="1430711" cy="751237"/>
            <a:chOff x="5159450" y="1919950"/>
            <a:chExt cx="1541050" cy="862500"/>
          </a:xfrm>
        </p:grpSpPr>
        <p:sp>
          <p:nvSpPr>
            <p:cNvPr id="18095" name="Google Shape;18095;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18096" name="Google Shape;18096;p71"/>
            <p:cNvGrpSpPr/>
            <p:nvPr/>
          </p:nvGrpSpPr>
          <p:grpSpPr>
            <a:xfrm>
              <a:off x="5159450" y="1919950"/>
              <a:ext cx="1541050" cy="862500"/>
              <a:chOff x="5159450" y="1919950"/>
              <a:chExt cx="1541050" cy="862500"/>
            </a:xfrm>
          </p:grpSpPr>
          <p:cxnSp>
            <p:nvCxnSpPr>
              <p:cNvPr id="18097" name="Google Shape;18097;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8098" name="Google Shape;18098;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8099" name="Google Shape;18099;p71"/>
          <p:cNvGrpSpPr/>
          <p:nvPr/>
        </p:nvGrpSpPr>
        <p:grpSpPr>
          <a:xfrm>
            <a:off x="4245274" y="2227761"/>
            <a:ext cx="1334436" cy="967914"/>
            <a:chOff x="4294923" y="2439811"/>
            <a:chExt cx="1334436" cy="967914"/>
          </a:xfrm>
        </p:grpSpPr>
        <p:grpSp>
          <p:nvGrpSpPr>
            <p:cNvPr id="18100" name="Google Shape;18100;p71"/>
            <p:cNvGrpSpPr/>
            <p:nvPr/>
          </p:nvGrpSpPr>
          <p:grpSpPr>
            <a:xfrm>
              <a:off x="4960455" y="2469658"/>
              <a:ext cx="668904" cy="885524"/>
              <a:chOff x="4960455" y="2469658"/>
              <a:chExt cx="668904" cy="885524"/>
            </a:xfrm>
          </p:grpSpPr>
          <p:sp>
            <p:nvSpPr>
              <p:cNvPr id="18101" name="Google Shape;18101;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7" name="Google Shape;18107;p71"/>
            <p:cNvGrpSpPr/>
            <p:nvPr/>
          </p:nvGrpSpPr>
          <p:grpSpPr>
            <a:xfrm>
              <a:off x="4294923" y="2469658"/>
              <a:ext cx="668951" cy="885524"/>
              <a:chOff x="4294923" y="2469658"/>
              <a:chExt cx="668951" cy="885524"/>
            </a:xfrm>
          </p:grpSpPr>
          <p:sp>
            <p:nvSpPr>
              <p:cNvPr id="18108" name="Google Shape;18108;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14" name="Google Shape;18114;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5" name="Google Shape;18115;p71"/>
          <p:cNvGrpSpPr/>
          <p:nvPr/>
        </p:nvGrpSpPr>
        <p:grpSpPr>
          <a:xfrm>
            <a:off x="4231477" y="3282206"/>
            <a:ext cx="1430949" cy="897289"/>
            <a:chOff x="4351371" y="3547942"/>
            <a:chExt cx="1345130" cy="843475"/>
          </a:xfrm>
        </p:grpSpPr>
        <p:grpSp>
          <p:nvGrpSpPr>
            <p:cNvPr id="18116" name="Google Shape;18116;p71"/>
            <p:cNvGrpSpPr/>
            <p:nvPr/>
          </p:nvGrpSpPr>
          <p:grpSpPr>
            <a:xfrm>
              <a:off x="4351371" y="4209917"/>
              <a:ext cx="1345130" cy="181500"/>
              <a:chOff x="4351371" y="4209917"/>
              <a:chExt cx="1345130" cy="181500"/>
            </a:xfrm>
          </p:grpSpPr>
          <p:sp>
            <p:nvSpPr>
              <p:cNvPr id="18117" name="Google Shape;18117;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118" name="Google Shape;18118;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8119" name="Google Shape;18119;p71"/>
            <p:cNvGrpSpPr/>
            <p:nvPr/>
          </p:nvGrpSpPr>
          <p:grpSpPr>
            <a:xfrm>
              <a:off x="4403010" y="3985221"/>
              <a:ext cx="1109518" cy="181500"/>
              <a:chOff x="4403010" y="3985221"/>
              <a:chExt cx="1109518" cy="181500"/>
            </a:xfrm>
          </p:grpSpPr>
          <p:sp>
            <p:nvSpPr>
              <p:cNvPr id="18120" name="Google Shape;18120;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121" name="Google Shape;18121;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8122" name="Google Shape;18122;p71"/>
            <p:cNvGrpSpPr/>
            <p:nvPr/>
          </p:nvGrpSpPr>
          <p:grpSpPr>
            <a:xfrm>
              <a:off x="4618704" y="3766582"/>
              <a:ext cx="807858" cy="181500"/>
              <a:chOff x="4618704" y="3766582"/>
              <a:chExt cx="807858" cy="181500"/>
            </a:xfrm>
          </p:grpSpPr>
          <p:sp>
            <p:nvSpPr>
              <p:cNvPr id="18123" name="Google Shape;18123;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124" name="Google Shape;18124;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8125" name="Google Shape;18125;p71"/>
            <p:cNvGrpSpPr/>
            <p:nvPr/>
          </p:nvGrpSpPr>
          <p:grpSpPr>
            <a:xfrm>
              <a:off x="4735238" y="3547942"/>
              <a:ext cx="462839" cy="181500"/>
              <a:chOff x="4735238" y="3547942"/>
              <a:chExt cx="462839" cy="181500"/>
            </a:xfrm>
          </p:grpSpPr>
          <p:sp>
            <p:nvSpPr>
              <p:cNvPr id="18126" name="Google Shape;18126;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127" name="Google Shape;18127;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8128" name="Google Shape;18128;p71"/>
          <p:cNvGrpSpPr/>
          <p:nvPr/>
        </p:nvGrpSpPr>
        <p:grpSpPr>
          <a:xfrm>
            <a:off x="7407835" y="2217530"/>
            <a:ext cx="1020955" cy="928853"/>
            <a:chOff x="926675" y="238125"/>
            <a:chExt cx="5755100" cy="5232975"/>
          </a:xfrm>
        </p:grpSpPr>
        <p:sp>
          <p:nvSpPr>
            <p:cNvPr id="18129" name="Google Shape;18129;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3" name="Google Shape;18133;p71"/>
          <p:cNvGrpSpPr/>
          <p:nvPr/>
        </p:nvGrpSpPr>
        <p:grpSpPr>
          <a:xfrm>
            <a:off x="715208" y="2616265"/>
            <a:ext cx="1695374" cy="1560837"/>
            <a:chOff x="727421" y="2828315"/>
            <a:chExt cx="1695374" cy="1560837"/>
          </a:xfrm>
        </p:grpSpPr>
        <p:grpSp>
          <p:nvGrpSpPr>
            <p:cNvPr id="18134" name="Google Shape;18134;p71"/>
            <p:cNvGrpSpPr/>
            <p:nvPr/>
          </p:nvGrpSpPr>
          <p:grpSpPr>
            <a:xfrm>
              <a:off x="727421" y="2828315"/>
              <a:ext cx="1695374" cy="1560837"/>
              <a:chOff x="734799" y="2782450"/>
              <a:chExt cx="1571100" cy="1577400"/>
            </a:xfrm>
          </p:grpSpPr>
          <p:cxnSp>
            <p:nvCxnSpPr>
              <p:cNvPr id="18135" name="Google Shape;18135;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8136" name="Google Shape;18136;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8137" name="Google Shape;18137;p71"/>
            <p:cNvGrpSpPr/>
            <p:nvPr/>
          </p:nvGrpSpPr>
          <p:grpSpPr>
            <a:xfrm>
              <a:off x="819108" y="2882501"/>
              <a:ext cx="1556791" cy="1426186"/>
              <a:chOff x="819108" y="2882501"/>
              <a:chExt cx="1556791" cy="1426186"/>
            </a:xfrm>
          </p:grpSpPr>
          <p:grpSp>
            <p:nvGrpSpPr>
              <p:cNvPr id="18138" name="Google Shape;18138;p71"/>
              <p:cNvGrpSpPr/>
              <p:nvPr/>
            </p:nvGrpSpPr>
            <p:grpSpPr>
              <a:xfrm>
                <a:off x="819108" y="2882501"/>
                <a:ext cx="103104" cy="1426186"/>
                <a:chOff x="4674013" y="3100904"/>
                <a:chExt cx="122758" cy="1698043"/>
              </a:xfrm>
            </p:grpSpPr>
            <p:sp>
              <p:nvSpPr>
                <p:cNvPr id="18139" name="Google Shape;18139;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6" name="Google Shape;18146;p71"/>
              <p:cNvGrpSpPr/>
              <p:nvPr/>
            </p:nvGrpSpPr>
            <p:grpSpPr>
              <a:xfrm>
                <a:off x="1062475" y="2882501"/>
                <a:ext cx="103104" cy="1426186"/>
                <a:chOff x="4940438" y="3100904"/>
                <a:chExt cx="122758" cy="1698043"/>
              </a:xfrm>
            </p:grpSpPr>
            <p:sp>
              <p:nvSpPr>
                <p:cNvPr id="18147" name="Google Shape;18147;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4" name="Google Shape;18154;p71"/>
              <p:cNvGrpSpPr/>
              <p:nvPr/>
            </p:nvGrpSpPr>
            <p:grpSpPr>
              <a:xfrm>
                <a:off x="1299324" y="2882501"/>
                <a:ext cx="103104" cy="1426186"/>
                <a:chOff x="5206863" y="3100904"/>
                <a:chExt cx="122758" cy="1698043"/>
              </a:xfrm>
            </p:grpSpPr>
            <p:sp>
              <p:nvSpPr>
                <p:cNvPr id="18155" name="Google Shape;18155;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2" name="Google Shape;18162;p71"/>
              <p:cNvGrpSpPr/>
              <p:nvPr/>
            </p:nvGrpSpPr>
            <p:grpSpPr>
              <a:xfrm>
                <a:off x="1786057" y="2882501"/>
                <a:ext cx="103104" cy="1426186"/>
                <a:chOff x="6006138" y="3143629"/>
                <a:chExt cx="122758" cy="1698043"/>
              </a:xfrm>
            </p:grpSpPr>
            <p:sp>
              <p:nvSpPr>
                <p:cNvPr id="18163" name="Google Shape;18163;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0" name="Google Shape;18170;p71"/>
              <p:cNvGrpSpPr/>
              <p:nvPr/>
            </p:nvGrpSpPr>
            <p:grpSpPr>
              <a:xfrm>
                <a:off x="2029422" y="2882501"/>
                <a:ext cx="103104" cy="1426186"/>
                <a:chOff x="6805413" y="3100904"/>
                <a:chExt cx="122758" cy="1698043"/>
              </a:xfrm>
            </p:grpSpPr>
            <p:sp>
              <p:nvSpPr>
                <p:cNvPr id="18171" name="Google Shape;18171;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8" name="Google Shape;18178;p71"/>
              <p:cNvGrpSpPr/>
              <p:nvPr/>
            </p:nvGrpSpPr>
            <p:grpSpPr>
              <a:xfrm>
                <a:off x="2272795" y="2882501"/>
                <a:ext cx="103104" cy="1426186"/>
                <a:chOff x="5206863" y="3100904"/>
                <a:chExt cx="122758" cy="1698043"/>
              </a:xfrm>
            </p:grpSpPr>
            <p:sp>
              <p:nvSpPr>
                <p:cNvPr id="18179" name="Google Shape;18179;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6" name="Google Shape;18186;p71"/>
              <p:cNvGrpSpPr/>
              <p:nvPr/>
            </p:nvGrpSpPr>
            <p:grpSpPr>
              <a:xfrm>
                <a:off x="1542694" y="2882501"/>
                <a:ext cx="103104" cy="1426186"/>
                <a:chOff x="6006138" y="3143629"/>
                <a:chExt cx="122758" cy="1698043"/>
              </a:xfrm>
            </p:grpSpPr>
            <p:sp>
              <p:nvSpPr>
                <p:cNvPr id="18187" name="Google Shape;18187;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8194" name="Google Shape;18194;p71"/>
          <p:cNvGrpSpPr/>
          <p:nvPr/>
        </p:nvGrpSpPr>
        <p:grpSpPr>
          <a:xfrm>
            <a:off x="5671259" y="3305987"/>
            <a:ext cx="2749952" cy="870677"/>
            <a:chOff x="238125" y="1725700"/>
            <a:chExt cx="7139025" cy="2260325"/>
          </a:xfrm>
        </p:grpSpPr>
        <p:sp>
          <p:nvSpPr>
            <p:cNvPr id="18195" name="Google Shape;18195;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5" name="Google Shape;18205;p71"/>
          <p:cNvGrpSpPr/>
          <p:nvPr/>
        </p:nvGrpSpPr>
        <p:grpSpPr>
          <a:xfrm>
            <a:off x="5941423" y="2247733"/>
            <a:ext cx="1105452" cy="916747"/>
            <a:chOff x="5249100" y="1210600"/>
            <a:chExt cx="3502700" cy="2904775"/>
          </a:xfrm>
        </p:grpSpPr>
        <p:sp>
          <p:nvSpPr>
            <p:cNvPr id="18206" name="Google Shape;18206;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10" name="Google Shape;18210;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8211" name="Google Shape;18211;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8212" name="Google Shape;18212;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8213" name="Google Shape;18213;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8214" name="Google Shape;18214;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5" name="Google Shape;18215;p71"/>
          <p:cNvGrpSpPr/>
          <p:nvPr/>
        </p:nvGrpSpPr>
        <p:grpSpPr>
          <a:xfrm>
            <a:off x="7123971" y="967151"/>
            <a:ext cx="1304650" cy="1124856"/>
            <a:chOff x="7287122" y="1165658"/>
            <a:chExt cx="1219413" cy="1051365"/>
          </a:xfrm>
        </p:grpSpPr>
        <p:grpSp>
          <p:nvGrpSpPr>
            <p:cNvPr id="18216" name="Google Shape;18216;p71"/>
            <p:cNvGrpSpPr/>
            <p:nvPr/>
          </p:nvGrpSpPr>
          <p:grpSpPr>
            <a:xfrm>
              <a:off x="7287122" y="1969723"/>
              <a:ext cx="1219413" cy="247300"/>
              <a:chOff x="7287122" y="1969723"/>
              <a:chExt cx="1219413" cy="247300"/>
            </a:xfrm>
          </p:grpSpPr>
          <p:sp>
            <p:nvSpPr>
              <p:cNvPr id="18217" name="Google Shape;18217;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18" name="Google Shape;18218;p71"/>
              <p:cNvGrpSpPr/>
              <p:nvPr/>
            </p:nvGrpSpPr>
            <p:grpSpPr>
              <a:xfrm>
                <a:off x="7287122" y="2063892"/>
                <a:ext cx="1151753" cy="73428"/>
                <a:chOff x="7287122" y="2063892"/>
                <a:chExt cx="1151753" cy="73428"/>
              </a:xfrm>
            </p:grpSpPr>
            <p:sp>
              <p:nvSpPr>
                <p:cNvPr id="18219" name="Google Shape;18219;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20" name="Google Shape;18220;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8221" name="Google Shape;18221;p71"/>
            <p:cNvGrpSpPr/>
            <p:nvPr/>
          </p:nvGrpSpPr>
          <p:grpSpPr>
            <a:xfrm>
              <a:off x="7287122" y="1712201"/>
              <a:ext cx="1219403" cy="246767"/>
              <a:chOff x="7287122" y="1712201"/>
              <a:chExt cx="1219403" cy="246767"/>
            </a:xfrm>
          </p:grpSpPr>
          <p:sp>
            <p:nvSpPr>
              <p:cNvPr id="18222" name="Google Shape;18222;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23" name="Google Shape;18223;p71"/>
              <p:cNvGrpSpPr/>
              <p:nvPr/>
            </p:nvGrpSpPr>
            <p:grpSpPr>
              <a:xfrm>
                <a:off x="7287122" y="1842861"/>
                <a:ext cx="1005303" cy="73419"/>
                <a:chOff x="7287122" y="1842861"/>
                <a:chExt cx="1005303" cy="73419"/>
              </a:xfrm>
            </p:grpSpPr>
            <p:sp>
              <p:nvSpPr>
                <p:cNvPr id="18224" name="Google Shape;18224;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25" name="Google Shape;18225;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8226" name="Google Shape;18226;p71"/>
            <p:cNvGrpSpPr/>
            <p:nvPr/>
          </p:nvGrpSpPr>
          <p:grpSpPr>
            <a:xfrm>
              <a:off x="7287122" y="1447520"/>
              <a:ext cx="1219403" cy="286667"/>
              <a:chOff x="7287122" y="1447520"/>
              <a:chExt cx="1219403" cy="286667"/>
            </a:xfrm>
          </p:grpSpPr>
          <p:sp>
            <p:nvSpPr>
              <p:cNvPr id="18227" name="Google Shape;18227;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28" name="Google Shape;18228;p71"/>
              <p:cNvGrpSpPr/>
              <p:nvPr/>
            </p:nvGrpSpPr>
            <p:grpSpPr>
              <a:xfrm>
                <a:off x="7287122" y="1581977"/>
                <a:ext cx="852803" cy="73428"/>
                <a:chOff x="7287122" y="1581977"/>
                <a:chExt cx="852803" cy="73428"/>
              </a:xfrm>
            </p:grpSpPr>
            <p:sp>
              <p:nvSpPr>
                <p:cNvPr id="18229" name="Google Shape;18229;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30" name="Google Shape;18230;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8231" name="Google Shape;18231;p71"/>
            <p:cNvGrpSpPr/>
            <p:nvPr/>
          </p:nvGrpSpPr>
          <p:grpSpPr>
            <a:xfrm>
              <a:off x="7287122" y="1165658"/>
              <a:ext cx="1219403" cy="344253"/>
              <a:chOff x="7287122" y="1165658"/>
              <a:chExt cx="1219403" cy="344253"/>
            </a:xfrm>
          </p:grpSpPr>
          <p:sp>
            <p:nvSpPr>
              <p:cNvPr id="18232" name="Google Shape;18232;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33" name="Google Shape;18233;p71"/>
              <p:cNvGrpSpPr/>
              <p:nvPr/>
            </p:nvGrpSpPr>
            <p:grpSpPr>
              <a:xfrm>
                <a:off x="7287122" y="1341025"/>
                <a:ext cx="695703" cy="73419"/>
                <a:chOff x="7287122" y="1341025"/>
                <a:chExt cx="695703" cy="73419"/>
              </a:xfrm>
            </p:grpSpPr>
            <p:sp>
              <p:nvSpPr>
                <p:cNvPr id="18234" name="Google Shape;18234;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35" name="Google Shape;18235;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8236" name="Google Shape;18236;p71"/>
          <p:cNvGrpSpPr/>
          <p:nvPr/>
        </p:nvGrpSpPr>
        <p:grpSpPr>
          <a:xfrm>
            <a:off x="5790463" y="973174"/>
            <a:ext cx="1397729" cy="1098540"/>
            <a:chOff x="5900602" y="1193063"/>
            <a:chExt cx="1299851" cy="1021707"/>
          </a:xfrm>
        </p:grpSpPr>
        <p:grpSp>
          <p:nvGrpSpPr>
            <p:cNvPr id="18237" name="Google Shape;18237;p71"/>
            <p:cNvGrpSpPr/>
            <p:nvPr/>
          </p:nvGrpSpPr>
          <p:grpSpPr>
            <a:xfrm>
              <a:off x="6520337" y="1193063"/>
              <a:ext cx="341815" cy="799959"/>
              <a:chOff x="6520337" y="1193063"/>
              <a:chExt cx="341815" cy="799959"/>
            </a:xfrm>
          </p:grpSpPr>
          <p:grpSp>
            <p:nvGrpSpPr>
              <p:cNvPr id="18238" name="Google Shape;18238;p71"/>
              <p:cNvGrpSpPr/>
              <p:nvPr/>
            </p:nvGrpSpPr>
            <p:grpSpPr>
              <a:xfrm>
                <a:off x="6520337" y="1589527"/>
                <a:ext cx="213950" cy="403494"/>
                <a:chOff x="6520337" y="1589527"/>
                <a:chExt cx="213950" cy="403494"/>
              </a:xfrm>
            </p:grpSpPr>
            <p:sp>
              <p:nvSpPr>
                <p:cNvPr id="18239" name="Google Shape;18239;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1" name="Google Shape;18241;p71"/>
              <p:cNvGrpSpPr/>
              <p:nvPr/>
            </p:nvGrpSpPr>
            <p:grpSpPr>
              <a:xfrm>
                <a:off x="6577204" y="1193063"/>
                <a:ext cx="284947" cy="464512"/>
                <a:chOff x="6577204" y="1193063"/>
                <a:chExt cx="284947" cy="464512"/>
              </a:xfrm>
            </p:grpSpPr>
            <p:sp>
              <p:nvSpPr>
                <p:cNvPr id="18242" name="Google Shape;18242;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43" name="Google Shape;18243;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8244" name="Google Shape;18244;p71"/>
            <p:cNvGrpSpPr/>
            <p:nvPr/>
          </p:nvGrpSpPr>
          <p:grpSpPr>
            <a:xfrm>
              <a:off x="6238903" y="1193063"/>
              <a:ext cx="300475" cy="900152"/>
              <a:chOff x="6238903" y="1193063"/>
              <a:chExt cx="300475" cy="900152"/>
            </a:xfrm>
          </p:grpSpPr>
          <p:grpSp>
            <p:nvGrpSpPr>
              <p:cNvPr id="18245" name="Google Shape;18245;p71"/>
              <p:cNvGrpSpPr/>
              <p:nvPr/>
            </p:nvGrpSpPr>
            <p:grpSpPr>
              <a:xfrm>
                <a:off x="6290865" y="1489315"/>
                <a:ext cx="248514" cy="603900"/>
                <a:chOff x="6290865" y="1489315"/>
                <a:chExt cx="248514" cy="603900"/>
              </a:xfrm>
            </p:grpSpPr>
            <p:sp>
              <p:nvSpPr>
                <p:cNvPr id="18246" name="Google Shape;18246;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8" name="Google Shape;18248;p71"/>
              <p:cNvGrpSpPr/>
              <p:nvPr/>
            </p:nvGrpSpPr>
            <p:grpSpPr>
              <a:xfrm>
                <a:off x="6238903" y="1193063"/>
                <a:ext cx="284947" cy="333087"/>
                <a:chOff x="6238903" y="1193063"/>
                <a:chExt cx="284947" cy="333087"/>
              </a:xfrm>
            </p:grpSpPr>
            <p:sp>
              <p:nvSpPr>
                <p:cNvPr id="18249" name="Google Shape;18249;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50" name="Google Shape;18250;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8251" name="Google Shape;18251;p71"/>
            <p:cNvGrpSpPr/>
            <p:nvPr/>
          </p:nvGrpSpPr>
          <p:grpSpPr>
            <a:xfrm>
              <a:off x="5900602" y="1193063"/>
              <a:ext cx="444345" cy="1021707"/>
              <a:chOff x="5900602" y="1193063"/>
              <a:chExt cx="444345" cy="1021707"/>
            </a:xfrm>
          </p:grpSpPr>
          <p:grpSp>
            <p:nvGrpSpPr>
              <p:cNvPr id="18252" name="Google Shape;18252;p71"/>
              <p:cNvGrpSpPr/>
              <p:nvPr/>
            </p:nvGrpSpPr>
            <p:grpSpPr>
              <a:xfrm>
                <a:off x="6046501" y="1367785"/>
                <a:ext cx="298446" cy="846986"/>
                <a:chOff x="6046501" y="1367785"/>
                <a:chExt cx="298446" cy="846986"/>
              </a:xfrm>
            </p:grpSpPr>
            <p:sp>
              <p:nvSpPr>
                <p:cNvPr id="18253" name="Google Shape;18253;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5" name="Google Shape;18255;p71"/>
              <p:cNvGrpSpPr/>
              <p:nvPr/>
            </p:nvGrpSpPr>
            <p:grpSpPr>
              <a:xfrm>
                <a:off x="5900602" y="1193063"/>
                <a:ext cx="284947" cy="182312"/>
                <a:chOff x="5900602" y="1193063"/>
                <a:chExt cx="284947" cy="182312"/>
              </a:xfrm>
            </p:grpSpPr>
            <p:sp>
              <p:nvSpPr>
                <p:cNvPr id="18256" name="Google Shape;18256;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57" name="Google Shape;18257;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8258" name="Google Shape;18258;p71"/>
            <p:cNvGrpSpPr/>
            <p:nvPr/>
          </p:nvGrpSpPr>
          <p:grpSpPr>
            <a:xfrm>
              <a:off x="6738300" y="1193063"/>
              <a:ext cx="462153" cy="707634"/>
              <a:chOff x="6738300" y="1193063"/>
              <a:chExt cx="462153" cy="707634"/>
            </a:xfrm>
          </p:grpSpPr>
          <p:grpSp>
            <p:nvGrpSpPr>
              <p:cNvPr id="18259" name="Google Shape;18259;p71"/>
              <p:cNvGrpSpPr/>
              <p:nvPr/>
            </p:nvGrpSpPr>
            <p:grpSpPr>
              <a:xfrm>
                <a:off x="6915505" y="1193063"/>
                <a:ext cx="284947" cy="597387"/>
                <a:chOff x="6915505" y="1193063"/>
                <a:chExt cx="284947" cy="597387"/>
              </a:xfrm>
            </p:grpSpPr>
            <p:sp>
              <p:nvSpPr>
                <p:cNvPr id="18260" name="Google Shape;18260;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261" name="Google Shape;18261;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8262" name="Google Shape;18262;p71"/>
              <p:cNvGrpSpPr/>
              <p:nvPr/>
            </p:nvGrpSpPr>
            <p:grpSpPr>
              <a:xfrm>
                <a:off x="6738300" y="1684725"/>
                <a:ext cx="230066" cy="215971"/>
                <a:chOff x="6738300" y="1684725"/>
                <a:chExt cx="230066" cy="215971"/>
              </a:xfrm>
            </p:grpSpPr>
            <p:sp>
              <p:nvSpPr>
                <p:cNvPr id="18263" name="Google Shape;18263;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8268"/>
        <p:cNvGrpSpPr/>
        <p:nvPr/>
      </p:nvGrpSpPr>
      <p:grpSpPr>
        <a:xfrm>
          <a:off x="0" y="0"/>
          <a:ext cx="0" cy="0"/>
          <a:chOff x="0" y="0"/>
          <a:chExt cx="0" cy="0"/>
        </a:xfrm>
      </p:grpSpPr>
      <p:grpSp>
        <p:nvGrpSpPr>
          <p:cNvPr id="18269" name="Google Shape;18269;p72"/>
          <p:cNvGrpSpPr/>
          <p:nvPr/>
        </p:nvGrpSpPr>
        <p:grpSpPr>
          <a:xfrm>
            <a:off x="839307" y="2318098"/>
            <a:ext cx="387992" cy="329326"/>
            <a:chOff x="839307" y="2318098"/>
            <a:chExt cx="387992" cy="329326"/>
          </a:xfrm>
        </p:grpSpPr>
        <p:sp>
          <p:nvSpPr>
            <p:cNvPr id="18270" name="Google Shape;18270;p7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7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7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7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7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7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7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7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7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7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0" name="Google Shape;18280;p72"/>
          <p:cNvGrpSpPr/>
          <p:nvPr/>
        </p:nvGrpSpPr>
        <p:grpSpPr>
          <a:xfrm>
            <a:off x="1414990" y="2289671"/>
            <a:ext cx="387073" cy="385996"/>
            <a:chOff x="1414990" y="2289671"/>
            <a:chExt cx="387073" cy="385996"/>
          </a:xfrm>
        </p:grpSpPr>
        <p:sp>
          <p:nvSpPr>
            <p:cNvPr id="18281" name="Google Shape;18281;p7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7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7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7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7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7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7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7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7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7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7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7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7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7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7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7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7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7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9" name="Google Shape;18299;p72"/>
          <p:cNvGrpSpPr/>
          <p:nvPr/>
        </p:nvGrpSpPr>
        <p:grpSpPr>
          <a:xfrm>
            <a:off x="1989911" y="2306065"/>
            <a:ext cx="387099" cy="353207"/>
            <a:chOff x="1989911" y="2306065"/>
            <a:chExt cx="387099" cy="353207"/>
          </a:xfrm>
        </p:grpSpPr>
        <p:sp>
          <p:nvSpPr>
            <p:cNvPr id="18300" name="Google Shape;18300;p7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7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7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7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7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7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7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7" name="Google Shape;18307;p72"/>
          <p:cNvGrpSpPr/>
          <p:nvPr/>
        </p:nvGrpSpPr>
        <p:grpSpPr>
          <a:xfrm>
            <a:off x="2593102" y="2288778"/>
            <a:ext cx="204663" cy="363007"/>
            <a:chOff x="2593102" y="2288778"/>
            <a:chExt cx="204663" cy="363007"/>
          </a:xfrm>
        </p:grpSpPr>
        <p:sp>
          <p:nvSpPr>
            <p:cNvPr id="18308" name="Google Shape;18308;p7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7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7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7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7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7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7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7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7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7" name="Google Shape;18317;p72"/>
          <p:cNvGrpSpPr/>
          <p:nvPr/>
        </p:nvGrpSpPr>
        <p:grpSpPr>
          <a:xfrm>
            <a:off x="2970874" y="2329763"/>
            <a:ext cx="403651" cy="305996"/>
            <a:chOff x="2970874" y="2329763"/>
            <a:chExt cx="403651" cy="305996"/>
          </a:xfrm>
        </p:grpSpPr>
        <p:sp>
          <p:nvSpPr>
            <p:cNvPr id="18318" name="Google Shape;18318;p7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7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7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7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7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7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7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7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7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7" name="Google Shape;18327;p72"/>
          <p:cNvGrpSpPr/>
          <p:nvPr/>
        </p:nvGrpSpPr>
        <p:grpSpPr>
          <a:xfrm>
            <a:off x="3545795" y="2318755"/>
            <a:ext cx="387835" cy="327933"/>
            <a:chOff x="3545795" y="2318755"/>
            <a:chExt cx="387835" cy="327933"/>
          </a:xfrm>
        </p:grpSpPr>
        <p:sp>
          <p:nvSpPr>
            <p:cNvPr id="18328" name="Google Shape;18328;p7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7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7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31" name="Google Shape;18331;p72"/>
            <p:cNvGrpSpPr/>
            <p:nvPr/>
          </p:nvGrpSpPr>
          <p:grpSpPr>
            <a:xfrm>
              <a:off x="3545795" y="2322301"/>
              <a:ext cx="387835" cy="324387"/>
              <a:chOff x="3545795" y="2322301"/>
              <a:chExt cx="387835" cy="324387"/>
            </a:xfrm>
          </p:grpSpPr>
          <p:sp>
            <p:nvSpPr>
              <p:cNvPr id="18332" name="Google Shape;18332;p7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7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7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7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7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7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7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339" name="Google Shape;18339;p72"/>
          <p:cNvGrpSpPr/>
          <p:nvPr/>
        </p:nvGrpSpPr>
        <p:grpSpPr>
          <a:xfrm>
            <a:off x="4718468" y="2306984"/>
            <a:ext cx="364294" cy="351552"/>
            <a:chOff x="4718468" y="2306984"/>
            <a:chExt cx="364294" cy="351552"/>
          </a:xfrm>
        </p:grpSpPr>
        <p:sp>
          <p:nvSpPr>
            <p:cNvPr id="18340" name="Google Shape;18340;p7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7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7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7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7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7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7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7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7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7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50" name="Google Shape;18350;p72"/>
          <p:cNvGrpSpPr/>
          <p:nvPr/>
        </p:nvGrpSpPr>
        <p:grpSpPr>
          <a:xfrm>
            <a:off x="4147908" y="2303017"/>
            <a:ext cx="361194" cy="359355"/>
            <a:chOff x="4147908" y="2303017"/>
            <a:chExt cx="361194" cy="359355"/>
          </a:xfrm>
        </p:grpSpPr>
        <p:sp>
          <p:nvSpPr>
            <p:cNvPr id="18351" name="Google Shape;18351;p7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7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7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7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7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7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7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7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7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7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7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7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7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7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5" name="Google Shape;18365;p72"/>
          <p:cNvGrpSpPr/>
          <p:nvPr/>
        </p:nvGrpSpPr>
        <p:grpSpPr>
          <a:xfrm>
            <a:off x="5292128" y="2299891"/>
            <a:ext cx="367027" cy="365214"/>
            <a:chOff x="5292128" y="2299891"/>
            <a:chExt cx="367027" cy="365214"/>
          </a:xfrm>
        </p:grpSpPr>
        <p:sp>
          <p:nvSpPr>
            <p:cNvPr id="18366" name="Google Shape;18366;p7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7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7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7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7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7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2" name="Google Shape;18372;p72"/>
          <p:cNvGrpSpPr/>
          <p:nvPr/>
        </p:nvGrpSpPr>
        <p:grpSpPr>
          <a:xfrm>
            <a:off x="5873617" y="2309901"/>
            <a:ext cx="345720" cy="345720"/>
            <a:chOff x="5873617" y="2309901"/>
            <a:chExt cx="345720" cy="345720"/>
          </a:xfrm>
        </p:grpSpPr>
        <p:sp>
          <p:nvSpPr>
            <p:cNvPr id="18373" name="Google Shape;18373;p7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7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7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7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7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7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7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7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7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7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7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7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7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7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7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7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7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7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7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92" name="Google Shape;18392;p72"/>
          <p:cNvGrpSpPr/>
          <p:nvPr/>
        </p:nvGrpSpPr>
        <p:grpSpPr>
          <a:xfrm>
            <a:off x="6863329" y="2297710"/>
            <a:ext cx="391460" cy="370127"/>
            <a:chOff x="6863329" y="2297710"/>
            <a:chExt cx="391460" cy="370127"/>
          </a:xfrm>
        </p:grpSpPr>
        <p:sp>
          <p:nvSpPr>
            <p:cNvPr id="18393" name="Google Shape;18393;p7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7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7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7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7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7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7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7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7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2" name="Google Shape;18402;p72"/>
          <p:cNvGrpSpPr/>
          <p:nvPr/>
        </p:nvGrpSpPr>
        <p:grpSpPr>
          <a:xfrm>
            <a:off x="7421488" y="2318518"/>
            <a:ext cx="342620" cy="328459"/>
            <a:chOff x="7421488" y="2318518"/>
            <a:chExt cx="342620" cy="328459"/>
          </a:xfrm>
        </p:grpSpPr>
        <p:sp>
          <p:nvSpPr>
            <p:cNvPr id="18403" name="Google Shape;18403;p7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7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7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7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7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7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7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0" name="Google Shape;18410;p72"/>
          <p:cNvGrpSpPr/>
          <p:nvPr/>
        </p:nvGrpSpPr>
        <p:grpSpPr>
          <a:xfrm>
            <a:off x="2508373" y="2779889"/>
            <a:ext cx="337523" cy="337680"/>
            <a:chOff x="2508373" y="2779889"/>
            <a:chExt cx="337523" cy="337680"/>
          </a:xfrm>
        </p:grpSpPr>
        <p:sp>
          <p:nvSpPr>
            <p:cNvPr id="18411" name="Google Shape;18411;p7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7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7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7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7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7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7" name="Google Shape;18417;p72"/>
          <p:cNvGrpSpPr/>
          <p:nvPr/>
        </p:nvGrpSpPr>
        <p:grpSpPr>
          <a:xfrm>
            <a:off x="2151075" y="4141593"/>
            <a:ext cx="410613" cy="372229"/>
            <a:chOff x="1884401" y="4141593"/>
            <a:chExt cx="410613" cy="372229"/>
          </a:xfrm>
        </p:grpSpPr>
        <p:sp>
          <p:nvSpPr>
            <p:cNvPr id="18418" name="Google Shape;18418;p7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7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7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7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7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7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7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5" name="Google Shape;18425;p72"/>
          <p:cNvGrpSpPr/>
          <p:nvPr/>
        </p:nvGrpSpPr>
        <p:grpSpPr>
          <a:xfrm>
            <a:off x="1430832" y="2773689"/>
            <a:ext cx="294515" cy="349897"/>
            <a:chOff x="1430832" y="2773689"/>
            <a:chExt cx="294515" cy="349897"/>
          </a:xfrm>
        </p:grpSpPr>
        <p:sp>
          <p:nvSpPr>
            <p:cNvPr id="18426" name="Google Shape;18426;p7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7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7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7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7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7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7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7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7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7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7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7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7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39" name="Google Shape;18439;p72"/>
          <p:cNvGrpSpPr/>
          <p:nvPr/>
        </p:nvGrpSpPr>
        <p:grpSpPr>
          <a:xfrm>
            <a:off x="3082217" y="2788586"/>
            <a:ext cx="288866" cy="320236"/>
            <a:chOff x="3082217" y="2788586"/>
            <a:chExt cx="288866" cy="320236"/>
          </a:xfrm>
        </p:grpSpPr>
        <p:sp>
          <p:nvSpPr>
            <p:cNvPr id="18440" name="Google Shape;18440;p7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7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7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7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7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7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7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7" name="Google Shape;18447;p72"/>
          <p:cNvGrpSpPr/>
          <p:nvPr/>
        </p:nvGrpSpPr>
        <p:grpSpPr>
          <a:xfrm>
            <a:off x="3610557" y="2780704"/>
            <a:ext cx="325017" cy="336052"/>
            <a:chOff x="3610557" y="2780704"/>
            <a:chExt cx="325017" cy="336052"/>
          </a:xfrm>
        </p:grpSpPr>
        <p:sp>
          <p:nvSpPr>
            <p:cNvPr id="18448" name="Google Shape;18448;p7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7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7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1" name="Google Shape;18451;p72"/>
          <p:cNvGrpSpPr/>
          <p:nvPr/>
        </p:nvGrpSpPr>
        <p:grpSpPr>
          <a:xfrm>
            <a:off x="4179067" y="2811495"/>
            <a:ext cx="286475" cy="274390"/>
            <a:chOff x="4179067" y="2811495"/>
            <a:chExt cx="286475" cy="274390"/>
          </a:xfrm>
        </p:grpSpPr>
        <p:sp>
          <p:nvSpPr>
            <p:cNvPr id="18452" name="Google Shape;18452;p7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7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7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7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7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7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7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7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7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1" name="Google Shape;18461;p72"/>
          <p:cNvGrpSpPr/>
          <p:nvPr/>
        </p:nvGrpSpPr>
        <p:grpSpPr>
          <a:xfrm>
            <a:off x="4686757" y="2762156"/>
            <a:ext cx="371047" cy="374199"/>
            <a:chOff x="4686757" y="2762156"/>
            <a:chExt cx="371047" cy="374199"/>
          </a:xfrm>
        </p:grpSpPr>
        <p:sp>
          <p:nvSpPr>
            <p:cNvPr id="18462" name="Google Shape;18462;p7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7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7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7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7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7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7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9" name="Google Shape;18469;p72"/>
          <p:cNvGrpSpPr/>
          <p:nvPr/>
        </p:nvGrpSpPr>
        <p:grpSpPr>
          <a:xfrm>
            <a:off x="5221613" y="2784802"/>
            <a:ext cx="406567" cy="327855"/>
            <a:chOff x="5221613" y="2784802"/>
            <a:chExt cx="406567" cy="327855"/>
          </a:xfrm>
        </p:grpSpPr>
        <p:sp>
          <p:nvSpPr>
            <p:cNvPr id="18470" name="Google Shape;18470;p7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7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7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7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7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7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7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7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7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7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7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7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7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7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7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7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7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7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7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7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7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7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7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7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7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7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7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7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7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7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0" name="Google Shape;18500;p72"/>
          <p:cNvGrpSpPr/>
          <p:nvPr/>
        </p:nvGrpSpPr>
        <p:grpSpPr>
          <a:xfrm>
            <a:off x="5812586" y="2760921"/>
            <a:ext cx="303605" cy="375434"/>
            <a:chOff x="5812586" y="2760921"/>
            <a:chExt cx="303605" cy="375434"/>
          </a:xfrm>
        </p:grpSpPr>
        <p:sp>
          <p:nvSpPr>
            <p:cNvPr id="18501" name="Google Shape;18501;p7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7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7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7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7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7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7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7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7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7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7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2" name="Google Shape;18512;p72"/>
          <p:cNvGrpSpPr/>
          <p:nvPr/>
        </p:nvGrpSpPr>
        <p:grpSpPr>
          <a:xfrm>
            <a:off x="6334673" y="2759633"/>
            <a:ext cx="378508" cy="378166"/>
            <a:chOff x="6334673" y="2759633"/>
            <a:chExt cx="378508" cy="378166"/>
          </a:xfrm>
        </p:grpSpPr>
        <p:sp>
          <p:nvSpPr>
            <p:cNvPr id="18513" name="Google Shape;18513;p7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7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7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7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17" name="Google Shape;18517;p72"/>
          <p:cNvGrpSpPr/>
          <p:nvPr/>
        </p:nvGrpSpPr>
        <p:grpSpPr>
          <a:xfrm>
            <a:off x="8012645" y="2806477"/>
            <a:ext cx="319763" cy="284505"/>
            <a:chOff x="8012645" y="2806477"/>
            <a:chExt cx="319763" cy="284505"/>
          </a:xfrm>
        </p:grpSpPr>
        <p:sp>
          <p:nvSpPr>
            <p:cNvPr id="18518" name="Google Shape;18518;p7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7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7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7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7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7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7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7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7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7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8" name="Google Shape;18528;p72"/>
          <p:cNvGrpSpPr/>
          <p:nvPr/>
        </p:nvGrpSpPr>
        <p:grpSpPr>
          <a:xfrm>
            <a:off x="2721109" y="4162138"/>
            <a:ext cx="385339" cy="388071"/>
            <a:chOff x="2454435" y="4162138"/>
            <a:chExt cx="385339" cy="388071"/>
          </a:xfrm>
        </p:grpSpPr>
        <p:sp>
          <p:nvSpPr>
            <p:cNvPr id="18529" name="Google Shape;18529;p7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7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7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7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7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7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7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7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7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7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7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40" name="Google Shape;18540;p72"/>
          <p:cNvGrpSpPr/>
          <p:nvPr/>
        </p:nvGrpSpPr>
        <p:grpSpPr>
          <a:xfrm>
            <a:off x="3868613" y="4161192"/>
            <a:ext cx="275178" cy="388912"/>
            <a:chOff x="3601939" y="4161192"/>
            <a:chExt cx="275178" cy="388912"/>
          </a:xfrm>
        </p:grpSpPr>
        <p:sp>
          <p:nvSpPr>
            <p:cNvPr id="18541" name="Google Shape;18541;p7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7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7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7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7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7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7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7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7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7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1" name="Google Shape;18551;p72"/>
          <p:cNvGrpSpPr/>
          <p:nvPr/>
        </p:nvGrpSpPr>
        <p:grpSpPr>
          <a:xfrm>
            <a:off x="836023" y="3215146"/>
            <a:ext cx="375802" cy="371677"/>
            <a:chOff x="836023" y="3215146"/>
            <a:chExt cx="375802" cy="371677"/>
          </a:xfrm>
        </p:grpSpPr>
        <p:sp>
          <p:nvSpPr>
            <p:cNvPr id="18552" name="Google Shape;18552;p7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7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7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7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7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7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7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7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7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7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7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7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7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7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7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7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8" name="Google Shape;18568;p72"/>
          <p:cNvGrpSpPr/>
          <p:nvPr/>
        </p:nvGrpSpPr>
        <p:grpSpPr>
          <a:xfrm>
            <a:off x="1356297" y="3210890"/>
            <a:ext cx="431368" cy="380189"/>
            <a:chOff x="1356297" y="3210890"/>
            <a:chExt cx="431368" cy="380189"/>
          </a:xfrm>
        </p:grpSpPr>
        <p:sp>
          <p:nvSpPr>
            <p:cNvPr id="18569" name="Google Shape;18569;p7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7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7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7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7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7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7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7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7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7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7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7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7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2" name="Google Shape;18582;p72"/>
          <p:cNvGrpSpPr/>
          <p:nvPr/>
        </p:nvGrpSpPr>
        <p:grpSpPr>
          <a:xfrm>
            <a:off x="1903737" y="3215540"/>
            <a:ext cx="411874" cy="370731"/>
            <a:chOff x="1903737" y="3215540"/>
            <a:chExt cx="411874" cy="370731"/>
          </a:xfrm>
        </p:grpSpPr>
        <p:sp>
          <p:nvSpPr>
            <p:cNvPr id="18583" name="Google Shape;18583;p7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7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7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7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7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7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7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7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7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2" name="Google Shape;18592;p72"/>
          <p:cNvGrpSpPr/>
          <p:nvPr/>
        </p:nvGrpSpPr>
        <p:grpSpPr>
          <a:xfrm>
            <a:off x="2468465" y="3248854"/>
            <a:ext cx="397818" cy="304078"/>
            <a:chOff x="2468465" y="3248854"/>
            <a:chExt cx="397818" cy="304078"/>
          </a:xfrm>
        </p:grpSpPr>
        <p:sp>
          <p:nvSpPr>
            <p:cNvPr id="18593" name="Google Shape;18593;p7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7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7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7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7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7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9" name="Google Shape;18599;p72"/>
          <p:cNvGrpSpPr/>
          <p:nvPr/>
        </p:nvGrpSpPr>
        <p:grpSpPr>
          <a:xfrm>
            <a:off x="3017166" y="3216013"/>
            <a:ext cx="394376" cy="369812"/>
            <a:chOff x="3017166" y="3216013"/>
            <a:chExt cx="394376" cy="369812"/>
          </a:xfrm>
        </p:grpSpPr>
        <p:sp>
          <p:nvSpPr>
            <p:cNvPr id="18600" name="Google Shape;18600;p7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7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72"/>
          <p:cNvGrpSpPr/>
          <p:nvPr/>
        </p:nvGrpSpPr>
        <p:grpSpPr>
          <a:xfrm>
            <a:off x="4210043" y="3213228"/>
            <a:ext cx="199014" cy="375408"/>
            <a:chOff x="4210043" y="3213228"/>
            <a:chExt cx="199014" cy="375408"/>
          </a:xfrm>
        </p:grpSpPr>
        <p:sp>
          <p:nvSpPr>
            <p:cNvPr id="18603" name="Google Shape;18603;p7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7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7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7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7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7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7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7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7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7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3" name="Google Shape;18613;p72"/>
          <p:cNvGrpSpPr/>
          <p:nvPr/>
        </p:nvGrpSpPr>
        <p:grpSpPr>
          <a:xfrm>
            <a:off x="4818146" y="3203323"/>
            <a:ext cx="77845" cy="395165"/>
            <a:chOff x="4818146" y="3203323"/>
            <a:chExt cx="77845" cy="395165"/>
          </a:xfrm>
        </p:grpSpPr>
        <p:sp>
          <p:nvSpPr>
            <p:cNvPr id="18614" name="Google Shape;18614;p7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7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7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7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7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7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7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7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2" name="Google Shape;18622;p72"/>
          <p:cNvGrpSpPr/>
          <p:nvPr/>
        </p:nvGrpSpPr>
        <p:grpSpPr>
          <a:xfrm>
            <a:off x="5228890" y="3235428"/>
            <a:ext cx="344091" cy="332767"/>
            <a:chOff x="5228890" y="3235428"/>
            <a:chExt cx="344091" cy="332767"/>
          </a:xfrm>
        </p:grpSpPr>
        <p:sp>
          <p:nvSpPr>
            <p:cNvPr id="18623" name="Google Shape;18623;p7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7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7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7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7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28" name="Google Shape;18628;p72"/>
          <p:cNvGrpSpPr/>
          <p:nvPr/>
        </p:nvGrpSpPr>
        <p:grpSpPr>
          <a:xfrm>
            <a:off x="5757913" y="3227047"/>
            <a:ext cx="388544" cy="347927"/>
            <a:chOff x="5757913" y="3227047"/>
            <a:chExt cx="388544" cy="347927"/>
          </a:xfrm>
        </p:grpSpPr>
        <p:sp>
          <p:nvSpPr>
            <p:cNvPr id="18629" name="Google Shape;18629;p7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7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31" name="Google Shape;18631;p72"/>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2" name="Google Shape;18632;p72"/>
          <p:cNvGrpSpPr/>
          <p:nvPr/>
        </p:nvGrpSpPr>
        <p:grpSpPr>
          <a:xfrm>
            <a:off x="6894856" y="3227074"/>
            <a:ext cx="324938" cy="347717"/>
            <a:chOff x="6894856" y="3227074"/>
            <a:chExt cx="324938" cy="347717"/>
          </a:xfrm>
        </p:grpSpPr>
        <p:sp>
          <p:nvSpPr>
            <p:cNvPr id="18633" name="Google Shape;18633;p7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7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7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7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7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7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7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7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7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7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7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7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7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7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7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8" name="Google Shape;18648;p72"/>
          <p:cNvGrpSpPr/>
          <p:nvPr/>
        </p:nvGrpSpPr>
        <p:grpSpPr>
          <a:xfrm>
            <a:off x="7414946" y="3220873"/>
            <a:ext cx="360091" cy="360117"/>
            <a:chOff x="7414946" y="3220873"/>
            <a:chExt cx="360091" cy="360117"/>
          </a:xfrm>
        </p:grpSpPr>
        <p:sp>
          <p:nvSpPr>
            <p:cNvPr id="18649" name="Google Shape;18649;p7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7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7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7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7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7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7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7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7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7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7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0" name="Google Shape;18660;p72"/>
          <p:cNvGrpSpPr/>
          <p:nvPr/>
        </p:nvGrpSpPr>
        <p:grpSpPr>
          <a:xfrm>
            <a:off x="8027227" y="3215041"/>
            <a:ext cx="231829" cy="371782"/>
            <a:chOff x="8027227" y="3215041"/>
            <a:chExt cx="231829" cy="371782"/>
          </a:xfrm>
        </p:grpSpPr>
        <p:sp>
          <p:nvSpPr>
            <p:cNvPr id="18661" name="Google Shape;18661;p7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7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7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7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7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7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7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7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7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7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1" name="Google Shape;18671;p72"/>
          <p:cNvGrpSpPr/>
          <p:nvPr/>
        </p:nvGrpSpPr>
        <p:grpSpPr>
          <a:xfrm>
            <a:off x="4360277" y="4146138"/>
            <a:ext cx="395638" cy="420544"/>
            <a:chOff x="4093603" y="4146138"/>
            <a:chExt cx="395638" cy="420544"/>
          </a:xfrm>
        </p:grpSpPr>
        <p:sp>
          <p:nvSpPr>
            <p:cNvPr id="18672" name="Google Shape;18672;p7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7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7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7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7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7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7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7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7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7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7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7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7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7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7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7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7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9" name="Google Shape;18689;p72"/>
          <p:cNvGrpSpPr/>
          <p:nvPr/>
        </p:nvGrpSpPr>
        <p:grpSpPr>
          <a:xfrm>
            <a:off x="4911080" y="4162322"/>
            <a:ext cx="392065" cy="387887"/>
            <a:chOff x="4644406" y="4162322"/>
            <a:chExt cx="392065" cy="387887"/>
          </a:xfrm>
        </p:grpSpPr>
        <p:sp>
          <p:nvSpPr>
            <p:cNvPr id="18690" name="Google Shape;18690;p7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7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7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7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7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7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6" name="Google Shape;18696;p72"/>
          <p:cNvGrpSpPr/>
          <p:nvPr/>
        </p:nvGrpSpPr>
        <p:grpSpPr>
          <a:xfrm>
            <a:off x="5995057" y="4221698"/>
            <a:ext cx="417128" cy="269162"/>
            <a:chOff x="5728383" y="4221698"/>
            <a:chExt cx="417128" cy="269162"/>
          </a:xfrm>
        </p:grpSpPr>
        <p:sp>
          <p:nvSpPr>
            <p:cNvPr id="18697" name="Google Shape;18697;p7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7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7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7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7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7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7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7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7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7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7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7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9" name="Google Shape;18709;p72"/>
          <p:cNvGrpSpPr/>
          <p:nvPr/>
        </p:nvGrpSpPr>
        <p:grpSpPr>
          <a:xfrm>
            <a:off x="834210" y="3696905"/>
            <a:ext cx="371782" cy="342751"/>
            <a:chOff x="834210" y="3696905"/>
            <a:chExt cx="371782" cy="342751"/>
          </a:xfrm>
        </p:grpSpPr>
        <p:sp>
          <p:nvSpPr>
            <p:cNvPr id="18710" name="Google Shape;18710;p7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7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7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7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7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7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7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7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7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7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7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7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2" name="Google Shape;18722;p72"/>
          <p:cNvGrpSpPr/>
          <p:nvPr/>
        </p:nvGrpSpPr>
        <p:grpSpPr>
          <a:xfrm>
            <a:off x="1359398" y="3682271"/>
            <a:ext cx="395296" cy="371966"/>
            <a:chOff x="1359398" y="3682271"/>
            <a:chExt cx="395296" cy="371966"/>
          </a:xfrm>
        </p:grpSpPr>
        <p:sp>
          <p:nvSpPr>
            <p:cNvPr id="18723" name="Google Shape;18723;p7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7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7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7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7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7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7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0" name="Google Shape;18730;p72"/>
          <p:cNvGrpSpPr/>
          <p:nvPr/>
        </p:nvGrpSpPr>
        <p:grpSpPr>
          <a:xfrm>
            <a:off x="1908099" y="3682271"/>
            <a:ext cx="395296" cy="371966"/>
            <a:chOff x="1908099" y="3682271"/>
            <a:chExt cx="395296" cy="371966"/>
          </a:xfrm>
        </p:grpSpPr>
        <p:sp>
          <p:nvSpPr>
            <p:cNvPr id="18731" name="Google Shape;18731;p7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7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7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7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7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7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7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8" name="Google Shape;18738;p72"/>
          <p:cNvGrpSpPr/>
          <p:nvPr/>
        </p:nvGrpSpPr>
        <p:grpSpPr>
          <a:xfrm>
            <a:off x="2456800" y="3682271"/>
            <a:ext cx="395270" cy="371966"/>
            <a:chOff x="2456800" y="3682271"/>
            <a:chExt cx="395270" cy="371966"/>
          </a:xfrm>
        </p:grpSpPr>
        <p:sp>
          <p:nvSpPr>
            <p:cNvPr id="18739" name="Google Shape;18739;p7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7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7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7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7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7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7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7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7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8" name="Google Shape;18748;p72"/>
          <p:cNvGrpSpPr/>
          <p:nvPr/>
        </p:nvGrpSpPr>
        <p:grpSpPr>
          <a:xfrm>
            <a:off x="3014250" y="3682271"/>
            <a:ext cx="391092" cy="371940"/>
            <a:chOff x="3014250" y="3682271"/>
            <a:chExt cx="391092" cy="371940"/>
          </a:xfrm>
        </p:grpSpPr>
        <p:sp>
          <p:nvSpPr>
            <p:cNvPr id="18749" name="Google Shape;18749;p7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7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7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2" name="Google Shape;18752;p72"/>
          <p:cNvGrpSpPr/>
          <p:nvPr/>
        </p:nvGrpSpPr>
        <p:grpSpPr>
          <a:xfrm>
            <a:off x="3569125" y="3702947"/>
            <a:ext cx="388728" cy="330692"/>
            <a:chOff x="3569125" y="3702947"/>
            <a:chExt cx="388728" cy="330692"/>
          </a:xfrm>
        </p:grpSpPr>
        <p:sp>
          <p:nvSpPr>
            <p:cNvPr id="18753" name="Google Shape;18753;p7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7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7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7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7" name="Google Shape;18757;p72"/>
          <p:cNvGrpSpPr/>
          <p:nvPr/>
        </p:nvGrpSpPr>
        <p:grpSpPr>
          <a:xfrm>
            <a:off x="4111994" y="3682455"/>
            <a:ext cx="387992" cy="371625"/>
            <a:chOff x="4111994" y="3682455"/>
            <a:chExt cx="387992" cy="371625"/>
          </a:xfrm>
        </p:grpSpPr>
        <p:sp>
          <p:nvSpPr>
            <p:cNvPr id="18758" name="Google Shape;18758;p7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7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0" name="Google Shape;18760;p72"/>
          <p:cNvGrpSpPr/>
          <p:nvPr/>
        </p:nvGrpSpPr>
        <p:grpSpPr>
          <a:xfrm>
            <a:off x="4674908" y="3682271"/>
            <a:ext cx="371966" cy="371966"/>
            <a:chOff x="4674908" y="3682271"/>
            <a:chExt cx="371966" cy="371966"/>
          </a:xfrm>
        </p:grpSpPr>
        <p:sp>
          <p:nvSpPr>
            <p:cNvPr id="18761" name="Google Shape;18761;p7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7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7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7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65" name="Google Shape;18765;p72"/>
          <p:cNvGrpSpPr/>
          <p:nvPr/>
        </p:nvGrpSpPr>
        <p:grpSpPr>
          <a:xfrm>
            <a:off x="5223609" y="3731112"/>
            <a:ext cx="371782" cy="274285"/>
            <a:chOff x="5223609" y="3731112"/>
            <a:chExt cx="371782" cy="274285"/>
          </a:xfrm>
        </p:grpSpPr>
        <p:sp>
          <p:nvSpPr>
            <p:cNvPr id="18766" name="Google Shape;18766;p7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7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68" name="Google Shape;18768;p72"/>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69" name="Google Shape;18769;p72"/>
          <p:cNvGrpSpPr/>
          <p:nvPr/>
        </p:nvGrpSpPr>
        <p:grpSpPr>
          <a:xfrm>
            <a:off x="6319908" y="3696721"/>
            <a:ext cx="373963" cy="343119"/>
            <a:chOff x="6319908" y="3696721"/>
            <a:chExt cx="373963" cy="343119"/>
          </a:xfrm>
        </p:grpSpPr>
        <p:sp>
          <p:nvSpPr>
            <p:cNvPr id="18770" name="Google Shape;18770;p7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7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7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7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7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7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7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7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7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9" name="Google Shape;18779;p72"/>
          <p:cNvGrpSpPr/>
          <p:nvPr/>
        </p:nvGrpSpPr>
        <p:grpSpPr>
          <a:xfrm>
            <a:off x="6871342" y="3740044"/>
            <a:ext cx="371966" cy="256420"/>
            <a:chOff x="6871342" y="3740044"/>
            <a:chExt cx="371966" cy="256420"/>
          </a:xfrm>
        </p:grpSpPr>
        <p:sp>
          <p:nvSpPr>
            <p:cNvPr id="18780" name="Google Shape;18780;p7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7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7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7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7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7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7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7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7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7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7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7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2" name="Google Shape;18792;p72"/>
          <p:cNvGrpSpPr/>
          <p:nvPr/>
        </p:nvGrpSpPr>
        <p:grpSpPr>
          <a:xfrm>
            <a:off x="7402362" y="3681535"/>
            <a:ext cx="402757" cy="372728"/>
            <a:chOff x="7402362" y="3681535"/>
            <a:chExt cx="402757" cy="372728"/>
          </a:xfrm>
        </p:grpSpPr>
        <p:sp>
          <p:nvSpPr>
            <p:cNvPr id="18793" name="Google Shape;18793;p7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7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7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7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7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72"/>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7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7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7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7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7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7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7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7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7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7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9" name="Google Shape;18809;p72"/>
          <p:cNvGrpSpPr/>
          <p:nvPr/>
        </p:nvGrpSpPr>
        <p:grpSpPr>
          <a:xfrm>
            <a:off x="7960705" y="3736235"/>
            <a:ext cx="378902" cy="264065"/>
            <a:chOff x="7960705" y="3736235"/>
            <a:chExt cx="378902" cy="264065"/>
          </a:xfrm>
        </p:grpSpPr>
        <p:sp>
          <p:nvSpPr>
            <p:cNvPr id="18810" name="Google Shape;18810;p7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7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7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7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7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7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7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7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7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7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7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7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7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7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24" name="Google Shape;18824;p72"/>
          <p:cNvGrpSpPr/>
          <p:nvPr/>
        </p:nvGrpSpPr>
        <p:grpSpPr>
          <a:xfrm>
            <a:off x="6667501" y="4162270"/>
            <a:ext cx="166200" cy="388019"/>
            <a:chOff x="6400828" y="4162270"/>
            <a:chExt cx="166200" cy="388019"/>
          </a:xfrm>
        </p:grpSpPr>
        <p:sp>
          <p:nvSpPr>
            <p:cNvPr id="18825" name="Google Shape;18825;p7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7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7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7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7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7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7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2" name="Google Shape;18832;p72"/>
          <p:cNvGrpSpPr/>
          <p:nvPr/>
        </p:nvGrpSpPr>
        <p:grpSpPr>
          <a:xfrm>
            <a:off x="7186488" y="4162270"/>
            <a:ext cx="225260" cy="388019"/>
            <a:chOff x="6919815" y="4162270"/>
            <a:chExt cx="225260" cy="388019"/>
          </a:xfrm>
        </p:grpSpPr>
        <p:sp>
          <p:nvSpPr>
            <p:cNvPr id="18833" name="Google Shape;18833;p7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7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7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7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7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7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7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7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1" name="Google Shape;18841;p72"/>
          <p:cNvGrpSpPr/>
          <p:nvPr/>
        </p:nvGrpSpPr>
        <p:grpSpPr>
          <a:xfrm>
            <a:off x="7652273" y="4177035"/>
            <a:ext cx="388728" cy="358383"/>
            <a:chOff x="7385600" y="4177035"/>
            <a:chExt cx="388728" cy="358383"/>
          </a:xfrm>
        </p:grpSpPr>
        <p:sp>
          <p:nvSpPr>
            <p:cNvPr id="18842" name="Google Shape;18842;p7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7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7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7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7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7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7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49" name="Google Shape;18849;p72"/>
          <p:cNvGrpSpPr/>
          <p:nvPr/>
        </p:nvGrpSpPr>
        <p:grpSpPr>
          <a:xfrm>
            <a:off x="3625085" y="3259862"/>
            <a:ext cx="369207" cy="258259"/>
            <a:chOff x="3625085" y="3259862"/>
            <a:chExt cx="369207" cy="258259"/>
          </a:xfrm>
        </p:grpSpPr>
        <p:sp>
          <p:nvSpPr>
            <p:cNvPr id="18850" name="Google Shape;18850;p7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7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7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7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7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7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7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7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7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7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7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7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7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63" name="Google Shape;18863;p72"/>
          <p:cNvGrpSpPr/>
          <p:nvPr/>
        </p:nvGrpSpPr>
        <p:grpSpPr>
          <a:xfrm>
            <a:off x="6317360" y="3276808"/>
            <a:ext cx="363217" cy="248590"/>
            <a:chOff x="6317360" y="3276808"/>
            <a:chExt cx="363217" cy="248590"/>
          </a:xfrm>
        </p:grpSpPr>
        <p:sp>
          <p:nvSpPr>
            <p:cNvPr id="18864" name="Google Shape;18864;p7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7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7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7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7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7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7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7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7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7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7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7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7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7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7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7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7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7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7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7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7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7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7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7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7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7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7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1" name="Google Shape;18891;p72"/>
          <p:cNvGrpSpPr/>
          <p:nvPr/>
        </p:nvGrpSpPr>
        <p:grpSpPr>
          <a:xfrm>
            <a:off x="5351065" y="4183682"/>
            <a:ext cx="504064" cy="325595"/>
            <a:chOff x="5084391" y="4183682"/>
            <a:chExt cx="504064" cy="325595"/>
          </a:xfrm>
        </p:grpSpPr>
        <p:sp>
          <p:nvSpPr>
            <p:cNvPr id="18892" name="Google Shape;18892;p7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7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7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7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7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7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7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7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7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7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7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7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7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7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7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7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8" name="Google Shape;18908;p72"/>
          <p:cNvGrpSpPr/>
          <p:nvPr/>
        </p:nvGrpSpPr>
        <p:grpSpPr>
          <a:xfrm>
            <a:off x="7947595" y="2347996"/>
            <a:ext cx="379795" cy="267165"/>
            <a:chOff x="7947595" y="2347996"/>
            <a:chExt cx="379795" cy="267165"/>
          </a:xfrm>
        </p:grpSpPr>
        <p:sp>
          <p:nvSpPr>
            <p:cNvPr id="18909" name="Google Shape;18909;p7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7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7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7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7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7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7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7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7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8" name="Google Shape;18918;p72"/>
          <p:cNvGrpSpPr/>
          <p:nvPr/>
        </p:nvGrpSpPr>
        <p:grpSpPr>
          <a:xfrm>
            <a:off x="6400644" y="2310269"/>
            <a:ext cx="275362" cy="338784"/>
            <a:chOff x="6400644" y="2310269"/>
            <a:chExt cx="275362" cy="338784"/>
          </a:xfrm>
        </p:grpSpPr>
        <p:sp>
          <p:nvSpPr>
            <p:cNvPr id="18919" name="Google Shape;18919;p7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7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7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7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7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7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7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7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7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7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7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7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7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2" name="Google Shape;18932;p72"/>
          <p:cNvGrpSpPr/>
          <p:nvPr/>
        </p:nvGrpSpPr>
        <p:grpSpPr>
          <a:xfrm>
            <a:off x="1608942" y="4161009"/>
            <a:ext cx="359565" cy="358094"/>
            <a:chOff x="1342268" y="4161009"/>
            <a:chExt cx="359565" cy="358094"/>
          </a:xfrm>
        </p:grpSpPr>
        <p:sp>
          <p:nvSpPr>
            <p:cNvPr id="18933" name="Google Shape;18933;p7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7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7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7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7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7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7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7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7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2" name="Google Shape;18942;p72"/>
          <p:cNvGrpSpPr/>
          <p:nvPr/>
        </p:nvGrpSpPr>
        <p:grpSpPr>
          <a:xfrm>
            <a:off x="1913012" y="2764940"/>
            <a:ext cx="417523" cy="374252"/>
            <a:chOff x="1913012" y="2764940"/>
            <a:chExt cx="417523" cy="374252"/>
          </a:xfrm>
        </p:grpSpPr>
        <p:sp>
          <p:nvSpPr>
            <p:cNvPr id="18943" name="Google Shape;18943;p7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7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7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7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7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7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7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7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7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7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7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7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5" name="Google Shape;18955;p72"/>
          <p:cNvGrpSpPr/>
          <p:nvPr/>
        </p:nvGrpSpPr>
        <p:grpSpPr>
          <a:xfrm>
            <a:off x="830742" y="2763601"/>
            <a:ext cx="384734" cy="381556"/>
            <a:chOff x="830742" y="2763601"/>
            <a:chExt cx="384734" cy="381556"/>
          </a:xfrm>
        </p:grpSpPr>
        <p:sp>
          <p:nvSpPr>
            <p:cNvPr id="18956" name="Google Shape;18956;p7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7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7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7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7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7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7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7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7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7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7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7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7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7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7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7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7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7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7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7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7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7" name="Google Shape;18977;p72"/>
          <p:cNvGrpSpPr/>
          <p:nvPr/>
        </p:nvGrpSpPr>
        <p:grpSpPr>
          <a:xfrm>
            <a:off x="3274171" y="4183419"/>
            <a:ext cx="375434" cy="329667"/>
            <a:chOff x="3007498" y="4183419"/>
            <a:chExt cx="375434" cy="329667"/>
          </a:xfrm>
        </p:grpSpPr>
        <p:sp>
          <p:nvSpPr>
            <p:cNvPr id="18978" name="Google Shape;18978;p7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7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7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7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7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7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7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7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7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7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7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7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7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7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7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7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7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7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7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7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8" name="Google Shape;18998;p72"/>
          <p:cNvGrpSpPr/>
          <p:nvPr/>
        </p:nvGrpSpPr>
        <p:grpSpPr>
          <a:xfrm>
            <a:off x="6919276" y="2766990"/>
            <a:ext cx="274550" cy="354728"/>
            <a:chOff x="7606826" y="2419290"/>
            <a:chExt cx="274550" cy="354728"/>
          </a:xfrm>
        </p:grpSpPr>
        <p:sp>
          <p:nvSpPr>
            <p:cNvPr id="18999" name="Google Shape;18999;p7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7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7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7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7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7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7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7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7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7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7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7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7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7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7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4" name="Google Shape;19014;p72"/>
          <p:cNvGrpSpPr/>
          <p:nvPr/>
        </p:nvGrpSpPr>
        <p:grpSpPr>
          <a:xfrm>
            <a:off x="7550168" y="2777003"/>
            <a:ext cx="263316" cy="354728"/>
            <a:chOff x="8062968" y="2419290"/>
            <a:chExt cx="263316" cy="354728"/>
          </a:xfrm>
        </p:grpSpPr>
        <p:sp>
          <p:nvSpPr>
            <p:cNvPr id="19015" name="Google Shape;19015;p7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7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7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7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7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7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7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7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7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7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7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7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7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7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7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7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7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32" name="Google Shape;19032;p72"/>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endParaRPr sz="1100">
              <a:solidFill>
                <a:srgbClr val="435D74"/>
              </a:solidFill>
            </a:endParaRPr>
          </a:p>
        </p:txBody>
      </p:sp>
      <p:sp>
        <p:nvSpPr>
          <p:cNvPr id="19033" name="Google Shape;19033;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9034" name="Google Shape;19034;p72"/>
          <p:cNvGrpSpPr/>
          <p:nvPr/>
        </p:nvGrpSpPr>
        <p:grpSpPr>
          <a:xfrm>
            <a:off x="1102999" y="4149725"/>
            <a:ext cx="364280" cy="363684"/>
            <a:chOff x="836325" y="4149725"/>
            <a:chExt cx="364280" cy="363684"/>
          </a:xfrm>
        </p:grpSpPr>
        <p:sp>
          <p:nvSpPr>
            <p:cNvPr id="19035" name="Google Shape;19035;p72"/>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72"/>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72"/>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72"/>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72"/>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72"/>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72"/>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Shape 19045"/>
        <p:cNvGrpSpPr/>
        <p:nvPr/>
      </p:nvGrpSpPr>
      <p:grpSpPr>
        <a:xfrm>
          <a:off x="0" y="0"/>
          <a:ext cx="0" cy="0"/>
          <a:chOff x="0" y="0"/>
          <a:chExt cx="0" cy="0"/>
        </a:xfrm>
      </p:grpSpPr>
      <p:grpSp>
        <p:nvGrpSpPr>
          <p:cNvPr id="19046" name="Google Shape;19046;p73"/>
          <p:cNvGrpSpPr/>
          <p:nvPr/>
        </p:nvGrpSpPr>
        <p:grpSpPr>
          <a:xfrm>
            <a:off x="7075663" y="2261129"/>
            <a:ext cx="362163" cy="347098"/>
            <a:chOff x="7075663" y="2444129"/>
            <a:chExt cx="362163" cy="347098"/>
          </a:xfrm>
        </p:grpSpPr>
        <p:sp>
          <p:nvSpPr>
            <p:cNvPr id="19047" name="Google Shape;19047;p7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7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7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7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7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7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7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7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5" name="Google Shape;19055;p73"/>
          <p:cNvGrpSpPr/>
          <p:nvPr/>
        </p:nvGrpSpPr>
        <p:grpSpPr>
          <a:xfrm>
            <a:off x="6638175" y="2253584"/>
            <a:ext cx="372197" cy="362163"/>
            <a:chOff x="6638175" y="2436584"/>
            <a:chExt cx="372197" cy="362163"/>
          </a:xfrm>
        </p:grpSpPr>
        <p:sp>
          <p:nvSpPr>
            <p:cNvPr id="19056" name="Google Shape;19056;p7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7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7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7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7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7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7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7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7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7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7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7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7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9" name="Google Shape;19069;p73"/>
          <p:cNvGrpSpPr/>
          <p:nvPr/>
        </p:nvGrpSpPr>
        <p:grpSpPr>
          <a:xfrm>
            <a:off x="6192906" y="2256440"/>
            <a:ext cx="371699" cy="356084"/>
            <a:chOff x="6192906" y="2439440"/>
            <a:chExt cx="371699" cy="356084"/>
          </a:xfrm>
        </p:grpSpPr>
        <p:sp>
          <p:nvSpPr>
            <p:cNvPr id="19070" name="Google Shape;19070;p7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7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7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7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7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7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7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7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7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7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7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7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7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83" name="Google Shape;19083;p73"/>
          <p:cNvGrpSpPr/>
          <p:nvPr/>
        </p:nvGrpSpPr>
        <p:grpSpPr>
          <a:xfrm>
            <a:off x="5762467" y="2253584"/>
            <a:ext cx="362163" cy="362163"/>
            <a:chOff x="5762467" y="2436584"/>
            <a:chExt cx="362163" cy="362163"/>
          </a:xfrm>
        </p:grpSpPr>
        <p:sp>
          <p:nvSpPr>
            <p:cNvPr id="19084" name="Google Shape;19084;p7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7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7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7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7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7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7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7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7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7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7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7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7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7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7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7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7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7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7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7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7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7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7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7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7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9" name="Google Shape;19109;p73"/>
          <p:cNvGrpSpPr/>
          <p:nvPr/>
        </p:nvGrpSpPr>
        <p:grpSpPr>
          <a:xfrm>
            <a:off x="5323721" y="2254029"/>
            <a:ext cx="362922" cy="361219"/>
            <a:chOff x="5323721" y="2437029"/>
            <a:chExt cx="362922" cy="361219"/>
          </a:xfrm>
        </p:grpSpPr>
        <p:sp>
          <p:nvSpPr>
            <p:cNvPr id="19110" name="Google Shape;19110;p7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7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7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7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7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7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7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7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7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7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7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7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7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7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7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7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7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7" name="Google Shape;19127;p73"/>
          <p:cNvGrpSpPr/>
          <p:nvPr/>
        </p:nvGrpSpPr>
        <p:grpSpPr>
          <a:xfrm>
            <a:off x="4875937" y="2285731"/>
            <a:ext cx="407122" cy="315448"/>
            <a:chOff x="4875937" y="2468731"/>
            <a:chExt cx="407122" cy="315448"/>
          </a:xfrm>
        </p:grpSpPr>
        <p:sp>
          <p:nvSpPr>
            <p:cNvPr id="19128" name="Google Shape;19128;p7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7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7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7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7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7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7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7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7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7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7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7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7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7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7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7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7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7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7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7" name="Google Shape;19147;p73"/>
          <p:cNvGrpSpPr/>
          <p:nvPr/>
        </p:nvGrpSpPr>
        <p:grpSpPr>
          <a:xfrm>
            <a:off x="4893282" y="3621774"/>
            <a:ext cx="242114" cy="362163"/>
            <a:chOff x="4893282" y="3804774"/>
            <a:chExt cx="242114" cy="362163"/>
          </a:xfrm>
        </p:grpSpPr>
        <p:sp>
          <p:nvSpPr>
            <p:cNvPr id="19148" name="Google Shape;19148;p7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7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7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7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7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7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7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7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7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7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7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7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7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7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7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7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7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7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7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7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7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7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7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7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7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7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4" name="Google Shape;19174;p73"/>
          <p:cNvGrpSpPr/>
          <p:nvPr/>
        </p:nvGrpSpPr>
        <p:grpSpPr>
          <a:xfrm>
            <a:off x="6248162" y="3621774"/>
            <a:ext cx="231058" cy="362425"/>
            <a:chOff x="6248162" y="3804774"/>
            <a:chExt cx="231058" cy="362425"/>
          </a:xfrm>
        </p:grpSpPr>
        <p:sp>
          <p:nvSpPr>
            <p:cNvPr id="19175" name="Google Shape;19175;p7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7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7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7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9" name="Google Shape;19179;p73"/>
          <p:cNvGrpSpPr/>
          <p:nvPr/>
        </p:nvGrpSpPr>
        <p:grpSpPr>
          <a:xfrm>
            <a:off x="5346568" y="3621774"/>
            <a:ext cx="233337" cy="362163"/>
            <a:chOff x="5346568" y="3804774"/>
            <a:chExt cx="233337" cy="362163"/>
          </a:xfrm>
        </p:grpSpPr>
        <p:sp>
          <p:nvSpPr>
            <p:cNvPr id="19180" name="Google Shape;19180;p7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7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7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7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7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7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7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7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7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7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7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7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7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7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7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7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7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7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7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9" name="Google Shape;19199;p73"/>
          <p:cNvGrpSpPr/>
          <p:nvPr/>
        </p:nvGrpSpPr>
        <p:grpSpPr>
          <a:xfrm>
            <a:off x="6704985" y="3622141"/>
            <a:ext cx="209967" cy="361639"/>
            <a:chOff x="6704985" y="3805141"/>
            <a:chExt cx="209967" cy="361639"/>
          </a:xfrm>
        </p:grpSpPr>
        <p:sp>
          <p:nvSpPr>
            <p:cNvPr id="19200" name="Google Shape;19200;p7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7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7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7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7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7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7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7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7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7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7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7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2" name="Google Shape;19212;p73"/>
          <p:cNvGrpSpPr/>
          <p:nvPr/>
        </p:nvGrpSpPr>
        <p:grpSpPr>
          <a:xfrm>
            <a:off x="7513884" y="2265269"/>
            <a:ext cx="363184" cy="338792"/>
            <a:chOff x="7513884" y="2448269"/>
            <a:chExt cx="363184" cy="338792"/>
          </a:xfrm>
        </p:grpSpPr>
        <p:sp>
          <p:nvSpPr>
            <p:cNvPr id="19213" name="Google Shape;19213;p7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7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7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7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7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7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9" name="Google Shape;19219;p73"/>
          <p:cNvGrpSpPr/>
          <p:nvPr/>
        </p:nvGrpSpPr>
        <p:grpSpPr>
          <a:xfrm>
            <a:off x="5777767" y="3621826"/>
            <a:ext cx="258699" cy="362136"/>
            <a:chOff x="5777767" y="3804826"/>
            <a:chExt cx="258699" cy="362136"/>
          </a:xfrm>
        </p:grpSpPr>
        <p:sp>
          <p:nvSpPr>
            <p:cNvPr id="19220" name="Google Shape;19220;p7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7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7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3" name="Google Shape;19223;p73"/>
          <p:cNvGrpSpPr/>
          <p:nvPr/>
        </p:nvGrpSpPr>
        <p:grpSpPr>
          <a:xfrm>
            <a:off x="7953101" y="2253584"/>
            <a:ext cx="361691" cy="362163"/>
            <a:chOff x="7953101" y="2436584"/>
            <a:chExt cx="361691" cy="362163"/>
          </a:xfrm>
        </p:grpSpPr>
        <p:sp>
          <p:nvSpPr>
            <p:cNvPr id="19224" name="Google Shape;19224;p7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7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7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7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7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7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7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7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7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3" name="Google Shape;19233;p73"/>
          <p:cNvGrpSpPr/>
          <p:nvPr/>
        </p:nvGrpSpPr>
        <p:grpSpPr>
          <a:xfrm>
            <a:off x="4859353" y="3172130"/>
            <a:ext cx="373481" cy="362267"/>
            <a:chOff x="4859353" y="3355130"/>
            <a:chExt cx="373481" cy="362267"/>
          </a:xfrm>
        </p:grpSpPr>
        <p:sp>
          <p:nvSpPr>
            <p:cNvPr id="19234" name="Google Shape;19234;p7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7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7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7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7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7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7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7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7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7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7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7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7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7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8" name="Google Shape;19248;p73"/>
          <p:cNvGrpSpPr/>
          <p:nvPr/>
        </p:nvGrpSpPr>
        <p:grpSpPr>
          <a:xfrm>
            <a:off x="6637678" y="1317982"/>
            <a:ext cx="378721" cy="362005"/>
            <a:chOff x="6637678" y="1500982"/>
            <a:chExt cx="378721" cy="362005"/>
          </a:xfrm>
        </p:grpSpPr>
        <p:sp>
          <p:nvSpPr>
            <p:cNvPr id="19249" name="Google Shape;19249;p7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7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7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7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7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7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7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7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7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7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7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7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7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7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7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7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5" name="Google Shape;19265;p73"/>
          <p:cNvGrpSpPr/>
          <p:nvPr/>
        </p:nvGrpSpPr>
        <p:grpSpPr>
          <a:xfrm>
            <a:off x="5827993" y="3172496"/>
            <a:ext cx="223041" cy="362163"/>
            <a:chOff x="5827993" y="3355496"/>
            <a:chExt cx="223041" cy="362163"/>
          </a:xfrm>
        </p:grpSpPr>
        <p:sp>
          <p:nvSpPr>
            <p:cNvPr id="19266" name="Google Shape;19266;p7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7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7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7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7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7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7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7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7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7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7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7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7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7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7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1" name="Google Shape;19281;p73"/>
          <p:cNvGrpSpPr/>
          <p:nvPr/>
        </p:nvGrpSpPr>
        <p:grpSpPr>
          <a:xfrm>
            <a:off x="7528713" y="1317641"/>
            <a:ext cx="370520" cy="361586"/>
            <a:chOff x="7528713" y="1500641"/>
            <a:chExt cx="370520" cy="361586"/>
          </a:xfrm>
        </p:grpSpPr>
        <p:sp>
          <p:nvSpPr>
            <p:cNvPr id="19282" name="Google Shape;19282;p7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7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7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7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7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7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7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89" name="Google Shape;19289;p73"/>
          <p:cNvGrpSpPr/>
          <p:nvPr/>
        </p:nvGrpSpPr>
        <p:grpSpPr>
          <a:xfrm>
            <a:off x="5317198" y="3172496"/>
            <a:ext cx="367429" cy="362163"/>
            <a:chOff x="5317198" y="3355496"/>
            <a:chExt cx="367429" cy="362163"/>
          </a:xfrm>
        </p:grpSpPr>
        <p:sp>
          <p:nvSpPr>
            <p:cNvPr id="19290" name="Google Shape;19290;p7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7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7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7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7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7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7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7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7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7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7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7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7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7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7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7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6" name="Google Shape;19306;p73"/>
          <p:cNvGrpSpPr/>
          <p:nvPr/>
        </p:nvGrpSpPr>
        <p:grpSpPr>
          <a:xfrm>
            <a:off x="5302971" y="1317563"/>
            <a:ext cx="383175" cy="362241"/>
            <a:chOff x="5302971" y="1500563"/>
            <a:chExt cx="383175" cy="362241"/>
          </a:xfrm>
        </p:grpSpPr>
        <p:sp>
          <p:nvSpPr>
            <p:cNvPr id="19307" name="Google Shape;19307;p7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7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9" name="Google Shape;19309;p73"/>
          <p:cNvGrpSpPr/>
          <p:nvPr/>
        </p:nvGrpSpPr>
        <p:grpSpPr>
          <a:xfrm>
            <a:off x="6202705" y="1342453"/>
            <a:ext cx="364180" cy="312461"/>
            <a:chOff x="6202705" y="1525453"/>
            <a:chExt cx="364180" cy="312461"/>
          </a:xfrm>
        </p:grpSpPr>
        <p:sp>
          <p:nvSpPr>
            <p:cNvPr id="19310" name="Google Shape;19310;p7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7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7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7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7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7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7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7" name="Google Shape;19317;p73"/>
          <p:cNvGrpSpPr/>
          <p:nvPr/>
        </p:nvGrpSpPr>
        <p:grpSpPr>
          <a:xfrm>
            <a:off x="7087217" y="1320602"/>
            <a:ext cx="362398" cy="356163"/>
            <a:chOff x="7087217" y="1503602"/>
            <a:chExt cx="362398" cy="356163"/>
          </a:xfrm>
        </p:grpSpPr>
        <p:sp>
          <p:nvSpPr>
            <p:cNvPr id="19318" name="Google Shape;19318;p7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7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7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7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7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7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7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7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7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7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7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7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7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7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7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7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7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7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7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7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7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9" name="Google Shape;19339;p73"/>
          <p:cNvGrpSpPr/>
          <p:nvPr/>
        </p:nvGrpSpPr>
        <p:grpSpPr>
          <a:xfrm>
            <a:off x="7968952" y="1317877"/>
            <a:ext cx="378747" cy="361455"/>
            <a:chOff x="7968952" y="1500877"/>
            <a:chExt cx="378747" cy="361455"/>
          </a:xfrm>
        </p:grpSpPr>
        <p:sp>
          <p:nvSpPr>
            <p:cNvPr id="19340" name="Google Shape;19340;p7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7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7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7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7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7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7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7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7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7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7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7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7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7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7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5" name="Google Shape;19355;p73"/>
          <p:cNvGrpSpPr/>
          <p:nvPr/>
        </p:nvGrpSpPr>
        <p:grpSpPr>
          <a:xfrm>
            <a:off x="5761445" y="1358723"/>
            <a:ext cx="362163" cy="279737"/>
            <a:chOff x="5761445" y="1541723"/>
            <a:chExt cx="362163" cy="279737"/>
          </a:xfrm>
        </p:grpSpPr>
        <p:sp>
          <p:nvSpPr>
            <p:cNvPr id="19356" name="Google Shape;19356;p7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7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7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7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7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7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2" name="Google Shape;19362;p73"/>
          <p:cNvGrpSpPr/>
          <p:nvPr/>
        </p:nvGrpSpPr>
        <p:grpSpPr>
          <a:xfrm>
            <a:off x="6204958" y="3172575"/>
            <a:ext cx="358390" cy="362320"/>
            <a:chOff x="6204958" y="3355575"/>
            <a:chExt cx="358390" cy="362320"/>
          </a:xfrm>
        </p:grpSpPr>
        <p:sp>
          <p:nvSpPr>
            <p:cNvPr id="19363" name="Google Shape;19363;p7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7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7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7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7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7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7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7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7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7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7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7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7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7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7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7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9" name="Google Shape;19379;p73"/>
          <p:cNvGrpSpPr/>
          <p:nvPr/>
        </p:nvGrpSpPr>
        <p:grpSpPr>
          <a:xfrm>
            <a:off x="4939970" y="1316855"/>
            <a:ext cx="242979" cy="362660"/>
            <a:chOff x="4939970" y="1499855"/>
            <a:chExt cx="242979" cy="362660"/>
          </a:xfrm>
        </p:grpSpPr>
        <p:sp>
          <p:nvSpPr>
            <p:cNvPr id="19380" name="Google Shape;19380;p7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7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7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7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7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7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86" name="Google Shape;19386;p73"/>
          <p:cNvGrpSpPr/>
          <p:nvPr/>
        </p:nvGrpSpPr>
        <p:grpSpPr>
          <a:xfrm>
            <a:off x="8023448" y="3172496"/>
            <a:ext cx="284322" cy="362163"/>
            <a:chOff x="8023448" y="3355496"/>
            <a:chExt cx="284322" cy="362163"/>
          </a:xfrm>
        </p:grpSpPr>
        <p:sp>
          <p:nvSpPr>
            <p:cNvPr id="19387" name="Google Shape;19387;p7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7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7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7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7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7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7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7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7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6" name="Google Shape;19396;p73"/>
          <p:cNvGrpSpPr/>
          <p:nvPr/>
        </p:nvGrpSpPr>
        <p:grpSpPr>
          <a:xfrm>
            <a:off x="6644201" y="3172496"/>
            <a:ext cx="366695" cy="361979"/>
            <a:chOff x="6644201" y="3355496"/>
            <a:chExt cx="366695" cy="361979"/>
          </a:xfrm>
        </p:grpSpPr>
        <p:sp>
          <p:nvSpPr>
            <p:cNvPr id="19397" name="Google Shape;19397;p7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7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7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7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7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7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7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7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7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7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7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7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7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7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7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7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7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7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7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7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7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7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9" name="Google Shape;19419;p73"/>
          <p:cNvGrpSpPr/>
          <p:nvPr/>
        </p:nvGrpSpPr>
        <p:grpSpPr>
          <a:xfrm>
            <a:off x="7955145" y="1836192"/>
            <a:ext cx="365176" cy="271013"/>
            <a:chOff x="7955145" y="2019192"/>
            <a:chExt cx="365176" cy="271013"/>
          </a:xfrm>
        </p:grpSpPr>
        <p:sp>
          <p:nvSpPr>
            <p:cNvPr id="19420" name="Google Shape;19420;p7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7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7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7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7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7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6" name="Google Shape;19426;p73"/>
          <p:cNvGrpSpPr/>
          <p:nvPr/>
        </p:nvGrpSpPr>
        <p:grpSpPr>
          <a:xfrm>
            <a:off x="7518155" y="1826471"/>
            <a:ext cx="361927" cy="290270"/>
            <a:chOff x="7518155" y="2009471"/>
            <a:chExt cx="361927" cy="290270"/>
          </a:xfrm>
        </p:grpSpPr>
        <p:sp>
          <p:nvSpPr>
            <p:cNvPr id="19427" name="Google Shape;19427;p7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7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7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7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7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7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7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7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7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7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7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7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7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0" name="Google Shape;19440;p73"/>
          <p:cNvGrpSpPr/>
          <p:nvPr/>
        </p:nvGrpSpPr>
        <p:grpSpPr>
          <a:xfrm>
            <a:off x="7079672" y="1808053"/>
            <a:ext cx="362163" cy="327264"/>
            <a:chOff x="7079672" y="1991053"/>
            <a:chExt cx="362163" cy="327264"/>
          </a:xfrm>
        </p:grpSpPr>
        <p:sp>
          <p:nvSpPr>
            <p:cNvPr id="19441" name="Google Shape;19441;p7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7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7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7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7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7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7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7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7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7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7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7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7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7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7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7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7" name="Google Shape;19457;p73"/>
          <p:cNvGrpSpPr/>
          <p:nvPr/>
        </p:nvGrpSpPr>
        <p:grpSpPr>
          <a:xfrm>
            <a:off x="6641188" y="1852514"/>
            <a:ext cx="361901" cy="238132"/>
            <a:chOff x="6641188" y="2035514"/>
            <a:chExt cx="361901" cy="238132"/>
          </a:xfrm>
        </p:grpSpPr>
        <p:sp>
          <p:nvSpPr>
            <p:cNvPr id="19458" name="Google Shape;19458;p7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7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7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7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7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7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7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7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7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7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7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7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7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7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7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7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7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7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7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77" name="Google Shape;19477;p73"/>
          <p:cNvGrpSpPr/>
          <p:nvPr/>
        </p:nvGrpSpPr>
        <p:grpSpPr>
          <a:xfrm>
            <a:off x="6202443" y="1803677"/>
            <a:ext cx="362425" cy="335884"/>
            <a:chOff x="6202443" y="1986677"/>
            <a:chExt cx="362425" cy="335884"/>
          </a:xfrm>
        </p:grpSpPr>
        <p:sp>
          <p:nvSpPr>
            <p:cNvPr id="19478" name="Google Shape;19478;p7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7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7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7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7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7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7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7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7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7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7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7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7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7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7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7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7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7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7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7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8" name="Google Shape;19498;p73"/>
          <p:cNvGrpSpPr/>
          <p:nvPr/>
        </p:nvGrpSpPr>
        <p:grpSpPr>
          <a:xfrm>
            <a:off x="5764222" y="1833598"/>
            <a:ext cx="374293" cy="276069"/>
            <a:chOff x="5764222" y="2016598"/>
            <a:chExt cx="374293" cy="276069"/>
          </a:xfrm>
        </p:grpSpPr>
        <p:sp>
          <p:nvSpPr>
            <p:cNvPr id="19499" name="Google Shape;19499;p7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7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7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7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7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7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7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7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7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7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7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0" name="Google Shape;19510;p73"/>
          <p:cNvGrpSpPr/>
          <p:nvPr/>
        </p:nvGrpSpPr>
        <p:grpSpPr>
          <a:xfrm>
            <a:off x="5325477" y="1833441"/>
            <a:ext cx="361927" cy="276515"/>
            <a:chOff x="5325477" y="2016441"/>
            <a:chExt cx="361927" cy="276515"/>
          </a:xfrm>
        </p:grpSpPr>
        <p:sp>
          <p:nvSpPr>
            <p:cNvPr id="19511" name="Google Shape;19511;p7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7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7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7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7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7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7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7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7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7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7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7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7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7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7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7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7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7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7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7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1" name="Google Shape;19531;p73"/>
          <p:cNvGrpSpPr/>
          <p:nvPr/>
        </p:nvGrpSpPr>
        <p:grpSpPr>
          <a:xfrm>
            <a:off x="4870671" y="1834200"/>
            <a:ext cx="364180" cy="274812"/>
            <a:chOff x="4870671" y="2017200"/>
            <a:chExt cx="364180" cy="274812"/>
          </a:xfrm>
        </p:grpSpPr>
        <p:sp>
          <p:nvSpPr>
            <p:cNvPr id="19532" name="Google Shape;19532;p7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7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7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7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7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7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7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7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7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7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7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7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7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5" name="Google Shape;19545;p73"/>
          <p:cNvGrpSpPr/>
          <p:nvPr/>
        </p:nvGrpSpPr>
        <p:grpSpPr>
          <a:xfrm>
            <a:off x="7144726" y="3172496"/>
            <a:ext cx="260690" cy="362032"/>
            <a:chOff x="7144726" y="3355496"/>
            <a:chExt cx="260690" cy="362032"/>
          </a:xfrm>
        </p:grpSpPr>
        <p:sp>
          <p:nvSpPr>
            <p:cNvPr id="19546" name="Google Shape;19546;p7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7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7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7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7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7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2" name="Google Shape;19552;p73"/>
          <p:cNvGrpSpPr/>
          <p:nvPr/>
        </p:nvGrpSpPr>
        <p:grpSpPr>
          <a:xfrm>
            <a:off x="6705719" y="4095051"/>
            <a:ext cx="261712" cy="361770"/>
            <a:chOff x="6705719" y="4278051"/>
            <a:chExt cx="261712" cy="361770"/>
          </a:xfrm>
        </p:grpSpPr>
        <p:sp>
          <p:nvSpPr>
            <p:cNvPr id="19553" name="Google Shape;19553;p7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7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7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7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7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7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7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7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7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7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7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7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7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7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7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8" name="Google Shape;19568;p73"/>
          <p:cNvGrpSpPr/>
          <p:nvPr/>
        </p:nvGrpSpPr>
        <p:grpSpPr>
          <a:xfrm>
            <a:off x="5750650" y="2708652"/>
            <a:ext cx="320216" cy="361403"/>
            <a:chOff x="5750650" y="2891652"/>
            <a:chExt cx="320216" cy="361403"/>
          </a:xfrm>
        </p:grpSpPr>
        <p:sp>
          <p:nvSpPr>
            <p:cNvPr id="19569" name="Google Shape;19569;p7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7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7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2" name="Google Shape;19572;p7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7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7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7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7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7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7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7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7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7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7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7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4" name="Google Shape;19584;p73"/>
          <p:cNvGrpSpPr/>
          <p:nvPr/>
        </p:nvGrpSpPr>
        <p:grpSpPr>
          <a:xfrm>
            <a:off x="6658009" y="2708390"/>
            <a:ext cx="315972" cy="361927"/>
            <a:chOff x="6658009" y="2891390"/>
            <a:chExt cx="315972" cy="361927"/>
          </a:xfrm>
        </p:grpSpPr>
        <p:sp>
          <p:nvSpPr>
            <p:cNvPr id="19585" name="Google Shape;19585;p7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7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7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7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7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7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7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2" name="Google Shape;19592;p73"/>
          <p:cNvGrpSpPr/>
          <p:nvPr/>
        </p:nvGrpSpPr>
        <p:grpSpPr>
          <a:xfrm>
            <a:off x="6203465" y="2708206"/>
            <a:ext cx="320478" cy="362110"/>
            <a:chOff x="6203465" y="2891206"/>
            <a:chExt cx="320478" cy="362110"/>
          </a:xfrm>
        </p:grpSpPr>
        <p:sp>
          <p:nvSpPr>
            <p:cNvPr id="19593" name="Google Shape;19593;p7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7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7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7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7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8" name="Google Shape;19598;p73"/>
          <p:cNvGrpSpPr/>
          <p:nvPr/>
        </p:nvGrpSpPr>
        <p:grpSpPr>
          <a:xfrm>
            <a:off x="7567280" y="2708259"/>
            <a:ext cx="307116" cy="362294"/>
            <a:chOff x="7567280" y="2891259"/>
            <a:chExt cx="307116" cy="362294"/>
          </a:xfrm>
        </p:grpSpPr>
        <p:sp>
          <p:nvSpPr>
            <p:cNvPr id="19599" name="Google Shape;19599;p7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7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7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7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7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7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7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7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7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7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7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7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1" name="Google Shape;19611;p73"/>
          <p:cNvGrpSpPr/>
          <p:nvPr/>
        </p:nvGrpSpPr>
        <p:grpSpPr>
          <a:xfrm>
            <a:off x="7112579" y="2708521"/>
            <a:ext cx="338556" cy="361534"/>
            <a:chOff x="7112579" y="2891521"/>
            <a:chExt cx="338556" cy="361534"/>
          </a:xfrm>
        </p:grpSpPr>
        <p:sp>
          <p:nvSpPr>
            <p:cNvPr id="19612" name="Google Shape;19612;p7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7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4" name="Google Shape;19614;p73"/>
          <p:cNvGrpSpPr/>
          <p:nvPr/>
        </p:nvGrpSpPr>
        <p:grpSpPr>
          <a:xfrm>
            <a:off x="7155259" y="3622036"/>
            <a:ext cx="207478" cy="361272"/>
            <a:chOff x="7155259" y="3805036"/>
            <a:chExt cx="207478" cy="361272"/>
          </a:xfrm>
        </p:grpSpPr>
        <p:sp>
          <p:nvSpPr>
            <p:cNvPr id="19615" name="Google Shape;19615;p7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7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7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7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7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7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7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7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7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4" name="Google Shape;19624;p7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7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7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7" name="Google Shape;19627;p73"/>
          <p:cNvGrpSpPr/>
          <p:nvPr/>
        </p:nvGrpSpPr>
        <p:grpSpPr>
          <a:xfrm>
            <a:off x="4915368" y="2708390"/>
            <a:ext cx="182850" cy="361927"/>
            <a:chOff x="4915368" y="2891390"/>
            <a:chExt cx="182850" cy="361927"/>
          </a:xfrm>
        </p:grpSpPr>
        <p:sp>
          <p:nvSpPr>
            <p:cNvPr id="19628" name="Google Shape;19628;p7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7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7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7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7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7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7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7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7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7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7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9" name="Google Shape;19639;p73"/>
          <p:cNvGrpSpPr/>
          <p:nvPr/>
        </p:nvGrpSpPr>
        <p:grpSpPr>
          <a:xfrm>
            <a:off x="8028714" y="2708652"/>
            <a:ext cx="289589" cy="361403"/>
            <a:chOff x="8028714" y="2891652"/>
            <a:chExt cx="289589" cy="361403"/>
          </a:xfrm>
        </p:grpSpPr>
        <p:sp>
          <p:nvSpPr>
            <p:cNvPr id="19640" name="Google Shape;19640;p7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7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7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7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7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7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7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7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7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7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7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7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7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7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7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7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7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7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7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7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0" name="Google Shape;19660;p73"/>
          <p:cNvGrpSpPr/>
          <p:nvPr/>
        </p:nvGrpSpPr>
        <p:grpSpPr>
          <a:xfrm>
            <a:off x="7551822" y="3621774"/>
            <a:ext cx="293335" cy="361927"/>
            <a:chOff x="7551822" y="3804774"/>
            <a:chExt cx="293335" cy="361927"/>
          </a:xfrm>
        </p:grpSpPr>
        <p:sp>
          <p:nvSpPr>
            <p:cNvPr id="19661" name="Google Shape;19661;p7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7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7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7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7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7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7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7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7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7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7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2" name="Google Shape;19672;p73"/>
          <p:cNvGrpSpPr/>
          <p:nvPr/>
        </p:nvGrpSpPr>
        <p:grpSpPr>
          <a:xfrm>
            <a:off x="6263725" y="4094658"/>
            <a:ext cx="210491" cy="362163"/>
            <a:chOff x="6263725" y="4277658"/>
            <a:chExt cx="210491" cy="362163"/>
          </a:xfrm>
        </p:grpSpPr>
        <p:sp>
          <p:nvSpPr>
            <p:cNvPr id="19673" name="Google Shape;19673;p7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7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7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7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7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7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7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7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7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7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7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7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7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7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7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8" name="Google Shape;19688;p73"/>
          <p:cNvGrpSpPr/>
          <p:nvPr/>
        </p:nvGrpSpPr>
        <p:grpSpPr>
          <a:xfrm>
            <a:off x="7987790" y="3621695"/>
            <a:ext cx="336303" cy="362005"/>
            <a:chOff x="7987790" y="3804695"/>
            <a:chExt cx="336303" cy="362005"/>
          </a:xfrm>
        </p:grpSpPr>
        <p:sp>
          <p:nvSpPr>
            <p:cNvPr id="19689" name="Google Shape;19689;p7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7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7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2" name="Google Shape;19692;p7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3" name="Google Shape;19693;p7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7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7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7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7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7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9" name="Google Shape;19699;p73"/>
          <p:cNvGrpSpPr/>
          <p:nvPr/>
        </p:nvGrpSpPr>
        <p:grpSpPr>
          <a:xfrm>
            <a:off x="5273444" y="2708285"/>
            <a:ext cx="371123" cy="362267"/>
            <a:chOff x="5273444" y="2891285"/>
            <a:chExt cx="371123" cy="362267"/>
          </a:xfrm>
        </p:grpSpPr>
        <p:sp>
          <p:nvSpPr>
            <p:cNvPr id="19700" name="Google Shape;19700;p7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7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7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7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7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7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7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7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7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7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7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7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7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7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4" name="Google Shape;19714;p73"/>
          <p:cNvGrpSpPr/>
          <p:nvPr/>
        </p:nvGrpSpPr>
        <p:grpSpPr>
          <a:xfrm>
            <a:off x="7630397" y="3175399"/>
            <a:ext cx="214759" cy="357030"/>
            <a:chOff x="2235125" y="238075"/>
            <a:chExt cx="3144350" cy="5227375"/>
          </a:xfrm>
        </p:grpSpPr>
        <p:sp>
          <p:nvSpPr>
            <p:cNvPr id="19715" name="Google Shape;19715;p7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7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7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7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9" name="Google Shape;19719;p7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0" name="Google Shape;19720;p7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7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7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7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24" name="Google Shape;19724;p73"/>
          <p:cNvGrpSpPr/>
          <p:nvPr/>
        </p:nvGrpSpPr>
        <p:grpSpPr>
          <a:xfrm>
            <a:off x="2810729" y="4084107"/>
            <a:ext cx="342496" cy="351944"/>
            <a:chOff x="2810729" y="4267107"/>
            <a:chExt cx="342496" cy="351944"/>
          </a:xfrm>
        </p:grpSpPr>
        <p:sp>
          <p:nvSpPr>
            <p:cNvPr id="19725" name="Google Shape;19725;p7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7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7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7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7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7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7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7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7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7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7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7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7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7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7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7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7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7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7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7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7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7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7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7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7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7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7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7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7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7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5" name="Google Shape;19755;p73"/>
          <p:cNvGrpSpPr/>
          <p:nvPr/>
        </p:nvGrpSpPr>
        <p:grpSpPr>
          <a:xfrm>
            <a:off x="1779168" y="3622625"/>
            <a:ext cx="282381" cy="343454"/>
            <a:chOff x="1779168" y="3805625"/>
            <a:chExt cx="282381" cy="343454"/>
          </a:xfrm>
        </p:grpSpPr>
        <p:sp>
          <p:nvSpPr>
            <p:cNvPr id="19756" name="Google Shape;19756;p7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7" name="Google Shape;19757;p7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8" name="Google Shape;19758;p7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7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7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7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7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7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7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7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7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7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7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7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7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7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7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7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7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7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7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7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7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7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0" name="Google Shape;19780;p7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1" name="Google Shape;19781;p7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7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7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4" name="Google Shape;19784;p73"/>
          <p:cNvGrpSpPr/>
          <p:nvPr/>
        </p:nvGrpSpPr>
        <p:grpSpPr>
          <a:xfrm>
            <a:off x="2593522" y="2224029"/>
            <a:ext cx="391606" cy="364535"/>
            <a:chOff x="2593522" y="2407029"/>
            <a:chExt cx="391606" cy="364535"/>
          </a:xfrm>
        </p:grpSpPr>
        <p:sp>
          <p:nvSpPr>
            <p:cNvPr id="19785" name="Google Shape;19785;p7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7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7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7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7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7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7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7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7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7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7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7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7" name="Google Shape;19797;p7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8" name="Google Shape;19798;p7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7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7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7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7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7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7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7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7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7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7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7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7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7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7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7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7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7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7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7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7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7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7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7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7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7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4" name="Google Shape;19824;p73"/>
          <p:cNvGrpSpPr/>
          <p:nvPr/>
        </p:nvGrpSpPr>
        <p:grpSpPr>
          <a:xfrm>
            <a:off x="3955047" y="2249242"/>
            <a:ext cx="322912" cy="334396"/>
            <a:chOff x="3955047" y="2432242"/>
            <a:chExt cx="322912" cy="334396"/>
          </a:xfrm>
        </p:grpSpPr>
        <p:sp>
          <p:nvSpPr>
            <p:cNvPr id="19825" name="Google Shape;19825;p7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7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7" name="Google Shape;19827;p7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8" name="Google Shape;19828;p73"/>
          <p:cNvGrpSpPr/>
          <p:nvPr/>
        </p:nvGrpSpPr>
        <p:grpSpPr>
          <a:xfrm>
            <a:off x="1802465" y="1779854"/>
            <a:ext cx="265373" cy="351944"/>
            <a:chOff x="1802465" y="1962854"/>
            <a:chExt cx="265373" cy="351944"/>
          </a:xfrm>
        </p:grpSpPr>
        <p:sp>
          <p:nvSpPr>
            <p:cNvPr id="19829" name="Google Shape;19829;p7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7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7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7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7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7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7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36" name="Google Shape;19836;p73"/>
          <p:cNvGrpSpPr/>
          <p:nvPr/>
        </p:nvGrpSpPr>
        <p:grpSpPr>
          <a:xfrm>
            <a:off x="3512070" y="1773222"/>
            <a:ext cx="373983" cy="363622"/>
            <a:chOff x="3512070" y="1956222"/>
            <a:chExt cx="373983" cy="363622"/>
          </a:xfrm>
        </p:grpSpPr>
        <p:sp>
          <p:nvSpPr>
            <p:cNvPr id="19837" name="Google Shape;19837;p7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7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7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7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7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7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7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4" name="Google Shape;19844;p7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5" name="Google Shape;19845;p7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7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7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7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7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7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7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7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7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4" name="Google Shape;19854;p73"/>
          <p:cNvGrpSpPr/>
          <p:nvPr/>
        </p:nvGrpSpPr>
        <p:grpSpPr>
          <a:xfrm>
            <a:off x="842683" y="2211751"/>
            <a:ext cx="345640" cy="356660"/>
            <a:chOff x="842683" y="2394751"/>
            <a:chExt cx="345640" cy="356660"/>
          </a:xfrm>
        </p:grpSpPr>
        <p:sp>
          <p:nvSpPr>
            <p:cNvPr id="19855" name="Google Shape;19855;p7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7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7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7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9" name="Google Shape;19859;p7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0" name="Google Shape;19860;p7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7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7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7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7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7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7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7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7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7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7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71" name="Google Shape;19871;p73"/>
          <p:cNvGrpSpPr/>
          <p:nvPr/>
        </p:nvGrpSpPr>
        <p:grpSpPr>
          <a:xfrm>
            <a:off x="1290615" y="2216467"/>
            <a:ext cx="336836" cy="342511"/>
            <a:chOff x="1290615" y="2399467"/>
            <a:chExt cx="336836" cy="342511"/>
          </a:xfrm>
        </p:grpSpPr>
        <p:sp>
          <p:nvSpPr>
            <p:cNvPr id="19872" name="Google Shape;19872;p7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7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7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7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7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7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7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7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7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7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7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3" name="Google Shape;19883;p7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4" name="Google Shape;19884;p7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7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7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7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7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7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7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1" name="Google Shape;19891;p73"/>
          <p:cNvGrpSpPr/>
          <p:nvPr/>
        </p:nvGrpSpPr>
        <p:grpSpPr>
          <a:xfrm>
            <a:off x="1748310" y="2225601"/>
            <a:ext cx="308508" cy="333378"/>
            <a:chOff x="1748310" y="2408601"/>
            <a:chExt cx="308508" cy="333378"/>
          </a:xfrm>
        </p:grpSpPr>
        <p:sp>
          <p:nvSpPr>
            <p:cNvPr id="19892" name="Google Shape;19892;p7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7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7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7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7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7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7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7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0" name="Google Shape;19900;p73"/>
          <p:cNvGrpSpPr/>
          <p:nvPr/>
        </p:nvGrpSpPr>
        <p:grpSpPr>
          <a:xfrm>
            <a:off x="3044614" y="2235033"/>
            <a:ext cx="376184" cy="315141"/>
            <a:chOff x="3044614" y="2418033"/>
            <a:chExt cx="376184" cy="315141"/>
          </a:xfrm>
        </p:grpSpPr>
        <p:sp>
          <p:nvSpPr>
            <p:cNvPr id="19901" name="Google Shape;19901;p7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7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7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7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7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7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7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7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9" name="Google Shape;19909;p7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10" name="Google Shape;19910;p73"/>
          <p:cNvGrpSpPr/>
          <p:nvPr/>
        </p:nvGrpSpPr>
        <p:grpSpPr>
          <a:xfrm>
            <a:off x="3943638" y="3632072"/>
            <a:ext cx="357933" cy="342676"/>
            <a:chOff x="3943638" y="3815072"/>
            <a:chExt cx="357933" cy="342676"/>
          </a:xfrm>
        </p:grpSpPr>
        <p:sp>
          <p:nvSpPr>
            <p:cNvPr id="19911" name="Google Shape;19911;p7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7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7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7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7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7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7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7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7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0" name="Google Shape;19920;p73"/>
          <p:cNvGrpSpPr/>
          <p:nvPr/>
        </p:nvGrpSpPr>
        <p:grpSpPr>
          <a:xfrm>
            <a:off x="3508282" y="3627341"/>
            <a:ext cx="351644" cy="351959"/>
            <a:chOff x="3508282" y="3810341"/>
            <a:chExt cx="351644" cy="351959"/>
          </a:xfrm>
        </p:grpSpPr>
        <p:sp>
          <p:nvSpPr>
            <p:cNvPr id="19921" name="Google Shape;19921;p7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7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3" name="Google Shape;19923;p7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4" name="Google Shape;19924;p7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7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7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7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7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7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7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7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7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7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4" name="Google Shape;19934;p73"/>
          <p:cNvGrpSpPr/>
          <p:nvPr/>
        </p:nvGrpSpPr>
        <p:grpSpPr>
          <a:xfrm>
            <a:off x="2224585" y="1779854"/>
            <a:ext cx="303163" cy="351809"/>
            <a:chOff x="2224585" y="1962854"/>
            <a:chExt cx="303163" cy="351809"/>
          </a:xfrm>
        </p:grpSpPr>
        <p:sp>
          <p:nvSpPr>
            <p:cNvPr id="19935" name="Google Shape;19935;p7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7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7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8" name="Google Shape;19938;p7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9" name="Google Shape;19939;p7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7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7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7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3" name="Google Shape;19943;p73"/>
          <p:cNvGrpSpPr/>
          <p:nvPr/>
        </p:nvGrpSpPr>
        <p:grpSpPr>
          <a:xfrm>
            <a:off x="2622794" y="1807868"/>
            <a:ext cx="389090" cy="296231"/>
            <a:chOff x="2622794" y="1990868"/>
            <a:chExt cx="389090" cy="296231"/>
          </a:xfrm>
        </p:grpSpPr>
        <p:sp>
          <p:nvSpPr>
            <p:cNvPr id="19944" name="Google Shape;19944;p7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7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7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7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7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7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7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7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7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3" name="Google Shape;19953;p73"/>
          <p:cNvGrpSpPr/>
          <p:nvPr/>
        </p:nvGrpSpPr>
        <p:grpSpPr>
          <a:xfrm>
            <a:off x="3977326" y="1769149"/>
            <a:ext cx="327074" cy="375241"/>
            <a:chOff x="3977326" y="1952149"/>
            <a:chExt cx="327074" cy="375241"/>
          </a:xfrm>
        </p:grpSpPr>
        <p:sp>
          <p:nvSpPr>
            <p:cNvPr id="19954" name="Google Shape;19954;p7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7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7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7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8" name="Google Shape;19958;p7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9" name="Google Shape;19959;p7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7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7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7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7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7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7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7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7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7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7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7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1" name="Google Shape;19971;p73"/>
          <p:cNvGrpSpPr/>
          <p:nvPr/>
        </p:nvGrpSpPr>
        <p:grpSpPr>
          <a:xfrm>
            <a:off x="1341612" y="3157055"/>
            <a:ext cx="259399" cy="370524"/>
            <a:chOff x="1341612" y="3340055"/>
            <a:chExt cx="259399" cy="370524"/>
          </a:xfrm>
        </p:grpSpPr>
        <p:sp>
          <p:nvSpPr>
            <p:cNvPr id="19972" name="Google Shape;19972;p7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7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7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7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7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7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8" name="Google Shape;19978;p7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9" name="Google Shape;19979;p7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7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7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7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3" name="Google Shape;19983;p7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4" name="Google Shape;19984;p7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7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7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7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7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7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90" name="Google Shape;19990;p73"/>
          <p:cNvGrpSpPr/>
          <p:nvPr/>
        </p:nvGrpSpPr>
        <p:grpSpPr>
          <a:xfrm>
            <a:off x="2179892" y="3661972"/>
            <a:ext cx="351629" cy="282381"/>
            <a:chOff x="2179892" y="3844972"/>
            <a:chExt cx="351629" cy="282381"/>
          </a:xfrm>
        </p:grpSpPr>
        <p:sp>
          <p:nvSpPr>
            <p:cNvPr id="19991" name="Google Shape;19991;p7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7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7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7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7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7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7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7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7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7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7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7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7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4" name="Google Shape;20004;p7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5" name="Google Shape;20005;p7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7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7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7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7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7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1" name="Google Shape;20011;p73"/>
          <p:cNvGrpSpPr/>
          <p:nvPr/>
        </p:nvGrpSpPr>
        <p:grpSpPr>
          <a:xfrm>
            <a:off x="3131170" y="3633884"/>
            <a:ext cx="220051" cy="338169"/>
            <a:chOff x="3131170" y="3816884"/>
            <a:chExt cx="220051" cy="338169"/>
          </a:xfrm>
        </p:grpSpPr>
        <p:sp>
          <p:nvSpPr>
            <p:cNvPr id="20012" name="Google Shape;20012;p7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7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7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5" name="Google Shape;20015;p7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6" name="Google Shape;20016;p7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7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8" name="Google Shape;20018;p7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7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7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1" name="Google Shape;20021;p73"/>
          <p:cNvGrpSpPr/>
          <p:nvPr/>
        </p:nvGrpSpPr>
        <p:grpSpPr>
          <a:xfrm>
            <a:off x="903502" y="3176564"/>
            <a:ext cx="247990" cy="333393"/>
            <a:chOff x="903502" y="3359564"/>
            <a:chExt cx="247990" cy="333393"/>
          </a:xfrm>
        </p:grpSpPr>
        <p:sp>
          <p:nvSpPr>
            <p:cNvPr id="20022" name="Google Shape;20022;p7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7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7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7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7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7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7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7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7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1" name="Google Shape;20031;p7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2" name="Google Shape;20032;p7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7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7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7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7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7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7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7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7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7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7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7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4" name="Google Shape;20044;p73"/>
          <p:cNvGrpSpPr/>
          <p:nvPr/>
        </p:nvGrpSpPr>
        <p:grpSpPr>
          <a:xfrm>
            <a:off x="2616191" y="2707461"/>
            <a:ext cx="365793" cy="361152"/>
            <a:chOff x="2616191" y="2890461"/>
            <a:chExt cx="365793" cy="361152"/>
          </a:xfrm>
        </p:grpSpPr>
        <p:sp>
          <p:nvSpPr>
            <p:cNvPr id="20045" name="Google Shape;20045;p7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7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7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7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7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7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1" name="Google Shape;20051;p7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2" name="Google Shape;20052;p7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7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7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7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6" name="Google Shape;20056;p73"/>
          <p:cNvGrpSpPr/>
          <p:nvPr/>
        </p:nvGrpSpPr>
        <p:grpSpPr>
          <a:xfrm>
            <a:off x="3049959" y="1762861"/>
            <a:ext cx="402940" cy="388536"/>
            <a:chOff x="3049959" y="1945861"/>
            <a:chExt cx="402940" cy="388536"/>
          </a:xfrm>
        </p:grpSpPr>
        <p:sp>
          <p:nvSpPr>
            <p:cNvPr id="20057" name="Google Shape;20057;p7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7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7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7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7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7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3" name="Google Shape;20063;p73"/>
          <p:cNvGrpSpPr/>
          <p:nvPr/>
        </p:nvGrpSpPr>
        <p:grpSpPr>
          <a:xfrm>
            <a:off x="2483025" y="4085679"/>
            <a:ext cx="202428" cy="349114"/>
            <a:chOff x="2483025" y="4268679"/>
            <a:chExt cx="202428" cy="349114"/>
          </a:xfrm>
        </p:grpSpPr>
        <p:sp>
          <p:nvSpPr>
            <p:cNvPr id="20064" name="Google Shape;20064;p7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7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7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7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7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7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0" name="Google Shape;20070;p73"/>
          <p:cNvGrpSpPr/>
          <p:nvPr/>
        </p:nvGrpSpPr>
        <p:grpSpPr>
          <a:xfrm>
            <a:off x="862507" y="2702984"/>
            <a:ext cx="329590" cy="365000"/>
            <a:chOff x="862507" y="2885984"/>
            <a:chExt cx="329590" cy="365000"/>
          </a:xfrm>
        </p:grpSpPr>
        <p:sp>
          <p:nvSpPr>
            <p:cNvPr id="20071" name="Google Shape;20071;p7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7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7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7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7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7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7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8" name="Google Shape;20078;p73"/>
          <p:cNvGrpSpPr/>
          <p:nvPr/>
        </p:nvGrpSpPr>
        <p:grpSpPr>
          <a:xfrm>
            <a:off x="3082075" y="2688805"/>
            <a:ext cx="318884" cy="379807"/>
            <a:chOff x="3082075" y="2871805"/>
            <a:chExt cx="318884" cy="379807"/>
          </a:xfrm>
        </p:grpSpPr>
        <p:sp>
          <p:nvSpPr>
            <p:cNvPr id="20079" name="Google Shape;20079;p7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7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7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7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7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7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7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7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7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7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7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7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7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7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7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7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7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7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7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7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99" name="Google Shape;20099;p73"/>
          <p:cNvGrpSpPr/>
          <p:nvPr/>
        </p:nvGrpSpPr>
        <p:grpSpPr>
          <a:xfrm>
            <a:off x="2594780" y="1333494"/>
            <a:ext cx="410187" cy="324244"/>
            <a:chOff x="2594780" y="1516494"/>
            <a:chExt cx="410187" cy="324244"/>
          </a:xfrm>
        </p:grpSpPr>
        <p:sp>
          <p:nvSpPr>
            <p:cNvPr id="20100" name="Google Shape;20100;p7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7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2" name="Google Shape;20102;p7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3" name="Google Shape;20103;p7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7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7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7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7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8" name="Google Shape;20108;p73"/>
          <p:cNvGrpSpPr/>
          <p:nvPr/>
        </p:nvGrpSpPr>
        <p:grpSpPr>
          <a:xfrm>
            <a:off x="1742965" y="1319959"/>
            <a:ext cx="333692" cy="333363"/>
            <a:chOff x="1742965" y="1502959"/>
            <a:chExt cx="333692" cy="333363"/>
          </a:xfrm>
        </p:grpSpPr>
        <p:sp>
          <p:nvSpPr>
            <p:cNvPr id="20109" name="Google Shape;20109;p7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7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7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7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3" name="Google Shape;20113;p73"/>
          <p:cNvGrpSpPr/>
          <p:nvPr/>
        </p:nvGrpSpPr>
        <p:grpSpPr>
          <a:xfrm>
            <a:off x="3051531" y="1333809"/>
            <a:ext cx="390034" cy="296545"/>
            <a:chOff x="3051531" y="1516809"/>
            <a:chExt cx="390034" cy="296545"/>
          </a:xfrm>
        </p:grpSpPr>
        <p:sp>
          <p:nvSpPr>
            <p:cNvPr id="20114" name="Google Shape;20114;p7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7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6" name="Google Shape;20116;p7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7" name="Google Shape;20117;p7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7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7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7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7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7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7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7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7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7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7" name="Google Shape;20127;p7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8" name="Google Shape;20128;p7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9" name="Google Shape;20129;p73"/>
          <p:cNvGrpSpPr/>
          <p:nvPr/>
        </p:nvGrpSpPr>
        <p:grpSpPr>
          <a:xfrm>
            <a:off x="3514900" y="1306020"/>
            <a:ext cx="354145" cy="351869"/>
            <a:chOff x="3514900" y="1489020"/>
            <a:chExt cx="354145" cy="351869"/>
          </a:xfrm>
        </p:grpSpPr>
        <p:sp>
          <p:nvSpPr>
            <p:cNvPr id="20130" name="Google Shape;20130;p7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7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7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7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7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7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7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7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7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7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7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7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7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7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7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7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7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7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7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7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7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7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2" name="Google Shape;20152;p73"/>
          <p:cNvGrpSpPr/>
          <p:nvPr/>
        </p:nvGrpSpPr>
        <p:grpSpPr>
          <a:xfrm>
            <a:off x="3066324" y="3167446"/>
            <a:ext cx="346598" cy="333183"/>
            <a:chOff x="3066324" y="3350446"/>
            <a:chExt cx="346598" cy="333183"/>
          </a:xfrm>
        </p:grpSpPr>
        <p:sp>
          <p:nvSpPr>
            <p:cNvPr id="20153" name="Google Shape;20153;p7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4" name="Google Shape;20154;p7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5" name="Google Shape;20155;p7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7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7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7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9" name="Google Shape;20159;p7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7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7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7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3" name="Google Shape;20163;p73"/>
          <p:cNvGrpSpPr/>
          <p:nvPr/>
        </p:nvGrpSpPr>
        <p:grpSpPr>
          <a:xfrm>
            <a:off x="1282755" y="1769089"/>
            <a:ext cx="363278" cy="363338"/>
            <a:chOff x="1282755" y="1952089"/>
            <a:chExt cx="363278" cy="363338"/>
          </a:xfrm>
        </p:grpSpPr>
        <p:sp>
          <p:nvSpPr>
            <p:cNvPr id="20164" name="Google Shape;20164;p7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7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7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7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7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7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7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1" name="Google Shape;20171;p73"/>
          <p:cNvGrpSpPr/>
          <p:nvPr/>
        </p:nvGrpSpPr>
        <p:grpSpPr>
          <a:xfrm>
            <a:off x="3510094" y="2726281"/>
            <a:ext cx="355133" cy="343574"/>
            <a:chOff x="3510094" y="2909281"/>
            <a:chExt cx="355133" cy="343574"/>
          </a:xfrm>
        </p:grpSpPr>
        <p:sp>
          <p:nvSpPr>
            <p:cNvPr id="20172" name="Google Shape;20172;p7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7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7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5" name="Google Shape;20175;p7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6" name="Google Shape;20176;p7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7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7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7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7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7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7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7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7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85" name="Google Shape;20185;p73"/>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86" name="Google Shape;20186;p73"/>
          <p:cNvGrpSpPr/>
          <p:nvPr/>
        </p:nvGrpSpPr>
        <p:grpSpPr>
          <a:xfrm>
            <a:off x="2163842" y="1323972"/>
            <a:ext cx="382787" cy="331566"/>
            <a:chOff x="2163842" y="1506972"/>
            <a:chExt cx="382787" cy="331566"/>
          </a:xfrm>
        </p:grpSpPr>
        <p:sp>
          <p:nvSpPr>
            <p:cNvPr id="20187" name="Google Shape;20187;p7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7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7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7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7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7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7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7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5" name="Google Shape;20195;p73"/>
          <p:cNvGrpSpPr/>
          <p:nvPr/>
        </p:nvGrpSpPr>
        <p:grpSpPr>
          <a:xfrm>
            <a:off x="1738877" y="3166652"/>
            <a:ext cx="357918" cy="350536"/>
            <a:chOff x="1738877" y="3349652"/>
            <a:chExt cx="357918" cy="350536"/>
          </a:xfrm>
        </p:grpSpPr>
        <p:sp>
          <p:nvSpPr>
            <p:cNvPr id="20196" name="Google Shape;20196;p7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7" name="Google Shape;20197;p7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8" name="Google Shape;20198;p7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7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7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7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7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7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7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7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7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7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7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7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7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7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7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7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4" name="Google Shape;20214;p73"/>
          <p:cNvGrpSpPr/>
          <p:nvPr/>
        </p:nvGrpSpPr>
        <p:grpSpPr>
          <a:xfrm>
            <a:off x="1971819" y="4093854"/>
            <a:ext cx="383281" cy="333947"/>
            <a:chOff x="1971819" y="4276854"/>
            <a:chExt cx="383281" cy="333947"/>
          </a:xfrm>
        </p:grpSpPr>
        <p:sp>
          <p:nvSpPr>
            <p:cNvPr id="20215" name="Google Shape;20215;p7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6" name="Google Shape;20216;p7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7" name="Google Shape;20217;p7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7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7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7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1" name="Google Shape;20221;p7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7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7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7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5" name="Google Shape;20225;p73"/>
          <p:cNvGrpSpPr/>
          <p:nvPr/>
        </p:nvGrpSpPr>
        <p:grpSpPr>
          <a:xfrm>
            <a:off x="1825119" y="2702819"/>
            <a:ext cx="175987" cy="361391"/>
            <a:chOff x="1825119" y="2885819"/>
            <a:chExt cx="175987" cy="361391"/>
          </a:xfrm>
        </p:grpSpPr>
        <p:sp>
          <p:nvSpPr>
            <p:cNvPr id="20226" name="Google Shape;20226;p7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7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7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9" name="Google Shape;20229;p7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0" name="Google Shape;20230;p7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7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7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7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7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7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36" name="Google Shape;20236;p73"/>
          <p:cNvGrpSpPr/>
          <p:nvPr/>
        </p:nvGrpSpPr>
        <p:grpSpPr>
          <a:xfrm>
            <a:off x="3504824" y="3222844"/>
            <a:ext cx="369896" cy="226339"/>
            <a:chOff x="3504824" y="3405844"/>
            <a:chExt cx="369896" cy="226339"/>
          </a:xfrm>
        </p:grpSpPr>
        <p:sp>
          <p:nvSpPr>
            <p:cNvPr id="20237" name="Google Shape;20237;p7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7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7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7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7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7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7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7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7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7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7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7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7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7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7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7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3" name="Google Shape;20253;p73"/>
          <p:cNvGrpSpPr/>
          <p:nvPr/>
        </p:nvGrpSpPr>
        <p:grpSpPr>
          <a:xfrm>
            <a:off x="1295661" y="3636594"/>
            <a:ext cx="345640" cy="342900"/>
            <a:chOff x="1295661" y="3819594"/>
            <a:chExt cx="345640" cy="342900"/>
          </a:xfrm>
        </p:grpSpPr>
        <p:sp>
          <p:nvSpPr>
            <p:cNvPr id="20254" name="Google Shape;20254;p7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7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7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7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7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7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7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7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2" name="Google Shape;20262;p7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7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7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7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7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7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7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7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7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1" name="Google Shape;20271;p73"/>
          <p:cNvGrpSpPr/>
          <p:nvPr/>
        </p:nvGrpSpPr>
        <p:grpSpPr>
          <a:xfrm>
            <a:off x="3486572" y="2250470"/>
            <a:ext cx="379328" cy="281738"/>
            <a:chOff x="3486572" y="2433470"/>
            <a:chExt cx="379328" cy="281738"/>
          </a:xfrm>
        </p:grpSpPr>
        <p:sp>
          <p:nvSpPr>
            <p:cNvPr id="20272" name="Google Shape;20272;p7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7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7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7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7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7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7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79" name="Google Shape;20279;p73"/>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80" name="Google Shape;20280;p73"/>
          <p:cNvGrpSpPr/>
          <p:nvPr/>
        </p:nvGrpSpPr>
        <p:grpSpPr>
          <a:xfrm>
            <a:off x="3997149" y="3146634"/>
            <a:ext cx="270733" cy="355762"/>
            <a:chOff x="3997149" y="3329634"/>
            <a:chExt cx="270733" cy="355762"/>
          </a:xfrm>
        </p:grpSpPr>
        <p:sp>
          <p:nvSpPr>
            <p:cNvPr id="20281" name="Google Shape;20281;p7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7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7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7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7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7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7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7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7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7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7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7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7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7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7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7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7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7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7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7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7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2" name="Google Shape;20302;p73"/>
          <p:cNvGrpSpPr/>
          <p:nvPr/>
        </p:nvGrpSpPr>
        <p:grpSpPr>
          <a:xfrm>
            <a:off x="3954343" y="2716354"/>
            <a:ext cx="345655" cy="343529"/>
            <a:chOff x="3954343" y="2899354"/>
            <a:chExt cx="345655" cy="343529"/>
          </a:xfrm>
        </p:grpSpPr>
        <p:sp>
          <p:nvSpPr>
            <p:cNvPr id="20303" name="Google Shape;20303;p7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7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7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7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7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7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7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7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7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7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7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4" name="Google Shape;20314;p7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5" name="Google Shape;20315;p73"/>
          <p:cNvGrpSpPr/>
          <p:nvPr/>
        </p:nvGrpSpPr>
        <p:grpSpPr>
          <a:xfrm>
            <a:off x="2166043" y="3168344"/>
            <a:ext cx="369566" cy="349803"/>
            <a:chOff x="2166043" y="3351344"/>
            <a:chExt cx="369566" cy="349803"/>
          </a:xfrm>
        </p:grpSpPr>
        <p:sp>
          <p:nvSpPr>
            <p:cNvPr id="20316" name="Google Shape;20316;p7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7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7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7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7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7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7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7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4" name="Google Shape;20324;p7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5" name="Google Shape;20325;p73"/>
          <p:cNvGrpSpPr/>
          <p:nvPr/>
        </p:nvGrpSpPr>
        <p:grpSpPr>
          <a:xfrm>
            <a:off x="2619649" y="3169332"/>
            <a:ext cx="365793" cy="329275"/>
            <a:chOff x="2619649" y="3352332"/>
            <a:chExt cx="365793" cy="329275"/>
          </a:xfrm>
        </p:grpSpPr>
        <p:sp>
          <p:nvSpPr>
            <p:cNvPr id="20326" name="Google Shape;20326;p7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7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7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7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7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7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7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7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7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7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6" name="Google Shape;20336;p73"/>
          <p:cNvGrpSpPr/>
          <p:nvPr/>
        </p:nvGrpSpPr>
        <p:grpSpPr>
          <a:xfrm>
            <a:off x="1296135" y="1332240"/>
            <a:ext cx="340624" cy="351944"/>
            <a:chOff x="1293760" y="1498228"/>
            <a:chExt cx="340624" cy="351944"/>
          </a:xfrm>
        </p:grpSpPr>
        <p:sp>
          <p:nvSpPr>
            <p:cNvPr id="20337" name="Google Shape;20337;p7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8" name="Google Shape;20338;p7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9" name="Google Shape;20339;p7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7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7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7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7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7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7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7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7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8" name="Google Shape;20348;p7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7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7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1" name="Google Shape;20351;p73"/>
          <p:cNvGrpSpPr/>
          <p:nvPr/>
        </p:nvGrpSpPr>
        <p:grpSpPr>
          <a:xfrm>
            <a:off x="849601" y="1769074"/>
            <a:ext cx="406713" cy="383745"/>
            <a:chOff x="849601" y="1952074"/>
            <a:chExt cx="406713" cy="383745"/>
          </a:xfrm>
        </p:grpSpPr>
        <p:sp>
          <p:nvSpPr>
            <p:cNvPr id="20352" name="Google Shape;20352;p7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7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4" name="Google Shape;20354;p7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5" name="Google Shape;20355;p7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7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7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7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9" name="Google Shape;20359;p73"/>
          <p:cNvGrpSpPr/>
          <p:nvPr/>
        </p:nvGrpSpPr>
        <p:grpSpPr>
          <a:xfrm>
            <a:off x="2253871" y="2710365"/>
            <a:ext cx="203985" cy="355417"/>
            <a:chOff x="2253871" y="2893365"/>
            <a:chExt cx="203985" cy="355417"/>
          </a:xfrm>
        </p:grpSpPr>
        <p:sp>
          <p:nvSpPr>
            <p:cNvPr id="20360" name="Google Shape;20360;p7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7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7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7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7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7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7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7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8" name="Google Shape;20368;p7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7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7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1" name="Google Shape;20371;p73"/>
          <p:cNvGrpSpPr/>
          <p:nvPr/>
        </p:nvGrpSpPr>
        <p:grpSpPr>
          <a:xfrm>
            <a:off x="2191541" y="2225601"/>
            <a:ext cx="308823" cy="342571"/>
            <a:chOff x="2191541" y="2408601"/>
            <a:chExt cx="308823" cy="342571"/>
          </a:xfrm>
        </p:grpSpPr>
        <p:sp>
          <p:nvSpPr>
            <p:cNvPr id="20372" name="Google Shape;20372;p7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7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4" name="Google Shape;20374;p7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5" name="Google Shape;20375;p7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7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7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7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7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7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7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2" name="Google Shape;20382;p7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3" name="Google Shape;20383;p7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7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85" name="Google Shape;20385;p73"/>
          <p:cNvGrpSpPr/>
          <p:nvPr/>
        </p:nvGrpSpPr>
        <p:grpSpPr>
          <a:xfrm>
            <a:off x="847400" y="1320588"/>
            <a:ext cx="342496" cy="341553"/>
            <a:chOff x="847400" y="1503588"/>
            <a:chExt cx="342496" cy="341553"/>
          </a:xfrm>
        </p:grpSpPr>
        <p:sp>
          <p:nvSpPr>
            <p:cNvPr id="20386" name="Google Shape;20386;p7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7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7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7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0" name="Google Shape;20390;p7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1" name="Google Shape;20391;p7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2" name="Google Shape;20392;p7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3" name="Google Shape;20393;p7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7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7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7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7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8" name="Google Shape;20398;p7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9" name="Google Shape;20399;p7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7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1" name="Google Shape;20401;p7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2" name="Google Shape;20402;p7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7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7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7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6" name="Google Shape;20406;p73"/>
          <p:cNvGrpSpPr/>
          <p:nvPr/>
        </p:nvGrpSpPr>
        <p:grpSpPr>
          <a:xfrm>
            <a:off x="1329963" y="2716669"/>
            <a:ext cx="280495" cy="361077"/>
            <a:chOff x="1329963" y="2899669"/>
            <a:chExt cx="280495" cy="361077"/>
          </a:xfrm>
        </p:grpSpPr>
        <p:sp>
          <p:nvSpPr>
            <p:cNvPr id="20407" name="Google Shape;20407;p7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7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7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7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7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7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7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4" name="Google Shape;20414;p73"/>
          <p:cNvGrpSpPr/>
          <p:nvPr/>
        </p:nvGrpSpPr>
        <p:grpSpPr>
          <a:xfrm>
            <a:off x="937429" y="3617908"/>
            <a:ext cx="195496" cy="343439"/>
            <a:chOff x="937429" y="3800908"/>
            <a:chExt cx="195496" cy="343439"/>
          </a:xfrm>
        </p:grpSpPr>
        <p:sp>
          <p:nvSpPr>
            <p:cNvPr id="20415" name="Google Shape;20415;p7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7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7" name="Google Shape;20417;p7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8" name="Google Shape;20418;p7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7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7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7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7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7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7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7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7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7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28" name="Google Shape;20428;p73"/>
          <p:cNvGrpSpPr/>
          <p:nvPr/>
        </p:nvGrpSpPr>
        <p:grpSpPr>
          <a:xfrm>
            <a:off x="2687659" y="3627655"/>
            <a:ext cx="365164" cy="342511"/>
            <a:chOff x="2611459" y="3810655"/>
            <a:chExt cx="365164" cy="342511"/>
          </a:xfrm>
        </p:grpSpPr>
        <p:sp>
          <p:nvSpPr>
            <p:cNvPr id="20429" name="Google Shape;20429;p7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7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7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7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7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4" name="Google Shape;20434;p7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7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7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7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7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7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0" name="Google Shape;20440;p73"/>
          <p:cNvGrpSpPr/>
          <p:nvPr/>
        </p:nvGrpSpPr>
        <p:grpSpPr>
          <a:xfrm>
            <a:off x="3952456" y="1341280"/>
            <a:ext cx="370195" cy="300154"/>
            <a:chOff x="3952456" y="1524280"/>
            <a:chExt cx="370195" cy="300154"/>
          </a:xfrm>
        </p:grpSpPr>
        <p:sp>
          <p:nvSpPr>
            <p:cNvPr id="20441" name="Google Shape;20441;p7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2" name="Google Shape;20442;p7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7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7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7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7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47" name="Google Shape;20447;p73"/>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20448" name="Google Shape;20448;p73"/>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06"/>
        <p:cNvGrpSpPr/>
        <p:nvPr/>
      </p:nvGrpSpPr>
      <p:grpSpPr>
        <a:xfrm>
          <a:off x="0" y="0"/>
          <a:ext cx="0" cy="0"/>
          <a:chOff x="0" y="0"/>
          <a:chExt cx="0" cy="0"/>
        </a:xfrm>
      </p:grpSpPr>
      <p:sp>
        <p:nvSpPr>
          <p:cNvPr id="13007" name="Google Shape;13007;p52"/>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METRO </a:t>
            </a:r>
            <a:r>
              <a:rPr lang="en" dirty="0">
                <a:solidFill>
                  <a:schemeClr val="accent5"/>
                </a:solidFill>
              </a:rPr>
              <a:t>PERFORMANCE</a:t>
            </a:r>
            <a:endParaRPr b="1" dirty="0">
              <a:solidFill>
                <a:schemeClr val="accent5"/>
              </a:solidFill>
            </a:endParaRPr>
          </a:p>
        </p:txBody>
      </p:sp>
      <p:sp>
        <p:nvSpPr>
          <p:cNvPr id="13008" name="Google Shape;13008;p52"/>
          <p:cNvSpPr txBox="1"/>
          <p:nvPr/>
        </p:nvSpPr>
        <p:spPr>
          <a:xfrm>
            <a:off x="1211600" y="1347835"/>
            <a:ext cx="2198574" cy="509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b="1" dirty="0">
                <a:solidFill>
                  <a:schemeClr val="accent5"/>
                </a:solidFill>
                <a:latin typeface="Poppins"/>
                <a:ea typeface="Poppins"/>
                <a:cs typeface="Poppins"/>
                <a:sym typeface="Poppins"/>
              </a:rPr>
              <a:t>Orders Driven</a:t>
            </a:r>
            <a:endParaRPr sz="2200" b="1" dirty="0">
              <a:solidFill>
                <a:schemeClr val="accent5"/>
              </a:solidFill>
              <a:latin typeface="Poppins"/>
              <a:ea typeface="Poppins"/>
              <a:cs typeface="Poppins"/>
              <a:sym typeface="Poppins"/>
            </a:endParaRPr>
          </a:p>
        </p:txBody>
      </p:sp>
      <p:sp>
        <p:nvSpPr>
          <p:cNvPr id="13009" name="Google Shape;13009;p52"/>
          <p:cNvSpPr txBox="1"/>
          <p:nvPr/>
        </p:nvSpPr>
        <p:spPr>
          <a:xfrm>
            <a:off x="1211600" y="1781050"/>
            <a:ext cx="2063378" cy="88684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Epilogue"/>
                <a:ea typeface="Epilogue"/>
                <a:cs typeface="Epilogue"/>
                <a:sym typeface="Epilogue"/>
              </a:rPr>
              <a:t>Less populated cities produced higher volume of orders driven </a:t>
            </a:r>
            <a:endParaRPr dirty="0">
              <a:solidFill>
                <a:schemeClr val="dk1"/>
              </a:solidFill>
              <a:latin typeface="Epilogue"/>
              <a:ea typeface="Epilogue"/>
              <a:cs typeface="Epilogue"/>
              <a:sym typeface="Epilogue"/>
            </a:endParaRPr>
          </a:p>
        </p:txBody>
      </p:sp>
      <p:sp>
        <p:nvSpPr>
          <p:cNvPr id="13011" name="Google Shape;13011;p52"/>
          <p:cNvSpPr txBox="1"/>
          <p:nvPr/>
        </p:nvSpPr>
        <p:spPr>
          <a:xfrm>
            <a:off x="1211599" y="2893798"/>
            <a:ext cx="2033575" cy="148820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1"/>
                </a:solidFill>
                <a:latin typeface="Epilogue"/>
                <a:ea typeface="Epilogue"/>
                <a:cs typeface="Epilogue"/>
                <a:sym typeface="Epilogue"/>
              </a:rPr>
              <a:t>Only New York City holds a data relevance score is below 1, CPA was among the highest metros</a:t>
            </a:r>
            <a:endParaRPr dirty="0">
              <a:solidFill>
                <a:schemeClr val="dk1"/>
              </a:solidFill>
              <a:latin typeface="Epilogue"/>
              <a:ea typeface="Epilogue"/>
              <a:cs typeface="Epilogue"/>
              <a:sym typeface="Epilogue"/>
            </a:endParaRPr>
          </a:p>
        </p:txBody>
      </p:sp>
      <p:sp>
        <p:nvSpPr>
          <p:cNvPr id="7" name="Google Shape;12868;p51">
            <a:extLst>
              <a:ext uri="{FF2B5EF4-FFF2-40B4-BE49-F238E27FC236}">
                <a16:creationId xmlns:a16="http://schemas.microsoft.com/office/drawing/2014/main" id="{61312666-C200-3075-9F50-D99897D54BB1}"/>
              </a:ext>
            </a:extLst>
          </p:cNvPr>
          <p:cNvSpPr/>
          <p:nvPr/>
        </p:nvSpPr>
        <p:spPr>
          <a:xfrm>
            <a:off x="854194" y="1470428"/>
            <a:ext cx="293812" cy="264213"/>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700"/>
          </a:p>
        </p:txBody>
      </p:sp>
      <p:pic>
        <p:nvPicPr>
          <p:cNvPr id="8" name="Picture 7">
            <a:extLst>
              <a:ext uri="{FF2B5EF4-FFF2-40B4-BE49-F238E27FC236}">
                <a16:creationId xmlns:a16="http://schemas.microsoft.com/office/drawing/2014/main" id="{6D6B29D0-9704-553A-09B3-621C2FF42064}"/>
              </a:ext>
            </a:extLst>
          </p:cNvPr>
          <p:cNvPicPr>
            <a:picLocks noChangeAspect="1"/>
          </p:cNvPicPr>
          <p:nvPr/>
        </p:nvPicPr>
        <p:blipFill>
          <a:blip r:embed="rId3"/>
          <a:stretch>
            <a:fillRect/>
          </a:stretch>
        </p:blipFill>
        <p:spPr>
          <a:xfrm>
            <a:off x="3615953" y="1129900"/>
            <a:ext cx="4473797" cy="3252106"/>
          </a:xfrm>
          <a:prstGeom prst="rect">
            <a:avLst/>
          </a:prstGeom>
        </p:spPr>
      </p:pic>
    </p:spTree>
    <p:extLst>
      <p:ext uri="{BB962C8B-B14F-4D97-AF65-F5344CB8AC3E}">
        <p14:creationId xmlns:p14="http://schemas.microsoft.com/office/powerpoint/2010/main" val="394143634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0452"/>
        <p:cNvGrpSpPr/>
        <p:nvPr/>
      </p:nvGrpSpPr>
      <p:grpSpPr>
        <a:xfrm>
          <a:off x="0" y="0"/>
          <a:ext cx="0" cy="0"/>
          <a:chOff x="0" y="0"/>
          <a:chExt cx="0" cy="0"/>
        </a:xfrm>
      </p:grpSpPr>
      <p:grpSp>
        <p:nvGrpSpPr>
          <p:cNvPr id="20453" name="Google Shape;20453;p74"/>
          <p:cNvGrpSpPr/>
          <p:nvPr/>
        </p:nvGrpSpPr>
        <p:grpSpPr>
          <a:xfrm>
            <a:off x="908482" y="1350185"/>
            <a:ext cx="257112" cy="362808"/>
            <a:chOff x="908482" y="1502585"/>
            <a:chExt cx="257112" cy="362808"/>
          </a:xfrm>
        </p:grpSpPr>
        <p:sp>
          <p:nvSpPr>
            <p:cNvPr id="20454" name="Google Shape;20454;p7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7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7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7" name="Google Shape;20457;p7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8" name="Google Shape;20458;p7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7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7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7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7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7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7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7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7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7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7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9" name="Google Shape;20469;p7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7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7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7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7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4" name="Google Shape;20474;p74"/>
          <p:cNvGrpSpPr/>
          <p:nvPr/>
        </p:nvGrpSpPr>
        <p:grpSpPr>
          <a:xfrm>
            <a:off x="1303537" y="1350316"/>
            <a:ext cx="362939" cy="362677"/>
            <a:chOff x="1303537" y="1502716"/>
            <a:chExt cx="362939" cy="362677"/>
          </a:xfrm>
        </p:grpSpPr>
        <p:sp>
          <p:nvSpPr>
            <p:cNvPr id="20475" name="Google Shape;20475;p7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7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7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7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7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7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7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7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7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7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7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86" name="Google Shape;20486;p74"/>
          <p:cNvGrpSpPr/>
          <p:nvPr/>
        </p:nvGrpSpPr>
        <p:grpSpPr>
          <a:xfrm>
            <a:off x="1751901" y="1350316"/>
            <a:ext cx="362677" cy="362677"/>
            <a:chOff x="1751901" y="1502716"/>
            <a:chExt cx="362677" cy="362677"/>
          </a:xfrm>
        </p:grpSpPr>
        <p:sp>
          <p:nvSpPr>
            <p:cNvPr id="20487" name="Google Shape;20487;p7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7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9" name="Google Shape;20489;p7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0" name="Google Shape;20490;p7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7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7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7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7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7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7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7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7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7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0" name="Google Shape;20500;p7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7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7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7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7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5" name="Google Shape;20505;p7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6" name="Google Shape;20506;p74"/>
          <p:cNvGrpSpPr/>
          <p:nvPr/>
        </p:nvGrpSpPr>
        <p:grpSpPr>
          <a:xfrm>
            <a:off x="3095178" y="1350316"/>
            <a:ext cx="334290" cy="362677"/>
            <a:chOff x="3095178" y="1502716"/>
            <a:chExt cx="334290" cy="362677"/>
          </a:xfrm>
        </p:grpSpPr>
        <p:sp>
          <p:nvSpPr>
            <p:cNvPr id="20507" name="Google Shape;20507;p7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7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9" name="Google Shape;20509;p7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0" name="Google Shape;20510;p7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7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7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7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7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5" name="Google Shape;20515;p7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7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7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7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7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7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7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2" name="Google Shape;20522;p7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3" name="Google Shape;20523;p7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4" name="Google Shape;20524;p74"/>
          <p:cNvGrpSpPr/>
          <p:nvPr/>
        </p:nvGrpSpPr>
        <p:grpSpPr>
          <a:xfrm>
            <a:off x="3542281" y="1353205"/>
            <a:ext cx="366196" cy="357005"/>
            <a:chOff x="3542281" y="1505605"/>
            <a:chExt cx="366196" cy="357005"/>
          </a:xfrm>
        </p:grpSpPr>
        <p:sp>
          <p:nvSpPr>
            <p:cNvPr id="20525" name="Google Shape;20525;p7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6" name="Google Shape;20526;p7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7" name="Google Shape;20527;p7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7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7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0" name="Google Shape;20530;p7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7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7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7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7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7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7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7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8" name="Google Shape;20538;p7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9" name="Google Shape;20539;p7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7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7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7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7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7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7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7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7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7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7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0" name="Google Shape;20550;p74"/>
          <p:cNvGrpSpPr/>
          <p:nvPr/>
        </p:nvGrpSpPr>
        <p:grpSpPr>
          <a:xfrm>
            <a:off x="1748382" y="3232397"/>
            <a:ext cx="364673" cy="340067"/>
            <a:chOff x="1748382" y="3384797"/>
            <a:chExt cx="364673" cy="340067"/>
          </a:xfrm>
        </p:grpSpPr>
        <p:sp>
          <p:nvSpPr>
            <p:cNvPr id="20551" name="Google Shape;20551;p7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7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3" name="Google Shape;20553;p7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4" name="Google Shape;20554;p7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7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7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7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7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7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7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7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7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7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7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7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6" name="Google Shape;20566;p74"/>
          <p:cNvGrpSpPr/>
          <p:nvPr/>
        </p:nvGrpSpPr>
        <p:grpSpPr>
          <a:xfrm>
            <a:off x="6221064" y="3658649"/>
            <a:ext cx="364673" cy="339804"/>
            <a:chOff x="6221064" y="3811049"/>
            <a:chExt cx="364673" cy="339804"/>
          </a:xfrm>
        </p:grpSpPr>
        <p:sp>
          <p:nvSpPr>
            <p:cNvPr id="20567" name="Google Shape;20567;p7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8" name="Google Shape;20568;p7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9" name="Google Shape;20569;p7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7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1" name="Google Shape;20571;p7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7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7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7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7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7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7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7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7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0" name="Google Shape;20580;p7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7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2" name="Google Shape;20582;p74"/>
          <p:cNvGrpSpPr/>
          <p:nvPr/>
        </p:nvGrpSpPr>
        <p:grpSpPr>
          <a:xfrm>
            <a:off x="2182643" y="3233920"/>
            <a:ext cx="382030" cy="320451"/>
            <a:chOff x="2182643" y="3386320"/>
            <a:chExt cx="382030" cy="320451"/>
          </a:xfrm>
        </p:grpSpPr>
        <p:sp>
          <p:nvSpPr>
            <p:cNvPr id="20583" name="Google Shape;20583;p7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4" name="Google Shape;20584;p7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7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7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7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7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7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7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7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7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7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7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7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7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7" name="Google Shape;20597;p7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8" name="Google Shape;20598;p74"/>
          <p:cNvGrpSpPr/>
          <p:nvPr/>
        </p:nvGrpSpPr>
        <p:grpSpPr>
          <a:xfrm>
            <a:off x="3084386" y="3236940"/>
            <a:ext cx="353880" cy="330745"/>
            <a:chOff x="3084386" y="3389340"/>
            <a:chExt cx="353880" cy="330745"/>
          </a:xfrm>
        </p:grpSpPr>
        <p:sp>
          <p:nvSpPr>
            <p:cNvPr id="20599" name="Google Shape;20599;p7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7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7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7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7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7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7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7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7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7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7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7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1" name="Google Shape;20611;p74"/>
          <p:cNvGrpSpPr/>
          <p:nvPr/>
        </p:nvGrpSpPr>
        <p:grpSpPr>
          <a:xfrm>
            <a:off x="863499" y="1818506"/>
            <a:ext cx="347078" cy="364016"/>
            <a:chOff x="863499" y="1970906"/>
            <a:chExt cx="347078" cy="364016"/>
          </a:xfrm>
        </p:grpSpPr>
        <p:sp>
          <p:nvSpPr>
            <p:cNvPr id="20612" name="Google Shape;20612;p7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3" name="Google Shape;20613;p7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7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7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7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7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7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7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7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7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2" name="Google Shape;20622;p7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3" name="Google Shape;20623;p7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7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7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6" name="Google Shape;20626;p74"/>
          <p:cNvGrpSpPr/>
          <p:nvPr/>
        </p:nvGrpSpPr>
        <p:grpSpPr>
          <a:xfrm>
            <a:off x="1749879" y="1818506"/>
            <a:ext cx="364436" cy="364174"/>
            <a:chOff x="1749879" y="1970906"/>
            <a:chExt cx="364436" cy="364174"/>
          </a:xfrm>
        </p:grpSpPr>
        <p:sp>
          <p:nvSpPr>
            <p:cNvPr id="20627" name="Google Shape;20627;p7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7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7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7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7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7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7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7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5" name="Google Shape;20635;p7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74"/>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7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8" name="Google Shape;20638;p7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7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7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1" name="Google Shape;20641;p74"/>
          <p:cNvGrpSpPr/>
          <p:nvPr/>
        </p:nvGrpSpPr>
        <p:grpSpPr>
          <a:xfrm>
            <a:off x="2186425" y="1823758"/>
            <a:ext cx="396106" cy="353985"/>
            <a:chOff x="2186425" y="1976158"/>
            <a:chExt cx="396106" cy="353985"/>
          </a:xfrm>
        </p:grpSpPr>
        <p:sp>
          <p:nvSpPr>
            <p:cNvPr id="20642" name="Google Shape;20642;p7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7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7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7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7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7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7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9" name="Google Shape;20649;p74"/>
          <p:cNvGrpSpPr/>
          <p:nvPr/>
        </p:nvGrpSpPr>
        <p:grpSpPr>
          <a:xfrm>
            <a:off x="2659157" y="1865012"/>
            <a:ext cx="319190" cy="271240"/>
            <a:chOff x="2659157" y="2017412"/>
            <a:chExt cx="319190" cy="271240"/>
          </a:xfrm>
        </p:grpSpPr>
        <p:sp>
          <p:nvSpPr>
            <p:cNvPr id="20650" name="Google Shape;20650;p7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1" name="Google Shape;20651;p7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2" name="Google Shape;20652;p7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7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7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7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7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7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7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7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7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7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2" name="Google Shape;20662;p7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3" name="Google Shape;20663;p7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7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7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7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7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7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7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7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7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7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7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7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7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6" name="Google Shape;20676;p74"/>
          <p:cNvGrpSpPr/>
          <p:nvPr/>
        </p:nvGrpSpPr>
        <p:grpSpPr>
          <a:xfrm>
            <a:off x="3111775" y="1841116"/>
            <a:ext cx="318928" cy="319217"/>
            <a:chOff x="3111775" y="1993516"/>
            <a:chExt cx="318928" cy="319217"/>
          </a:xfrm>
        </p:grpSpPr>
        <p:sp>
          <p:nvSpPr>
            <p:cNvPr id="20677" name="Google Shape;20677;p7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8" name="Google Shape;20678;p7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7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7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7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7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7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7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5" name="Google Shape;20685;p7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7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7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7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7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7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1" name="Google Shape;20691;p7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2" name="Google Shape;20692;p7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3" name="Google Shape;20693;p7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4" name="Google Shape;20694;p7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5" name="Google Shape;20695;p7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6" name="Google Shape;20696;p7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7" name="Google Shape;20697;p7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8" name="Google Shape;20698;p7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7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7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1" name="Google Shape;20701;p7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2" name="Google Shape;20702;p7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7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7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7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7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7" name="Google Shape;20707;p74"/>
          <p:cNvGrpSpPr/>
          <p:nvPr/>
        </p:nvGrpSpPr>
        <p:grpSpPr>
          <a:xfrm>
            <a:off x="4023785" y="1818007"/>
            <a:ext cx="288807" cy="355377"/>
            <a:chOff x="4023785" y="1970407"/>
            <a:chExt cx="288807" cy="355377"/>
          </a:xfrm>
        </p:grpSpPr>
        <p:sp>
          <p:nvSpPr>
            <p:cNvPr id="20708" name="Google Shape;20708;p7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9" name="Google Shape;20709;p7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0" name="Google Shape;20710;p7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7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7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7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4" name="Google Shape;20714;p7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5" name="Google Shape;20715;p7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6" name="Google Shape;20716;p7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7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7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9" name="Google Shape;20719;p7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0" name="Google Shape;20720;p7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7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7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7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7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7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7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7" name="Google Shape;20727;p7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8" name="Google Shape;20728;p74"/>
          <p:cNvGrpSpPr/>
          <p:nvPr/>
        </p:nvGrpSpPr>
        <p:grpSpPr>
          <a:xfrm>
            <a:off x="3544540" y="3228563"/>
            <a:ext cx="320188" cy="319269"/>
            <a:chOff x="3544540" y="3380963"/>
            <a:chExt cx="320188" cy="319269"/>
          </a:xfrm>
        </p:grpSpPr>
        <p:sp>
          <p:nvSpPr>
            <p:cNvPr id="20729" name="Google Shape;20729;p7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7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7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7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7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7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7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7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7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7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7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7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7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7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7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7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5" name="Google Shape;20745;p74"/>
          <p:cNvGrpSpPr/>
          <p:nvPr/>
        </p:nvGrpSpPr>
        <p:grpSpPr>
          <a:xfrm>
            <a:off x="3944637" y="3202434"/>
            <a:ext cx="415696" cy="371605"/>
            <a:chOff x="3944637" y="3354834"/>
            <a:chExt cx="415696" cy="371605"/>
          </a:xfrm>
        </p:grpSpPr>
        <p:sp>
          <p:nvSpPr>
            <p:cNvPr id="20746" name="Google Shape;20746;p7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7" name="Google Shape;20747;p7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7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7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7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7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2" name="Google Shape;20752;p7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74"/>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7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7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7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7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7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9" name="Google Shape;20759;p7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0" name="Google Shape;20760;p7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1" name="Google Shape;20761;p7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7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63" name="Google Shape;20763;p74"/>
          <p:cNvGrpSpPr/>
          <p:nvPr/>
        </p:nvGrpSpPr>
        <p:grpSpPr>
          <a:xfrm>
            <a:off x="1314619" y="3669127"/>
            <a:ext cx="346317" cy="332136"/>
            <a:chOff x="1314619" y="3821527"/>
            <a:chExt cx="346317" cy="332136"/>
          </a:xfrm>
        </p:grpSpPr>
        <p:sp>
          <p:nvSpPr>
            <p:cNvPr id="20764" name="Google Shape;20764;p7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7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7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7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7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7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0" name="Google Shape;20770;p7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1" name="Google Shape;20771;p7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2" name="Google Shape;20772;p74"/>
          <p:cNvGrpSpPr/>
          <p:nvPr/>
        </p:nvGrpSpPr>
        <p:grpSpPr>
          <a:xfrm>
            <a:off x="1751139" y="3638534"/>
            <a:ext cx="386258" cy="380507"/>
            <a:chOff x="1751139" y="3790934"/>
            <a:chExt cx="386258" cy="380507"/>
          </a:xfrm>
        </p:grpSpPr>
        <p:sp>
          <p:nvSpPr>
            <p:cNvPr id="20773" name="Google Shape;20773;p7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7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7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7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7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7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7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7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7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7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7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7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7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7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7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7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7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0" name="Google Shape;20790;p7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1" name="Google Shape;20791;p74"/>
          <p:cNvGrpSpPr/>
          <p:nvPr/>
        </p:nvGrpSpPr>
        <p:grpSpPr>
          <a:xfrm>
            <a:off x="2189681" y="3669206"/>
            <a:ext cx="395607" cy="318928"/>
            <a:chOff x="2189681" y="3821606"/>
            <a:chExt cx="395607" cy="318928"/>
          </a:xfrm>
        </p:grpSpPr>
        <p:sp>
          <p:nvSpPr>
            <p:cNvPr id="20792" name="Google Shape;20792;p7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7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4" name="Google Shape;20794;p7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7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7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7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7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7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0" name="Google Shape;20800;p7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1" name="Google Shape;20801;p7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7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7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7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7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7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7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8" name="Google Shape;20808;p7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9" name="Google Shape;20809;p7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7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7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7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7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4" name="Google Shape;20814;p7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5" name="Google Shape;20815;p7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7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7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7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7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7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7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22" name="Google Shape;20822;p74"/>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23" name="Google Shape;20823;p74"/>
          <p:cNvGrpSpPr/>
          <p:nvPr/>
        </p:nvGrpSpPr>
        <p:grpSpPr>
          <a:xfrm>
            <a:off x="1277409" y="1808947"/>
            <a:ext cx="420475" cy="383055"/>
            <a:chOff x="1277409" y="1961347"/>
            <a:chExt cx="420475" cy="383055"/>
          </a:xfrm>
        </p:grpSpPr>
        <p:sp>
          <p:nvSpPr>
            <p:cNvPr id="20824" name="Google Shape;20824;p7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5" name="Google Shape;20825;p7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7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7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8" name="Google Shape;20828;p7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7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7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7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7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7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7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7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6" name="Google Shape;20836;p7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7" name="Google Shape;20837;p7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7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7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7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7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7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7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7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7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7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7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8" name="Google Shape;20848;p7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9" name="Google Shape;20849;p7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7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1" name="Google Shape;20851;p74"/>
          <p:cNvGrpSpPr/>
          <p:nvPr/>
        </p:nvGrpSpPr>
        <p:grpSpPr>
          <a:xfrm>
            <a:off x="2215075" y="2280419"/>
            <a:ext cx="380008" cy="351648"/>
            <a:chOff x="2215075" y="2432819"/>
            <a:chExt cx="380008" cy="351648"/>
          </a:xfrm>
        </p:grpSpPr>
        <p:sp>
          <p:nvSpPr>
            <p:cNvPr id="20852" name="Google Shape;20852;p7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7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74"/>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5" name="Google Shape;20855;p7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6" name="Google Shape;20856;p7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7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7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7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7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7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7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3" name="Google Shape;20863;p7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4" name="Google Shape;20864;p7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7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7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7" name="Google Shape;20867;p7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8" name="Google Shape;20868;p7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7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7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7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7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7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74"/>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7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7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7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7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7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7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7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7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3" name="Google Shape;20883;p74"/>
          <p:cNvGrpSpPr/>
          <p:nvPr/>
        </p:nvGrpSpPr>
        <p:grpSpPr>
          <a:xfrm>
            <a:off x="2661416" y="2269942"/>
            <a:ext cx="344059" cy="340671"/>
            <a:chOff x="2661416" y="2422342"/>
            <a:chExt cx="344059" cy="340671"/>
          </a:xfrm>
        </p:grpSpPr>
        <p:sp>
          <p:nvSpPr>
            <p:cNvPr id="20884" name="Google Shape;20884;p7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5" name="Google Shape;20885;p7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7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7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7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7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7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1" name="Google Shape;20891;p7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2" name="Google Shape;20892;p7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7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7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5" name="Google Shape;20895;p7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7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7" name="Google Shape;20897;p74"/>
          <p:cNvGrpSpPr/>
          <p:nvPr/>
        </p:nvGrpSpPr>
        <p:grpSpPr>
          <a:xfrm>
            <a:off x="4066510" y="2269942"/>
            <a:ext cx="206876" cy="348470"/>
            <a:chOff x="4066510" y="2422342"/>
            <a:chExt cx="206876" cy="348470"/>
          </a:xfrm>
        </p:grpSpPr>
        <p:sp>
          <p:nvSpPr>
            <p:cNvPr id="20898" name="Google Shape;20898;p7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7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7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7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7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7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7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5" name="Google Shape;20905;p7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6" name="Google Shape;20906;p7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7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7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7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910" name="Google Shape;20910;p74"/>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11" name="Google Shape;20911;p74"/>
          <p:cNvGrpSpPr/>
          <p:nvPr/>
        </p:nvGrpSpPr>
        <p:grpSpPr>
          <a:xfrm>
            <a:off x="2617693" y="3664925"/>
            <a:ext cx="420475" cy="326491"/>
            <a:chOff x="2617693" y="3817325"/>
            <a:chExt cx="420475" cy="326491"/>
          </a:xfrm>
        </p:grpSpPr>
        <p:sp>
          <p:nvSpPr>
            <p:cNvPr id="20912" name="Google Shape;20912;p7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7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7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7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7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7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7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7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7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1" name="Google Shape;20921;p7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2" name="Google Shape;20922;p7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7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7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7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6" name="Google Shape;20926;p7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7" name="Google Shape;20927;p7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7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9" name="Google Shape;20929;p74"/>
          <p:cNvGrpSpPr/>
          <p:nvPr/>
        </p:nvGrpSpPr>
        <p:grpSpPr>
          <a:xfrm>
            <a:off x="3545301" y="2271123"/>
            <a:ext cx="358134" cy="356637"/>
            <a:chOff x="3545301" y="2423523"/>
            <a:chExt cx="358134" cy="356637"/>
          </a:xfrm>
        </p:grpSpPr>
        <p:sp>
          <p:nvSpPr>
            <p:cNvPr id="20930" name="Google Shape;20930;p7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7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7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3" name="Google Shape;20933;p7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4" name="Google Shape;20934;p7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7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7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7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7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9" name="Google Shape;20939;p74"/>
          <p:cNvGrpSpPr/>
          <p:nvPr/>
        </p:nvGrpSpPr>
        <p:grpSpPr>
          <a:xfrm>
            <a:off x="5766424" y="4122795"/>
            <a:ext cx="358160" cy="356926"/>
            <a:chOff x="5766424" y="4275195"/>
            <a:chExt cx="358160" cy="356926"/>
          </a:xfrm>
        </p:grpSpPr>
        <p:sp>
          <p:nvSpPr>
            <p:cNvPr id="20940" name="Google Shape;20940;p7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1" name="Google Shape;20941;p7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2" name="Google Shape;20942;p7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7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4" name="Google Shape;20944;p7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7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7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7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7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9" name="Google Shape;20949;p74"/>
          <p:cNvGrpSpPr/>
          <p:nvPr/>
        </p:nvGrpSpPr>
        <p:grpSpPr>
          <a:xfrm>
            <a:off x="3531462" y="3672199"/>
            <a:ext cx="377251" cy="324232"/>
            <a:chOff x="3531462" y="3824599"/>
            <a:chExt cx="377251" cy="324232"/>
          </a:xfrm>
        </p:grpSpPr>
        <p:sp>
          <p:nvSpPr>
            <p:cNvPr id="20950" name="Google Shape;20950;p7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1" name="Google Shape;20951;p7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7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7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7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7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7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7" name="Google Shape;20957;p7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8" name="Google Shape;20958;p7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7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0" name="Google Shape;20960;p7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1" name="Google Shape;20961;p74"/>
          <p:cNvGrpSpPr/>
          <p:nvPr/>
        </p:nvGrpSpPr>
        <p:grpSpPr>
          <a:xfrm>
            <a:off x="4030586" y="3652846"/>
            <a:ext cx="286523" cy="340566"/>
            <a:chOff x="4030586" y="3805246"/>
            <a:chExt cx="286523" cy="340566"/>
          </a:xfrm>
        </p:grpSpPr>
        <p:sp>
          <p:nvSpPr>
            <p:cNvPr id="20962" name="Google Shape;20962;p7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7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7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7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6" name="Google Shape;20966;p7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7" name="Google Shape;20967;p7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7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7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0" name="Google Shape;20970;p7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1" name="Google Shape;20971;p7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2" name="Google Shape;20972;p7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7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4" name="Google Shape;20974;p7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5" name="Google Shape;20975;p74"/>
          <p:cNvGrpSpPr/>
          <p:nvPr/>
        </p:nvGrpSpPr>
        <p:grpSpPr>
          <a:xfrm>
            <a:off x="2180884" y="2736319"/>
            <a:ext cx="376752" cy="374468"/>
            <a:chOff x="2180884" y="2888719"/>
            <a:chExt cx="376752" cy="374468"/>
          </a:xfrm>
        </p:grpSpPr>
        <p:sp>
          <p:nvSpPr>
            <p:cNvPr id="20976" name="Google Shape;20976;p7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7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8" name="Google Shape;20978;p7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7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0" name="Google Shape;20980;p7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1" name="Google Shape;20981;p7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7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3" name="Google Shape;20983;p7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4" name="Google Shape;20984;p7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7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7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7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7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7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0" name="Google Shape;20990;p74"/>
          <p:cNvGrpSpPr/>
          <p:nvPr/>
        </p:nvGrpSpPr>
        <p:grpSpPr>
          <a:xfrm>
            <a:off x="3954432" y="2790599"/>
            <a:ext cx="378249" cy="265909"/>
            <a:chOff x="3954432" y="2942999"/>
            <a:chExt cx="378249" cy="265909"/>
          </a:xfrm>
        </p:grpSpPr>
        <p:sp>
          <p:nvSpPr>
            <p:cNvPr id="20991" name="Google Shape;20991;p7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7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3" name="Google Shape;20993;p7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4" name="Google Shape;20994;p7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7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7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7" name="Google Shape;20997;p7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7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7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00" name="Google Shape;21000;p74"/>
          <p:cNvGrpSpPr/>
          <p:nvPr/>
        </p:nvGrpSpPr>
        <p:grpSpPr>
          <a:xfrm>
            <a:off x="1752137" y="4114208"/>
            <a:ext cx="378512" cy="374756"/>
            <a:chOff x="1752137" y="4266608"/>
            <a:chExt cx="378512" cy="374756"/>
          </a:xfrm>
        </p:grpSpPr>
        <p:sp>
          <p:nvSpPr>
            <p:cNvPr id="21001" name="Google Shape;21001;p7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7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3" name="Google Shape;21003;p7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4" name="Google Shape;21004;p7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7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7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7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7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7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7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7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2" name="Google Shape;21012;p7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3" name="Google Shape;21013;p7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4" name="Google Shape;21014;p7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7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7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7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8" name="Google Shape;21018;p7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9" name="Google Shape;21019;p7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7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7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2" name="Google Shape;21022;p74"/>
          <p:cNvGrpSpPr/>
          <p:nvPr/>
        </p:nvGrpSpPr>
        <p:grpSpPr>
          <a:xfrm>
            <a:off x="3117788" y="3660146"/>
            <a:ext cx="341065" cy="341065"/>
            <a:chOff x="3117788" y="3812546"/>
            <a:chExt cx="341065" cy="341065"/>
          </a:xfrm>
        </p:grpSpPr>
        <p:sp>
          <p:nvSpPr>
            <p:cNvPr id="21023" name="Google Shape;21023;p7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4" name="Google Shape;21024;p7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5" name="Google Shape;21025;p7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7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7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7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9" name="Google Shape;21029;p74"/>
          <p:cNvGrpSpPr/>
          <p:nvPr/>
        </p:nvGrpSpPr>
        <p:grpSpPr>
          <a:xfrm>
            <a:off x="3994400" y="4147532"/>
            <a:ext cx="338281" cy="322657"/>
            <a:chOff x="3994400" y="4299932"/>
            <a:chExt cx="338281" cy="322657"/>
          </a:xfrm>
        </p:grpSpPr>
        <p:sp>
          <p:nvSpPr>
            <p:cNvPr id="21030" name="Google Shape;21030;p7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7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7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3" name="Google Shape;21033;p7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7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7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6" name="Google Shape;21036;p7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7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38" name="Google Shape;21038;p74"/>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74"/>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40" name="Google Shape;21040;p74"/>
          <p:cNvGrpSpPr/>
          <p:nvPr/>
        </p:nvGrpSpPr>
        <p:grpSpPr>
          <a:xfrm>
            <a:off x="3573426" y="1813228"/>
            <a:ext cx="302358" cy="374993"/>
            <a:chOff x="3573426" y="1965628"/>
            <a:chExt cx="302358" cy="374993"/>
          </a:xfrm>
        </p:grpSpPr>
        <p:sp>
          <p:nvSpPr>
            <p:cNvPr id="21041" name="Google Shape;21041;p7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7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7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7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7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7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7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7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9" name="Google Shape;21049;p7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0" name="Google Shape;21050;p7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7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7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3" name="Google Shape;21053;p7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7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7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7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7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8" name="Google Shape;21058;p7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7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7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7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7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3" name="Google Shape;21063;p7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4" name="Google Shape;21064;p7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7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7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7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7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74"/>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0" name="Google Shape;21070;p7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7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7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7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7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5" name="Google Shape;21075;p7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6" name="Google Shape;21076;p74"/>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7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8" name="Google Shape;21078;p7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9" name="Google Shape;21079;p7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7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7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7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74"/>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74"/>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7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7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7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88" name="Google Shape;21088;p74"/>
          <p:cNvGrpSpPr/>
          <p:nvPr/>
        </p:nvGrpSpPr>
        <p:grpSpPr>
          <a:xfrm>
            <a:off x="3513632" y="2756172"/>
            <a:ext cx="355876" cy="331007"/>
            <a:chOff x="3513632" y="2908572"/>
            <a:chExt cx="355876" cy="331007"/>
          </a:xfrm>
        </p:grpSpPr>
        <p:sp>
          <p:nvSpPr>
            <p:cNvPr id="21089" name="Google Shape;21089;p7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7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7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7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7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7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7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7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7" name="Google Shape;21097;p7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8" name="Google Shape;21098;p7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7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7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7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7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7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7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5" name="Google Shape;21105;p74"/>
          <p:cNvGrpSpPr/>
          <p:nvPr/>
        </p:nvGrpSpPr>
        <p:grpSpPr>
          <a:xfrm>
            <a:off x="2694083" y="2736030"/>
            <a:ext cx="235762" cy="374756"/>
            <a:chOff x="2694083" y="2888430"/>
            <a:chExt cx="235762" cy="374756"/>
          </a:xfrm>
        </p:grpSpPr>
        <p:sp>
          <p:nvSpPr>
            <p:cNvPr id="21106" name="Google Shape;21106;p7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7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7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7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7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7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7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7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4" name="Google Shape;21114;p7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15" name="Google Shape;21115;p74"/>
          <p:cNvGrpSpPr/>
          <p:nvPr/>
        </p:nvGrpSpPr>
        <p:grpSpPr>
          <a:xfrm>
            <a:off x="871534" y="4148188"/>
            <a:ext cx="357661" cy="311155"/>
            <a:chOff x="871534" y="4300588"/>
            <a:chExt cx="357661" cy="311155"/>
          </a:xfrm>
        </p:grpSpPr>
        <p:sp>
          <p:nvSpPr>
            <p:cNvPr id="21116" name="Google Shape;21116;p7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7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7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7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7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1" name="Google Shape;21121;p7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2" name="Google Shape;21122;p7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7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7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7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6" name="Google Shape;21126;p7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7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7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7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7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7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7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3" name="Google Shape;21133;p7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4" name="Google Shape;21134;p7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5" name="Google Shape;21135;p7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7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7" name="Google Shape;21137;p74"/>
          <p:cNvGrpSpPr/>
          <p:nvPr/>
        </p:nvGrpSpPr>
        <p:grpSpPr>
          <a:xfrm>
            <a:off x="916019" y="3669206"/>
            <a:ext cx="250100" cy="336785"/>
            <a:chOff x="916019" y="3821606"/>
            <a:chExt cx="250100" cy="336785"/>
          </a:xfrm>
        </p:grpSpPr>
        <p:sp>
          <p:nvSpPr>
            <p:cNvPr id="21138" name="Google Shape;21138;p7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9" name="Google Shape;21139;p7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7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7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7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7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7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7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7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7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7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7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7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1" name="Google Shape;21151;p74"/>
          <p:cNvGrpSpPr/>
          <p:nvPr/>
        </p:nvGrpSpPr>
        <p:grpSpPr>
          <a:xfrm>
            <a:off x="849686" y="2757170"/>
            <a:ext cx="374730" cy="332504"/>
            <a:chOff x="849686" y="2909570"/>
            <a:chExt cx="374730" cy="332504"/>
          </a:xfrm>
        </p:grpSpPr>
        <p:sp>
          <p:nvSpPr>
            <p:cNvPr id="21152" name="Google Shape;21152;p7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7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7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5" name="Google Shape;21155;p7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6" name="Google Shape;21156;p7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7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7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7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0" name="Google Shape;21160;p7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1" name="Google Shape;21161;p7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7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63" name="Google Shape;21163;p74"/>
          <p:cNvGrpSpPr/>
          <p:nvPr/>
        </p:nvGrpSpPr>
        <p:grpSpPr>
          <a:xfrm>
            <a:off x="1735567" y="2267841"/>
            <a:ext cx="417718" cy="372866"/>
            <a:chOff x="1735567" y="2420241"/>
            <a:chExt cx="417718" cy="372866"/>
          </a:xfrm>
        </p:grpSpPr>
        <p:sp>
          <p:nvSpPr>
            <p:cNvPr id="21164" name="Google Shape;21164;p7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7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7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7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7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7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0" name="Google Shape;21170;p7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1" name="Google Shape;21171;p7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7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7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7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7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6" name="Google Shape;21176;p74"/>
          <p:cNvGrpSpPr/>
          <p:nvPr/>
        </p:nvGrpSpPr>
        <p:grpSpPr>
          <a:xfrm>
            <a:off x="3599318" y="4147190"/>
            <a:ext cx="251098" cy="309028"/>
            <a:chOff x="3599318" y="4299590"/>
            <a:chExt cx="251098" cy="309028"/>
          </a:xfrm>
        </p:grpSpPr>
        <p:sp>
          <p:nvSpPr>
            <p:cNvPr id="21177" name="Google Shape;21177;p7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8" name="Google Shape;21178;p7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7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7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7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7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3" name="Google Shape;21183;p74"/>
          <p:cNvGrpSpPr/>
          <p:nvPr/>
        </p:nvGrpSpPr>
        <p:grpSpPr>
          <a:xfrm>
            <a:off x="3105998" y="2280840"/>
            <a:ext cx="345818" cy="345056"/>
            <a:chOff x="3105998" y="2433240"/>
            <a:chExt cx="345818" cy="345056"/>
          </a:xfrm>
        </p:grpSpPr>
        <p:sp>
          <p:nvSpPr>
            <p:cNvPr id="21184" name="Google Shape;21184;p7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7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7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7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7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7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7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7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7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7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7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5" name="Google Shape;21195;p74"/>
          <p:cNvGrpSpPr/>
          <p:nvPr/>
        </p:nvGrpSpPr>
        <p:grpSpPr>
          <a:xfrm>
            <a:off x="1737326" y="2748373"/>
            <a:ext cx="374730" cy="350361"/>
            <a:chOff x="1737326" y="2900773"/>
            <a:chExt cx="374730" cy="350361"/>
          </a:xfrm>
        </p:grpSpPr>
        <p:sp>
          <p:nvSpPr>
            <p:cNvPr id="21196" name="Google Shape;21196;p7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7" name="Google Shape;21197;p7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7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7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7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1" name="Google Shape;21201;p7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2" name="Google Shape;21202;p7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7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7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7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7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7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7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7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7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7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2" name="Google Shape;21212;p7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3" name="Google Shape;21213;p74"/>
          <p:cNvGrpSpPr/>
          <p:nvPr/>
        </p:nvGrpSpPr>
        <p:grpSpPr>
          <a:xfrm>
            <a:off x="4000676" y="1426996"/>
            <a:ext cx="327226" cy="211603"/>
            <a:chOff x="4000676" y="1579396"/>
            <a:chExt cx="327226" cy="211603"/>
          </a:xfrm>
        </p:grpSpPr>
        <p:sp>
          <p:nvSpPr>
            <p:cNvPr id="21214" name="Google Shape;21214;p7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5" name="Google Shape;21215;p7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7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7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7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7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7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7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7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7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4" name="Google Shape;21224;p7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5" name="Google Shape;21225;p7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7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7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8" name="Google Shape;21228;p7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7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0" name="Google Shape;21230;p74"/>
          <p:cNvGrpSpPr/>
          <p:nvPr/>
        </p:nvGrpSpPr>
        <p:grpSpPr>
          <a:xfrm>
            <a:off x="2635523" y="1363184"/>
            <a:ext cx="371054" cy="336469"/>
            <a:chOff x="2635523" y="1515584"/>
            <a:chExt cx="371054" cy="336469"/>
          </a:xfrm>
        </p:grpSpPr>
        <p:sp>
          <p:nvSpPr>
            <p:cNvPr id="21231" name="Google Shape;21231;p7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7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7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7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5" name="Google Shape;21235;p7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6" name="Google Shape;21236;p7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7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8" name="Google Shape;21238;p74"/>
          <p:cNvGrpSpPr/>
          <p:nvPr/>
        </p:nvGrpSpPr>
        <p:grpSpPr>
          <a:xfrm>
            <a:off x="2231907" y="1368331"/>
            <a:ext cx="311627" cy="326569"/>
            <a:chOff x="2231907" y="1520731"/>
            <a:chExt cx="311627" cy="326569"/>
          </a:xfrm>
        </p:grpSpPr>
        <p:sp>
          <p:nvSpPr>
            <p:cNvPr id="21239" name="Google Shape;21239;p7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0" name="Google Shape;21240;p7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7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2" name="Google Shape;21242;p7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7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7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7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6" name="Google Shape;21246;p7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7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7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9" name="Google Shape;21249;p74"/>
          <p:cNvGrpSpPr/>
          <p:nvPr/>
        </p:nvGrpSpPr>
        <p:grpSpPr>
          <a:xfrm>
            <a:off x="1340249" y="4149133"/>
            <a:ext cx="311890" cy="304695"/>
            <a:chOff x="1340249" y="4301533"/>
            <a:chExt cx="311890" cy="304695"/>
          </a:xfrm>
        </p:grpSpPr>
        <p:sp>
          <p:nvSpPr>
            <p:cNvPr id="21250" name="Google Shape;21250;p7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7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7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7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4" name="Google Shape;21254;p7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5" name="Google Shape;21255;p7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7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7" name="Google Shape;21257;p7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7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7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0" name="Google Shape;21260;p7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7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7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7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4" name="Google Shape;21264;p74"/>
          <p:cNvGrpSpPr/>
          <p:nvPr/>
        </p:nvGrpSpPr>
        <p:grpSpPr>
          <a:xfrm>
            <a:off x="1330690" y="3224624"/>
            <a:ext cx="306874" cy="332268"/>
            <a:chOff x="1330690" y="3377024"/>
            <a:chExt cx="306874" cy="332268"/>
          </a:xfrm>
        </p:grpSpPr>
        <p:sp>
          <p:nvSpPr>
            <p:cNvPr id="21265" name="Google Shape;21265;p7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7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7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7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7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7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7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7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7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7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7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7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7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7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7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0" name="Google Shape;21280;p7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1" name="Google Shape;21281;p7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7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7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4" name="Google Shape;21284;p74"/>
          <p:cNvGrpSpPr/>
          <p:nvPr/>
        </p:nvGrpSpPr>
        <p:grpSpPr>
          <a:xfrm>
            <a:off x="2650597" y="3229377"/>
            <a:ext cx="341511" cy="324994"/>
            <a:chOff x="2650597" y="3381777"/>
            <a:chExt cx="341511" cy="324994"/>
          </a:xfrm>
        </p:grpSpPr>
        <p:sp>
          <p:nvSpPr>
            <p:cNvPr id="21285" name="Google Shape;21285;p7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7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7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7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7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7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7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7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7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7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7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7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7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7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7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7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7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7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7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7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7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7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7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7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7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7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7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2" name="Google Shape;21312;p7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3" name="Google Shape;21313;p7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7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7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7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7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7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7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20" name="Google Shape;21320;p74"/>
          <p:cNvGrpSpPr/>
          <p:nvPr/>
        </p:nvGrpSpPr>
        <p:grpSpPr>
          <a:xfrm>
            <a:off x="1295502" y="2284962"/>
            <a:ext cx="402645" cy="323917"/>
            <a:chOff x="1295502" y="2437362"/>
            <a:chExt cx="402645" cy="323917"/>
          </a:xfrm>
        </p:grpSpPr>
        <p:sp>
          <p:nvSpPr>
            <p:cNvPr id="21321" name="Google Shape;21321;p7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2" name="Google Shape;21322;p7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7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7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7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7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7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8" name="Google Shape;21328;p7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9" name="Google Shape;21329;p7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7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7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2" name="Google Shape;21332;p7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3" name="Google Shape;21333;p7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4" name="Google Shape;21334;p7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7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7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7" name="Google Shape;21337;p74"/>
          <p:cNvGrpSpPr/>
          <p:nvPr/>
        </p:nvGrpSpPr>
        <p:grpSpPr>
          <a:xfrm>
            <a:off x="882590" y="2285960"/>
            <a:ext cx="337310" cy="337047"/>
            <a:chOff x="882590" y="2438360"/>
            <a:chExt cx="337310" cy="337047"/>
          </a:xfrm>
        </p:grpSpPr>
        <p:sp>
          <p:nvSpPr>
            <p:cNvPr id="21338" name="Google Shape;21338;p7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7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7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1" name="Google Shape;21341;p7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2" name="Google Shape;21342;p7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7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4" name="Google Shape;21344;p7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7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7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7" name="Google Shape;21347;p7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7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7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7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7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7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7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4" name="Google Shape;21354;p7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5" name="Google Shape;21355;p7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7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7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7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7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0" name="Google Shape;21360;p7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1" name="Google Shape;21361;p7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2" name="Google Shape;21362;p74"/>
          <p:cNvGrpSpPr/>
          <p:nvPr/>
        </p:nvGrpSpPr>
        <p:grpSpPr>
          <a:xfrm>
            <a:off x="4885060" y="1366388"/>
            <a:ext cx="385786" cy="342588"/>
            <a:chOff x="4885060" y="1518788"/>
            <a:chExt cx="385786" cy="342588"/>
          </a:xfrm>
        </p:grpSpPr>
        <p:sp>
          <p:nvSpPr>
            <p:cNvPr id="21363" name="Google Shape;21363;p7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7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7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7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7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7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7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7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1" name="Google Shape;21371;p7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2" name="Google Shape;21372;p7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3" name="Google Shape;21373;p7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4" name="Google Shape;21374;p7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5" name="Google Shape;21375;p7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7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7" name="Google Shape;21377;p7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8" name="Google Shape;21378;p7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7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7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1" name="Google Shape;21381;p7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2" name="Google Shape;21382;p74"/>
          <p:cNvGrpSpPr/>
          <p:nvPr/>
        </p:nvGrpSpPr>
        <p:grpSpPr>
          <a:xfrm>
            <a:off x="5394478" y="1362133"/>
            <a:ext cx="249076" cy="351096"/>
            <a:chOff x="5394478" y="1514533"/>
            <a:chExt cx="249076" cy="351096"/>
          </a:xfrm>
        </p:grpSpPr>
        <p:sp>
          <p:nvSpPr>
            <p:cNvPr id="21383" name="Google Shape;21383;p7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7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7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7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7" name="Google Shape;21387;p7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8" name="Google Shape;21388;p7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7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7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1" name="Google Shape;21391;p7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2" name="Google Shape;21392;p7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3" name="Google Shape;21393;p7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4" name="Google Shape;21394;p7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5" name="Google Shape;21395;p7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7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7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7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7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7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7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7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3" name="Google Shape;21403;p74"/>
          <p:cNvGrpSpPr/>
          <p:nvPr/>
        </p:nvGrpSpPr>
        <p:grpSpPr>
          <a:xfrm>
            <a:off x="5782259" y="1359612"/>
            <a:ext cx="356138" cy="356138"/>
            <a:chOff x="5782259" y="1512012"/>
            <a:chExt cx="356138" cy="356138"/>
          </a:xfrm>
        </p:grpSpPr>
        <p:sp>
          <p:nvSpPr>
            <p:cNvPr id="21404" name="Google Shape;21404;p7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5" name="Google Shape;21405;p7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7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7" name="Google Shape;21407;p7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8" name="Google Shape;21408;p7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7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0" name="Google Shape;21410;p7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1" name="Google Shape;21411;p7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2" name="Google Shape;21412;p7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3" name="Google Shape;21413;p7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4" name="Google Shape;21414;p7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5" name="Google Shape;21415;p74"/>
          <p:cNvGrpSpPr/>
          <p:nvPr/>
        </p:nvGrpSpPr>
        <p:grpSpPr>
          <a:xfrm>
            <a:off x="6229598" y="1365652"/>
            <a:ext cx="343560" cy="343822"/>
            <a:chOff x="6229598" y="1518052"/>
            <a:chExt cx="343560" cy="343822"/>
          </a:xfrm>
        </p:grpSpPr>
        <p:sp>
          <p:nvSpPr>
            <p:cNvPr id="21416" name="Google Shape;21416;p7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7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7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7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0" name="Google Shape;21420;p7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1" name="Google Shape;21421;p7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7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7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4" name="Google Shape;21424;p7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5" name="Google Shape;21425;p7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7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7" name="Google Shape;21427;p7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8" name="Google Shape;21428;p7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7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7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7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7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7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7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5" name="Google Shape;21435;p74"/>
          <p:cNvGrpSpPr/>
          <p:nvPr/>
        </p:nvGrpSpPr>
        <p:grpSpPr>
          <a:xfrm>
            <a:off x="870773" y="3205585"/>
            <a:ext cx="342824" cy="351228"/>
            <a:chOff x="870773" y="3357985"/>
            <a:chExt cx="342824" cy="351228"/>
          </a:xfrm>
        </p:grpSpPr>
        <p:sp>
          <p:nvSpPr>
            <p:cNvPr id="21436" name="Google Shape;21436;p7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7" name="Google Shape;21437;p7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8" name="Google Shape;21438;p7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9" name="Google Shape;21439;p7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7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7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7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7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4" name="Google Shape;21444;p74"/>
          <p:cNvGrpSpPr/>
          <p:nvPr/>
        </p:nvGrpSpPr>
        <p:grpSpPr>
          <a:xfrm>
            <a:off x="2743084" y="4147190"/>
            <a:ext cx="159372" cy="308896"/>
            <a:chOff x="2743084" y="4299590"/>
            <a:chExt cx="159372" cy="308896"/>
          </a:xfrm>
        </p:grpSpPr>
        <p:sp>
          <p:nvSpPr>
            <p:cNvPr id="21445" name="Google Shape;21445;p7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7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7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7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7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7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7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7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7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7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7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7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7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8" name="Google Shape;21458;p7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9" name="Google Shape;21459;p7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60" name="Google Shape;21460;p74"/>
          <p:cNvGrpSpPr/>
          <p:nvPr/>
        </p:nvGrpSpPr>
        <p:grpSpPr>
          <a:xfrm>
            <a:off x="1293506" y="2787316"/>
            <a:ext cx="374730" cy="272211"/>
            <a:chOff x="1293506" y="2939716"/>
            <a:chExt cx="374730" cy="272211"/>
          </a:xfrm>
        </p:grpSpPr>
        <p:sp>
          <p:nvSpPr>
            <p:cNvPr id="21461" name="Google Shape;21461;p7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7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7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7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7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7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7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7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7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0" name="Google Shape;21470;p7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1" name="Google Shape;21471;p7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7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7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7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7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7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7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7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7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7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7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2" name="Google Shape;21482;p7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3" name="Google Shape;21483;p7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7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7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7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7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7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7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7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1" name="Google Shape;21491;p74"/>
          <p:cNvGrpSpPr/>
          <p:nvPr/>
        </p:nvGrpSpPr>
        <p:grpSpPr>
          <a:xfrm>
            <a:off x="6669900" y="1353074"/>
            <a:ext cx="345083" cy="369216"/>
            <a:chOff x="6669900" y="1505474"/>
            <a:chExt cx="345083" cy="369216"/>
          </a:xfrm>
        </p:grpSpPr>
        <p:sp>
          <p:nvSpPr>
            <p:cNvPr id="21492" name="Google Shape;21492;p7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7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4" name="Google Shape;21494;p7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5" name="Google Shape;21495;p7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6" name="Google Shape;21496;p7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7" name="Google Shape;21497;p7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7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7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7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7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7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3" name="Google Shape;21503;p7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4" name="Google Shape;21504;p7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7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7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7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7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7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0" name="Google Shape;21510;p7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1" name="Google Shape;21511;p7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7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7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4" name="Google Shape;21514;p74"/>
          <p:cNvGrpSpPr/>
          <p:nvPr/>
        </p:nvGrpSpPr>
        <p:grpSpPr>
          <a:xfrm>
            <a:off x="7117003" y="1365600"/>
            <a:ext cx="333003" cy="344085"/>
            <a:chOff x="7117003" y="1518000"/>
            <a:chExt cx="333003" cy="344085"/>
          </a:xfrm>
        </p:grpSpPr>
        <p:sp>
          <p:nvSpPr>
            <p:cNvPr id="21515" name="Google Shape;21515;p7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7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7" name="Google Shape;21517;p7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8" name="Google Shape;21518;p7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9" name="Google Shape;21519;p7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7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1" name="Google Shape;21521;p7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7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7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7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7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7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7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7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7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7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7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7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7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7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5" name="Google Shape;21535;p7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6" name="Google Shape;21536;p7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7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7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7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7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7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7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7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7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7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6" name="Google Shape;21546;p7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7" name="Google Shape;21547;p7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7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7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7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1" name="Google Shape;21551;p7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2" name="Google Shape;21552;p7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3" name="Google Shape;21553;p74"/>
          <p:cNvGrpSpPr/>
          <p:nvPr/>
        </p:nvGrpSpPr>
        <p:grpSpPr>
          <a:xfrm>
            <a:off x="2200238" y="4136765"/>
            <a:ext cx="374756" cy="329300"/>
            <a:chOff x="2200238" y="4289165"/>
            <a:chExt cx="374756" cy="329300"/>
          </a:xfrm>
        </p:grpSpPr>
        <p:sp>
          <p:nvSpPr>
            <p:cNvPr id="21554" name="Google Shape;21554;p7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7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6" name="Google Shape;21556;p7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7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7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7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0" name="Google Shape;21560;p7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1" name="Google Shape;21561;p7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7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3" name="Google Shape;21563;p7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4" name="Google Shape;21564;p7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7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7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7" name="Google Shape;21567;p7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7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7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7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1" name="Google Shape;21571;p7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2" name="Google Shape;21572;p7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7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7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7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6" name="Google Shape;21576;p74"/>
          <p:cNvGrpSpPr/>
          <p:nvPr/>
        </p:nvGrpSpPr>
        <p:grpSpPr>
          <a:xfrm>
            <a:off x="7556043" y="1347559"/>
            <a:ext cx="337283" cy="380192"/>
            <a:chOff x="7556043" y="1499959"/>
            <a:chExt cx="337283" cy="380192"/>
          </a:xfrm>
        </p:grpSpPr>
        <p:sp>
          <p:nvSpPr>
            <p:cNvPr id="21577" name="Google Shape;21577;p7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8" name="Google Shape;21578;p7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9" name="Google Shape;21579;p7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7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7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7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7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7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7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7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7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7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7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7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1" name="Google Shape;21591;p74"/>
          <p:cNvGrpSpPr/>
          <p:nvPr/>
        </p:nvGrpSpPr>
        <p:grpSpPr>
          <a:xfrm>
            <a:off x="4864446" y="3187807"/>
            <a:ext cx="395607" cy="387414"/>
            <a:chOff x="4864446" y="3340207"/>
            <a:chExt cx="395607" cy="387414"/>
          </a:xfrm>
        </p:grpSpPr>
        <p:sp>
          <p:nvSpPr>
            <p:cNvPr id="21592" name="Google Shape;21592;p7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3" name="Google Shape;21593;p7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7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5" name="Google Shape;21595;p7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7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7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7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9" name="Google Shape;21599;p7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0" name="Google Shape;21600;p7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7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7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7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7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7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7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7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8" name="Google Shape;21608;p7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9" name="Google Shape;21609;p7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7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7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2" name="Google Shape;21612;p7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3" name="Google Shape;21613;p7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4" name="Google Shape;21614;p7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5" name="Google Shape;21615;p7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7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7" name="Google Shape;21617;p74"/>
          <p:cNvGrpSpPr/>
          <p:nvPr/>
        </p:nvGrpSpPr>
        <p:grpSpPr>
          <a:xfrm>
            <a:off x="3130367" y="4172085"/>
            <a:ext cx="297342" cy="258871"/>
            <a:chOff x="3130367" y="4324485"/>
            <a:chExt cx="297342" cy="258871"/>
          </a:xfrm>
        </p:grpSpPr>
        <p:sp>
          <p:nvSpPr>
            <p:cNvPr id="21618" name="Google Shape;21618;p7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7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7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1" name="Google Shape;21621;p7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2" name="Google Shape;21622;p7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7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7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7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7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7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7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7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7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1" name="Google Shape;21631;p7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7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7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4" name="Google Shape;21634;p7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5" name="Google Shape;21635;p7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6" name="Google Shape;21636;p7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7" name="Google Shape;21637;p7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7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9" name="Google Shape;21639;p7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0" name="Google Shape;21640;p7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41" name="Google Shape;21641;p74"/>
          <p:cNvGrpSpPr/>
          <p:nvPr/>
        </p:nvGrpSpPr>
        <p:grpSpPr>
          <a:xfrm>
            <a:off x="5302988" y="3237439"/>
            <a:ext cx="394609" cy="286523"/>
            <a:chOff x="5302988" y="3389839"/>
            <a:chExt cx="394609" cy="286523"/>
          </a:xfrm>
        </p:grpSpPr>
        <p:sp>
          <p:nvSpPr>
            <p:cNvPr id="21642" name="Google Shape;21642;p7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7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4" name="Google Shape;21644;p7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7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7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7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7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7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0" name="Google Shape;21650;p7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1" name="Google Shape;21651;p7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7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3" name="Google Shape;21653;p7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4" name="Google Shape;21654;p7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7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6" name="Google Shape;21656;p7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7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8" name="Google Shape;21658;p7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9" name="Google Shape;21659;p7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7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1" name="Google Shape;21661;p7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2" name="Google Shape;21662;p7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3" name="Google Shape;21663;p7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7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7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7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7" name="Google Shape;21667;p7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8" name="Google Shape;21668;p7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7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0" name="Google Shape;21670;p7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7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7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7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7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75" name="Google Shape;21675;p74"/>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76" name="Google Shape;21676;p74"/>
          <p:cNvGrpSpPr/>
          <p:nvPr/>
        </p:nvGrpSpPr>
        <p:grpSpPr>
          <a:xfrm>
            <a:off x="3060752" y="2751209"/>
            <a:ext cx="390565" cy="359578"/>
            <a:chOff x="3060752" y="2903609"/>
            <a:chExt cx="390565" cy="359578"/>
          </a:xfrm>
        </p:grpSpPr>
        <p:sp>
          <p:nvSpPr>
            <p:cNvPr id="21677" name="Google Shape;21677;p7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8" name="Google Shape;21678;p7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9" name="Google Shape;21679;p7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0" name="Google Shape;21680;p7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1" name="Google Shape;21681;p7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2" name="Google Shape;21682;p7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3" name="Google Shape;21683;p7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4" name="Google Shape;21684;p7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7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7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7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7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7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7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7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7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7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4" name="Google Shape;21694;p7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5" name="Google Shape;21695;p7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7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7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7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7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0" name="Google Shape;21700;p7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7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7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3" name="Google Shape;21703;p7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4" name="Google Shape;21704;p7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7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7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7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8" name="Google Shape;21708;p7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9" name="Google Shape;21709;p7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0" name="Google Shape;21710;p7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11" name="Google Shape;21711;p74"/>
          <p:cNvGrpSpPr/>
          <p:nvPr/>
        </p:nvGrpSpPr>
        <p:grpSpPr>
          <a:xfrm>
            <a:off x="5741031" y="3233657"/>
            <a:ext cx="394609" cy="294585"/>
            <a:chOff x="5741031" y="3386057"/>
            <a:chExt cx="394609" cy="294585"/>
          </a:xfrm>
        </p:grpSpPr>
        <p:sp>
          <p:nvSpPr>
            <p:cNvPr id="21712" name="Google Shape;21712;p7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3" name="Google Shape;21713;p7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4" name="Google Shape;21714;p7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7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6" name="Google Shape;21716;p7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7" name="Google Shape;21717;p7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8" name="Google Shape;21718;p7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9" name="Google Shape;21719;p7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0" name="Google Shape;21720;p7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1" name="Google Shape;21721;p7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2" name="Google Shape;21722;p7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74"/>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7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7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7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7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7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9" name="Google Shape;21729;p7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0" name="Google Shape;21730;p7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1" name="Google Shape;21731;p7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7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3" name="Google Shape;21733;p7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4" name="Google Shape;21734;p7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5" name="Google Shape;21735;p7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6" name="Google Shape;21736;p7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7" name="Google Shape;21737;p7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8" name="Google Shape;21738;p7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9" name="Google Shape;21739;p7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0" name="Google Shape;21740;p7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7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42" name="Google Shape;21742;p74"/>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743" name="Google Shape;21743;p74"/>
          <p:cNvGrpSpPr/>
          <p:nvPr/>
        </p:nvGrpSpPr>
        <p:grpSpPr>
          <a:xfrm>
            <a:off x="6179074" y="3216326"/>
            <a:ext cx="394609" cy="328749"/>
            <a:chOff x="6179074" y="3368726"/>
            <a:chExt cx="394609" cy="328749"/>
          </a:xfrm>
        </p:grpSpPr>
        <p:sp>
          <p:nvSpPr>
            <p:cNvPr id="21744" name="Google Shape;21744;p7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5" name="Google Shape;21745;p7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6" name="Google Shape;21746;p7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7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7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9" name="Google Shape;21749;p7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0" name="Google Shape;21750;p7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1" name="Google Shape;21751;p7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7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3" name="Google Shape;21753;p7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4" name="Google Shape;21754;p7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5" name="Google Shape;21755;p7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6" name="Google Shape;21756;p7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7" name="Google Shape;21757;p7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8" name="Google Shape;21758;p7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9" name="Google Shape;21759;p7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0" name="Google Shape;21760;p7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1" name="Google Shape;21761;p7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7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7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4" name="Google Shape;21764;p7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5" name="Google Shape;21765;p7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6" name="Google Shape;21766;p7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7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7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7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0" name="Google Shape;21770;p7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1" name="Google Shape;21771;p7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2" name="Google Shape;21772;p7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7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4" name="Google Shape;21774;p7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5" name="Google Shape;21775;p7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7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7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8" name="Google Shape;21778;p7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9" name="Google Shape;21779;p7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7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1" name="Google Shape;21781;p7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2" name="Google Shape;21782;p7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3" name="Google Shape;21783;p7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7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5" name="Google Shape;21785;p7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6" name="Google Shape;21786;p7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7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7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9" name="Google Shape;21789;p7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0" name="Google Shape;21790;p7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7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7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7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7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7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6" name="Google Shape;21796;p7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7" name="Google Shape;21797;p7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8" name="Google Shape;21798;p7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7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7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7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7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3" name="Google Shape;21803;p7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4" name="Google Shape;21804;p7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7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7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7" name="Google Shape;21807;p7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8" name="Google Shape;21808;p7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7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7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7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7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3" name="Google Shape;21813;p7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4" name="Google Shape;21814;p7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5" name="Google Shape;21815;p7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6" name="Google Shape;21816;p7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7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7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7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0" name="Google Shape;21820;p7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1" name="Google Shape;21821;p7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2" name="Google Shape;21822;p7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3" name="Google Shape;21823;p7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7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7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6" name="Google Shape;21826;p7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27" name="Google Shape;21827;p74"/>
          <p:cNvGrpSpPr/>
          <p:nvPr/>
        </p:nvGrpSpPr>
        <p:grpSpPr>
          <a:xfrm>
            <a:off x="7054924" y="3215328"/>
            <a:ext cx="394583" cy="331007"/>
            <a:chOff x="7054924" y="3367728"/>
            <a:chExt cx="394583" cy="331007"/>
          </a:xfrm>
        </p:grpSpPr>
        <p:sp>
          <p:nvSpPr>
            <p:cNvPr id="21828" name="Google Shape;21828;p7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7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7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7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7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7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7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5" name="Google Shape;21835;p7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6" name="Google Shape;21836;p7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7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8" name="Google Shape;21838;p7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9" name="Google Shape;21839;p7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0" name="Google Shape;21840;p7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1" name="Google Shape;21841;p7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2" name="Google Shape;21842;p7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3" name="Google Shape;21843;p74"/>
          <p:cNvGrpSpPr/>
          <p:nvPr/>
        </p:nvGrpSpPr>
        <p:grpSpPr>
          <a:xfrm>
            <a:off x="7492967" y="3209025"/>
            <a:ext cx="394583" cy="343586"/>
            <a:chOff x="7492967" y="3361425"/>
            <a:chExt cx="394583" cy="343586"/>
          </a:xfrm>
        </p:grpSpPr>
        <p:sp>
          <p:nvSpPr>
            <p:cNvPr id="21844" name="Google Shape;21844;p7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7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6" name="Google Shape;21846;p7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7" name="Google Shape;21847;p7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8" name="Google Shape;21848;p7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7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0" name="Google Shape;21850;p7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1" name="Google Shape;21851;p7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2" name="Google Shape;21852;p7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3" name="Google Shape;21853;p7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4" name="Google Shape;21854;p7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5" name="Google Shape;21855;p7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6" name="Google Shape;21856;p7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7" name="Google Shape;21857;p7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8" name="Google Shape;21858;p7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9" name="Google Shape;21859;p7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0" name="Google Shape;21860;p7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1" name="Google Shape;21861;p7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2" name="Google Shape;21862;p7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3" name="Google Shape;21863;p7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4" name="Google Shape;21864;p7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5" name="Google Shape;21865;p7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6" name="Google Shape;21866;p7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7" name="Google Shape;21867;p74"/>
          <p:cNvGrpSpPr/>
          <p:nvPr/>
        </p:nvGrpSpPr>
        <p:grpSpPr>
          <a:xfrm>
            <a:off x="7935527" y="3200754"/>
            <a:ext cx="385287" cy="360156"/>
            <a:chOff x="7935527" y="3353154"/>
            <a:chExt cx="385287" cy="360156"/>
          </a:xfrm>
        </p:grpSpPr>
        <p:sp>
          <p:nvSpPr>
            <p:cNvPr id="21868" name="Google Shape;21868;p7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9" name="Google Shape;21869;p7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0" name="Google Shape;21870;p7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1" name="Google Shape;21871;p7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2" name="Google Shape;21872;p7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3" name="Google Shape;21873;p7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4" name="Google Shape;21874;p7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5" name="Google Shape;21875;p7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6" name="Google Shape;21876;p7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7" name="Google Shape;21877;p7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8" name="Google Shape;21878;p7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9" name="Google Shape;21879;p7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0" name="Google Shape;21880;p74"/>
          <p:cNvGrpSpPr/>
          <p:nvPr/>
        </p:nvGrpSpPr>
        <p:grpSpPr>
          <a:xfrm>
            <a:off x="5319821" y="1833842"/>
            <a:ext cx="348103" cy="348103"/>
            <a:chOff x="5319821" y="1986242"/>
            <a:chExt cx="348103" cy="348103"/>
          </a:xfrm>
        </p:grpSpPr>
        <p:sp>
          <p:nvSpPr>
            <p:cNvPr id="21881" name="Google Shape;21881;p7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2" name="Google Shape;21882;p7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3" name="Google Shape;21883;p7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4" name="Google Shape;21884;p7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5" name="Google Shape;21885;p7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6" name="Google Shape;21886;p7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7" name="Google Shape;21887;p7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8" name="Google Shape;21888;p7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9" name="Google Shape;21889;p7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0" name="Google Shape;21890;p7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1" name="Google Shape;21891;p7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2" name="Google Shape;21892;p7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3" name="Google Shape;21893;p7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4" name="Google Shape;21894;p7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5" name="Google Shape;21895;p7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6" name="Google Shape;21896;p7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7" name="Google Shape;21897;p7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8" name="Google Shape;21898;p7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9" name="Google Shape;21899;p7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0" name="Google Shape;21900;p7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1" name="Google Shape;21901;p7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2" name="Google Shape;21902;p7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3" name="Google Shape;21903;p7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4" name="Google Shape;21904;p7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5" name="Google Shape;21905;p7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6" name="Google Shape;21906;p7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7" name="Google Shape;21907;p7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8" name="Google Shape;21908;p7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9" name="Google Shape;21909;p7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0" name="Google Shape;21910;p7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1" name="Google Shape;21911;p7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2" name="Google Shape;21912;p7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3" name="Google Shape;21913;p7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4" name="Google Shape;21914;p7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5" name="Google Shape;21915;p7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6" name="Google Shape;21916;p7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7" name="Google Shape;21917;p7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8" name="Google Shape;21918;p74"/>
          <p:cNvGrpSpPr/>
          <p:nvPr/>
        </p:nvGrpSpPr>
        <p:grpSpPr>
          <a:xfrm>
            <a:off x="5765926" y="1824283"/>
            <a:ext cx="348339" cy="348103"/>
            <a:chOff x="5765926" y="1976683"/>
            <a:chExt cx="348339" cy="348103"/>
          </a:xfrm>
        </p:grpSpPr>
        <p:sp>
          <p:nvSpPr>
            <p:cNvPr id="21919" name="Google Shape;21919;p7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0" name="Google Shape;21920;p7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1" name="Google Shape;21921;p7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2" name="Google Shape;21922;p7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3" name="Google Shape;21923;p7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4" name="Google Shape;21924;p7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5" name="Google Shape;21925;p7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6" name="Google Shape;21926;p7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7" name="Google Shape;21927;p7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8" name="Google Shape;21928;p7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9" name="Google Shape;21929;p7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0" name="Google Shape;21930;p7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1" name="Google Shape;21931;p7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2" name="Google Shape;21932;p7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3" name="Google Shape;21933;p74"/>
          <p:cNvGrpSpPr/>
          <p:nvPr/>
        </p:nvGrpSpPr>
        <p:grpSpPr>
          <a:xfrm>
            <a:off x="6191390" y="1829089"/>
            <a:ext cx="389068" cy="347787"/>
            <a:chOff x="6191390" y="1981489"/>
            <a:chExt cx="389068" cy="347787"/>
          </a:xfrm>
        </p:grpSpPr>
        <p:sp>
          <p:nvSpPr>
            <p:cNvPr id="21934" name="Google Shape;21934;p7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5" name="Google Shape;21935;p7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6" name="Google Shape;21936;p7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7" name="Google Shape;21937;p7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8" name="Google Shape;21938;p7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9" name="Google Shape;21939;p7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0" name="Google Shape;21940;p7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41" name="Google Shape;21941;p74"/>
          <p:cNvGrpSpPr/>
          <p:nvPr/>
        </p:nvGrpSpPr>
        <p:grpSpPr>
          <a:xfrm>
            <a:off x="6657846" y="1855191"/>
            <a:ext cx="348103" cy="295714"/>
            <a:chOff x="6657846" y="2007591"/>
            <a:chExt cx="348103" cy="295714"/>
          </a:xfrm>
        </p:grpSpPr>
        <p:sp>
          <p:nvSpPr>
            <p:cNvPr id="21942" name="Google Shape;21942;p7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3" name="Google Shape;21943;p7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4" name="Google Shape;21944;p7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5" name="Google Shape;21945;p7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6" name="Google Shape;21946;p7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7" name="Google Shape;21947;p7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8" name="Google Shape;21948;p7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9" name="Google Shape;21949;p7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0" name="Google Shape;21950;p7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1" name="Google Shape;21951;p7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2" name="Google Shape;21952;p7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3" name="Google Shape;21953;p7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4" name="Google Shape;21954;p7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5" name="Google Shape;21955;p7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6" name="Google Shape;21956;p7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7" name="Google Shape;21957;p7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8" name="Google Shape;21958;p7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9" name="Google Shape;21959;p7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0" name="Google Shape;21960;p7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1" name="Google Shape;21961;p7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2" name="Google Shape;21962;p7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3" name="Google Shape;21963;p7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4" name="Google Shape;21964;p7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5" name="Google Shape;21965;p7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6" name="Google Shape;21966;p7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7" name="Google Shape;21967;p7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8" name="Google Shape;21968;p74"/>
          <p:cNvGrpSpPr/>
          <p:nvPr/>
        </p:nvGrpSpPr>
        <p:grpSpPr>
          <a:xfrm>
            <a:off x="7104188" y="1819504"/>
            <a:ext cx="347341" cy="348103"/>
            <a:chOff x="7104188" y="1971904"/>
            <a:chExt cx="347341" cy="348103"/>
          </a:xfrm>
        </p:grpSpPr>
        <p:sp>
          <p:nvSpPr>
            <p:cNvPr id="21969" name="Google Shape;21969;p7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0" name="Google Shape;21970;p7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1" name="Google Shape;21971;p7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2" name="Google Shape;21972;p7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3" name="Google Shape;21973;p7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4" name="Google Shape;21974;p7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5" name="Google Shape;21975;p7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6" name="Google Shape;21976;p7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7" name="Google Shape;21977;p7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8" name="Google Shape;21978;p7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9" name="Google Shape;21979;p7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0" name="Google Shape;21980;p7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1" name="Google Shape;21981;p7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2" name="Google Shape;21982;p7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3" name="Google Shape;21983;p7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4" name="Google Shape;21984;p7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5" name="Google Shape;21985;p7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6" name="Google Shape;21986;p7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7" name="Google Shape;21987;p7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8" name="Google Shape;21988;p7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9" name="Google Shape;21989;p7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0" name="Google Shape;21990;p7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1" name="Google Shape;21991;p7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2" name="Google Shape;21992;p7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3" name="Google Shape;21993;p7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4" name="Google Shape;21994;p7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5" name="Google Shape;21995;p7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6" name="Google Shape;21996;p7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7" name="Google Shape;21997;p7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8" name="Google Shape;21998;p7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99" name="Google Shape;21999;p74"/>
          <p:cNvGrpSpPr/>
          <p:nvPr/>
        </p:nvGrpSpPr>
        <p:grpSpPr>
          <a:xfrm>
            <a:off x="7551264" y="1819504"/>
            <a:ext cx="344321" cy="348155"/>
            <a:chOff x="7551264" y="1971904"/>
            <a:chExt cx="344321" cy="348155"/>
          </a:xfrm>
        </p:grpSpPr>
        <p:sp>
          <p:nvSpPr>
            <p:cNvPr id="22000" name="Google Shape;22000;p7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1" name="Google Shape;22001;p7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2" name="Google Shape;22002;p7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3" name="Google Shape;22003;p7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4" name="Google Shape;22004;p7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5" name="Google Shape;22005;p7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6" name="Google Shape;22006;p7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7" name="Google Shape;22007;p7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8" name="Google Shape;22008;p7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9" name="Google Shape;22009;p7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0" name="Google Shape;22010;p7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1" name="Google Shape;22011;p7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2" name="Google Shape;22012;p7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3" name="Google Shape;22013;p7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4" name="Google Shape;22014;p7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5" name="Google Shape;22015;p7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6" name="Google Shape;22016;p7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7" name="Google Shape;22017;p7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8" name="Google Shape;22018;p7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9" name="Google Shape;22019;p74"/>
          <p:cNvGrpSpPr/>
          <p:nvPr/>
        </p:nvGrpSpPr>
        <p:grpSpPr>
          <a:xfrm>
            <a:off x="7992826" y="1365390"/>
            <a:ext cx="317431" cy="344584"/>
            <a:chOff x="7992826" y="1517790"/>
            <a:chExt cx="317431" cy="344584"/>
          </a:xfrm>
        </p:grpSpPr>
        <p:sp>
          <p:nvSpPr>
            <p:cNvPr id="22020" name="Google Shape;22020;p7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1" name="Google Shape;22021;p7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2" name="Google Shape;22022;p7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3" name="Google Shape;22023;p7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4" name="Google Shape;22024;p7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5" name="Google Shape;22025;p7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6" name="Google Shape;22026;p7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7" name="Google Shape;22027;p7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8" name="Google Shape;22028;p7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9" name="Google Shape;22029;p7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0" name="Google Shape;22030;p7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1" name="Google Shape;22031;p7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2" name="Google Shape;22032;p7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3" name="Google Shape;22033;p7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4" name="Google Shape;22034;p7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5" name="Google Shape;22035;p7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6" name="Google Shape;22036;p7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37" name="Google Shape;22037;p74"/>
          <p:cNvGrpSpPr/>
          <p:nvPr/>
        </p:nvGrpSpPr>
        <p:grpSpPr>
          <a:xfrm>
            <a:off x="7992065" y="1819504"/>
            <a:ext cx="351621" cy="348103"/>
            <a:chOff x="7992065" y="1971904"/>
            <a:chExt cx="351621" cy="348103"/>
          </a:xfrm>
        </p:grpSpPr>
        <p:sp>
          <p:nvSpPr>
            <p:cNvPr id="22038" name="Google Shape;22038;p7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9" name="Google Shape;22039;p7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0" name="Google Shape;22040;p7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1" name="Google Shape;22041;p7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2" name="Google Shape;22042;p7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3" name="Google Shape;22043;p7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4" name="Google Shape;22044;p7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5" name="Google Shape;22045;p7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6" name="Google Shape;22046;p7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7" name="Google Shape;22047;p7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8" name="Google Shape;22048;p7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9" name="Google Shape;22049;p7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0" name="Google Shape;22050;p7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1" name="Google Shape;22051;p7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2" name="Google Shape;22052;p7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53" name="Google Shape;22053;p74"/>
          <p:cNvGrpSpPr/>
          <p:nvPr/>
        </p:nvGrpSpPr>
        <p:grpSpPr>
          <a:xfrm>
            <a:off x="4911189" y="3641055"/>
            <a:ext cx="296580" cy="364935"/>
            <a:chOff x="4911189" y="3793455"/>
            <a:chExt cx="296580" cy="364935"/>
          </a:xfrm>
        </p:grpSpPr>
        <p:sp>
          <p:nvSpPr>
            <p:cNvPr id="22054" name="Google Shape;22054;p7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5" name="Google Shape;22055;p7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6" name="Google Shape;22056;p7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7" name="Google Shape;22057;p7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8" name="Google Shape;22058;p7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9" name="Google Shape;22059;p7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0" name="Google Shape;22060;p7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1" name="Google Shape;22061;p7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2" name="Google Shape;22062;p7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3" name="Google Shape;22063;p7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4" name="Google Shape;22064;p7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5" name="Google Shape;22065;p7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6" name="Google Shape;22066;p7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7" name="Google Shape;22067;p7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8" name="Google Shape;22068;p7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9" name="Google Shape;22069;p7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0" name="Google Shape;22070;p7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1" name="Google Shape;22071;p7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2" name="Google Shape;22072;p7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3" name="Google Shape;22073;p7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74" name="Google Shape;22074;p74"/>
          <p:cNvGrpSpPr/>
          <p:nvPr/>
        </p:nvGrpSpPr>
        <p:grpSpPr>
          <a:xfrm>
            <a:off x="5341433" y="3640871"/>
            <a:ext cx="330272" cy="329117"/>
            <a:chOff x="5341433" y="3793271"/>
            <a:chExt cx="330272" cy="329117"/>
          </a:xfrm>
        </p:grpSpPr>
        <p:sp>
          <p:nvSpPr>
            <p:cNvPr id="22075" name="Google Shape;22075;p7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6" name="Google Shape;22076;p7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7" name="Google Shape;22077;p7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8" name="Google Shape;22078;p7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9" name="Google Shape;22079;p7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0" name="Google Shape;22080;p7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1" name="Google Shape;22081;p7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2" name="Google Shape;22082;p7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3" name="Google Shape;22083;p7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4" name="Google Shape;22084;p7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5" name="Google Shape;22085;p7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6" name="Google Shape;22086;p7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7" name="Google Shape;22087;p7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8" name="Google Shape;22088;p7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9" name="Google Shape;22089;p7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0" name="Google Shape;22090;p7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1" name="Google Shape;22091;p74"/>
          <p:cNvGrpSpPr/>
          <p:nvPr/>
        </p:nvGrpSpPr>
        <p:grpSpPr>
          <a:xfrm>
            <a:off x="5744051" y="3613850"/>
            <a:ext cx="428511" cy="383186"/>
            <a:chOff x="5744051" y="3766250"/>
            <a:chExt cx="428511" cy="383186"/>
          </a:xfrm>
        </p:grpSpPr>
        <p:sp>
          <p:nvSpPr>
            <p:cNvPr id="22092" name="Google Shape;22092;p7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3" name="Google Shape;22093;p7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4" name="Google Shape;22094;p7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5" name="Google Shape;22095;p7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6" name="Google Shape;22096;p7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7" name="Google Shape;22097;p7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8" name="Google Shape;22098;p7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9" name="Google Shape;22099;p7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0" name="Google Shape;22100;p7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1" name="Google Shape;22101;p7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2" name="Google Shape;22102;p7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3" name="Google Shape;22103;p7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4" name="Google Shape;22104;p7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5" name="Google Shape;22105;p7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6" name="Google Shape;22106;p7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7" name="Google Shape;22107;p7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8" name="Google Shape;22108;p7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09" name="Google Shape;22109;p74"/>
          <p:cNvGrpSpPr/>
          <p:nvPr/>
        </p:nvGrpSpPr>
        <p:grpSpPr>
          <a:xfrm>
            <a:off x="6678697" y="3640924"/>
            <a:ext cx="342824" cy="328985"/>
            <a:chOff x="6678697" y="3793324"/>
            <a:chExt cx="342824" cy="328985"/>
          </a:xfrm>
        </p:grpSpPr>
        <p:sp>
          <p:nvSpPr>
            <p:cNvPr id="22110" name="Google Shape;22110;p7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1" name="Google Shape;22111;p7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2" name="Google Shape;22112;p7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3" name="Google Shape;22113;p7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4" name="Google Shape;22114;p7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5" name="Google Shape;22115;p7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6" name="Google Shape;22116;p7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7" name="Google Shape;22117;p7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8" name="Google Shape;22118;p74"/>
          <p:cNvGrpSpPr/>
          <p:nvPr/>
        </p:nvGrpSpPr>
        <p:grpSpPr>
          <a:xfrm>
            <a:off x="7101903" y="3609622"/>
            <a:ext cx="398627" cy="392088"/>
            <a:chOff x="7101903" y="3762022"/>
            <a:chExt cx="398627" cy="392088"/>
          </a:xfrm>
        </p:grpSpPr>
        <p:sp>
          <p:nvSpPr>
            <p:cNvPr id="22119" name="Google Shape;22119;p7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0" name="Google Shape;22120;p7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1" name="Google Shape;22121;p7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2" name="Google Shape;22122;p7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3" name="Google Shape;22123;p7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4" name="Google Shape;22124;p7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5" name="Google Shape;22125;p7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6" name="Google Shape;22126;p7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7" name="Google Shape;22127;p7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8" name="Google Shape;22128;p7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9" name="Google Shape;22129;p7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0" name="Google Shape;22130;p7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1" name="Google Shape;22131;p7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2" name="Google Shape;22132;p7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3" name="Google Shape;22133;p7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4" name="Google Shape;22134;p7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5" name="Google Shape;22135;p7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6" name="Google Shape;22136;p7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7" name="Google Shape;22137;p74"/>
          <p:cNvGrpSpPr/>
          <p:nvPr/>
        </p:nvGrpSpPr>
        <p:grpSpPr>
          <a:xfrm>
            <a:off x="7541469" y="3641055"/>
            <a:ext cx="407897" cy="328985"/>
            <a:chOff x="7541469" y="3793455"/>
            <a:chExt cx="407897" cy="328985"/>
          </a:xfrm>
        </p:grpSpPr>
        <p:sp>
          <p:nvSpPr>
            <p:cNvPr id="22138" name="Google Shape;22138;p7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9" name="Google Shape;22139;p7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0" name="Google Shape;22140;p7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1" name="Google Shape;22141;p7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2" name="Google Shape;22142;p7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3" name="Google Shape;22143;p7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4" name="Google Shape;22144;p7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5" name="Google Shape;22145;p7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6" name="Google Shape;22146;p7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7" name="Google Shape;22147;p7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8" name="Google Shape;22148;p7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9" name="Google Shape;22149;p7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0" name="Google Shape;22150;p7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1" name="Google Shape;22151;p7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2" name="Google Shape;22152;p7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3" name="Google Shape;22153;p7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4" name="Google Shape;22154;p7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5" name="Google Shape;22155;p7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6" name="Google Shape;22156;p7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7" name="Google Shape;22157;p7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8" name="Google Shape;22158;p7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9" name="Google Shape;22159;p7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0" name="Google Shape;22160;p7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1" name="Google Shape;22161;p7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2" name="Google Shape;22162;p7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3" name="Google Shape;22163;p7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4" name="Google Shape;22164;p7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5" name="Google Shape;22165;p7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6" name="Google Shape;22166;p7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7" name="Google Shape;22167;p7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68" name="Google Shape;22168;p74"/>
          <p:cNvGrpSpPr/>
          <p:nvPr/>
        </p:nvGrpSpPr>
        <p:grpSpPr>
          <a:xfrm>
            <a:off x="5310288" y="2803912"/>
            <a:ext cx="432292" cy="264412"/>
            <a:chOff x="5310288" y="2956312"/>
            <a:chExt cx="432292" cy="264412"/>
          </a:xfrm>
        </p:grpSpPr>
        <p:sp>
          <p:nvSpPr>
            <p:cNvPr id="22169" name="Google Shape;22169;p7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0" name="Google Shape;22170;p7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1" name="Google Shape;22171;p7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2" name="Google Shape;22172;p7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3" name="Google Shape;22173;p7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4" name="Google Shape;22174;p7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5" name="Google Shape;22175;p7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6" name="Google Shape;22176;p7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7" name="Google Shape;22177;p7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8" name="Google Shape;22178;p7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9" name="Google Shape;22179;p7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0" name="Google Shape;22180;p7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1" name="Google Shape;22181;p7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2" name="Google Shape;22182;p7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3" name="Google Shape;22183;p7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4" name="Google Shape;22184;p7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5" name="Google Shape;22185;p7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6" name="Google Shape;22186;p7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7" name="Google Shape;22187;p7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8" name="Google Shape;22188;p7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9" name="Google Shape;22189;p7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0" name="Google Shape;22190;p7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1" name="Google Shape;22191;p7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2" name="Google Shape;22192;p7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3" name="Google Shape;22193;p7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4" name="Google Shape;22194;p7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5" name="Google Shape;22195;p7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96" name="Google Shape;22196;p74"/>
          <p:cNvGrpSpPr/>
          <p:nvPr/>
        </p:nvGrpSpPr>
        <p:grpSpPr>
          <a:xfrm>
            <a:off x="4879047" y="2279920"/>
            <a:ext cx="398075" cy="340303"/>
            <a:chOff x="4879047" y="2432320"/>
            <a:chExt cx="398075" cy="340303"/>
          </a:xfrm>
        </p:grpSpPr>
        <p:sp>
          <p:nvSpPr>
            <p:cNvPr id="22197" name="Google Shape;22197;p7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8" name="Google Shape;22198;p7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9" name="Google Shape;22199;p7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0" name="Google Shape;22200;p7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1" name="Google Shape;22201;p7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2" name="Google Shape;22202;p7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3" name="Google Shape;22203;p7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4" name="Google Shape;22204;p7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5" name="Google Shape;22205;p7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6" name="Google Shape;22206;p7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7" name="Google Shape;22207;p7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8" name="Google Shape;22208;p7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9" name="Google Shape;22209;p7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0" name="Google Shape;22210;p7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1" name="Google Shape;22211;p7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2" name="Google Shape;22212;p7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3" name="Google Shape;22213;p7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4" name="Google Shape;22214;p7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5" name="Google Shape;22215;p7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6" name="Google Shape;22216;p7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7" name="Google Shape;22217;p7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8" name="Google Shape;22218;p7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9" name="Google Shape;22219;p7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0" name="Google Shape;22220;p7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1" name="Google Shape;22221;p7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2" name="Google Shape;22222;p7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23" name="Google Shape;22223;p74"/>
          <p:cNvGrpSpPr/>
          <p:nvPr/>
        </p:nvGrpSpPr>
        <p:grpSpPr>
          <a:xfrm>
            <a:off x="5388701" y="2241423"/>
            <a:ext cx="280982" cy="395896"/>
            <a:chOff x="5388701" y="2393823"/>
            <a:chExt cx="280982" cy="395896"/>
          </a:xfrm>
        </p:grpSpPr>
        <p:sp>
          <p:nvSpPr>
            <p:cNvPr id="22224" name="Google Shape;22224;p7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5" name="Google Shape;22225;p7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6" name="Google Shape;22226;p7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7" name="Google Shape;22227;p7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8" name="Google Shape;22228;p7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9" name="Google Shape;22229;p7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0" name="Google Shape;22230;p7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1" name="Google Shape;22231;p7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2" name="Google Shape;22232;p7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3" name="Google Shape;22233;p7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4" name="Google Shape;22234;p7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5" name="Google Shape;22235;p7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6" name="Google Shape;22236;p7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7" name="Google Shape;22237;p7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8" name="Google Shape;22238;p7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9" name="Google Shape;22239;p7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0" name="Google Shape;22240;p7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1" name="Google Shape;22241;p7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2" name="Google Shape;22242;p7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3" name="Google Shape;22243;p7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4" name="Google Shape;22244;p7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5" name="Google Shape;22245;p7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6" name="Google Shape;22246;p7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7" name="Google Shape;22247;p7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8" name="Google Shape;22248;p7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9" name="Google Shape;22249;p7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0" name="Google Shape;22250;p7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1" name="Google Shape;22251;p7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2" name="Google Shape;22252;p7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3" name="Google Shape;22253;p7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4" name="Google Shape;22254;p74"/>
          <p:cNvGrpSpPr/>
          <p:nvPr/>
        </p:nvGrpSpPr>
        <p:grpSpPr>
          <a:xfrm>
            <a:off x="5743289" y="2286722"/>
            <a:ext cx="444871" cy="316407"/>
            <a:chOff x="5743289" y="2439122"/>
            <a:chExt cx="444871" cy="316407"/>
          </a:xfrm>
        </p:grpSpPr>
        <p:sp>
          <p:nvSpPr>
            <p:cNvPr id="22255" name="Google Shape;22255;p7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6" name="Google Shape;22256;p7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7" name="Google Shape;22257;p7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8" name="Google Shape;22258;p7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9" name="Google Shape;22259;p7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0" name="Google Shape;22260;p7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1" name="Google Shape;22261;p7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2" name="Google Shape;22262;p7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3" name="Google Shape;22263;p7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4" name="Google Shape;22264;p7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5" name="Google Shape;22265;p7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6" name="Google Shape;22266;p7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7" name="Google Shape;22267;p7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8" name="Google Shape;22268;p7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9" name="Google Shape;22269;p7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0" name="Google Shape;22270;p7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1" name="Google Shape;22271;p7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2" name="Google Shape;22272;p7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3" name="Google Shape;22273;p7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4" name="Google Shape;22274;p7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5" name="Google Shape;22275;p7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6" name="Google Shape;22276;p7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7" name="Google Shape;22277;p7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8" name="Google Shape;22278;p7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9" name="Google Shape;22279;p7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0" name="Google Shape;22280;p7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1" name="Google Shape;22281;p7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2" name="Google Shape;22282;p7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3" name="Google Shape;22283;p7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4" name="Google Shape;22284;p74"/>
          <p:cNvGrpSpPr/>
          <p:nvPr/>
        </p:nvGrpSpPr>
        <p:grpSpPr>
          <a:xfrm>
            <a:off x="6230360" y="2280183"/>
            <a:ext cx="351359" cy="363412"/>
            <a:chOff x="6230360" y="2432583"/>
            <a:chExt cx="351359" cy="363412"/>
          </a:xfrm>
        </p:grpSpPr>
        <p:sp>
          <p:nvSpPr>
            <p:cNvPr id="22285" name="Google Shape;22285;p7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6" name="Google Shape;22286;p7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7" name="Google Shape;22287;p7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8" name="Google Shape;22288;p7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9" name="Google Shape;22289;p7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0" name="Google Shape;22290;p7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1" name="Google Shape;22291;p7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2" name="Google Shape;22292;p7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3" name="Google Shape;22293;p7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4" name="Google Shape;22294;p7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5" name="Google Shape;22295;p7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6" name="Google Shape;22296;p7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7" name="Google Shape;22297;p7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8" name="Google Shape;22298;p7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9" name="Google Shape;22299;p7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0" name="Google Shape;22300;p7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1" name="Google Shape;22301;p7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2" name="Google Shape;22302;p7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3" name="Google Shape;22303;p7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4" name="Google Shape;22304;p7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5" name="Google Shape;22305;p7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6" name="Google Shape;22306;p74"/>
          <p:cNvGrpSpPr/>
          <p:nvPr/>
        </p:nvGrpSpPr>
        <p:grpSpPr>
          <a:xfrm>
            <a:off x="6633976" y="2307152"/>
            <a:ext cx="387781" cy="286680"/>
            <a:chOff x="6633976" y="2459552"/>
            <a:chExt cx="387781" cy="286680"/>
          </a:xfrm>
        </p:grpSpPr>
        <p:sp>
          <p:nvSpPr>
            <p:cNvPr id="22307" name="Google Shape;22307;p7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8" name="Google Shape;22308;p7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9" name="Google Shape;22309;p7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0" name="Google Shape;22310;p7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1" name="Google Shape;22311;p7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2" name="Google Shape;22312;p7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3" name="Google Shape;22313;p7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14" name="Google Shape;22314;p74"/>
          <p:cNvGrpSpPr/>
          <p:nvPr/>
        </p:nvGrpSpPr>
        <p:grpSpPr>
          <a:xfrm>
            <a:off x="7091110" y="2276165"/>
            <a:ext cx="376989" cy="348864"/>
            <a:chOff x="7091110" y="2428565"/>
            <a:chExt cx="376989" cy="348864"/>
          </a:xfrm>
        </p:grpSpPr>
        <p:sp>
          <p:nvSpPr>
            <p:cNvPr id="22315" name="Google Shape;22315;p7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6" name="Google Shape;22316;p7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7" name="Google Shape;22317;p7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8" name="Google Shape;22318;p7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9" name="Google Shape;22319;p7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0" name="Google Shape;22320;p7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1" name="Google Shape;22321;p7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2" name="Google Shape;22322;p7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3" name="Google Shape;22323;p7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4" name="Google Shape;22324;p7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5" name="Google Shape;22325;p7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6" name="Google Shape;22326;p7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7" name="Google Shape;22327;p7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8" name="Google Shape;22328;p7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9" name="Google Shape;22329;p7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0" name="Google Shape;22330;p7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1" name="Google Shape;22331;p7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2" name="Google Shape;22332;p7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3" name="Google Shape;22333;p7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4" name="Google Shape;22334;p7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5" name="Google Shape;22335;p7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6" name="Google Shape;22336;p7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7" name="Google Shape;22337;p7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8" name="Google Shape;22338;p7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9" name="Google Shape;22339;p7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0" name="Google Shape;22340;p7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1" name="Google Shape;22341;p7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2" name="Google Shape;22342;p7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3" name="Google Shape;22343;p7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4" name="Google Shape;22344;p7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5" name="Google Shape;22345;p7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6" name="Google Shape;22346;p74"/>
          <p:cNvGrpSpPr/>
          <p:nvPr/>
        </p:nvGrpSpPr>
        <p:grpSpPr>
          <a:xfrm>
            <a:off x="7536427" y="2262825"/>
            <a:ext cx="369715" cy="375492"/>
            <a:chOff x="7536427" y="2415225"/>
            <a:chExt cx="369715" cy="375492"/>
          </a:xfrm>
        </p:grpSpPr>
        <p:sp>
          <p:nvSpPr>
            <p:cNvPr id="22347" name="Google Shape;22347;p7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8" name="Google Shape;22348;p7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9" name="Google Shape;22349;p7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0" name="Google Shape;22350;p7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1" name="Google Shape;22351;p7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2" name="Google Shape;22352;p7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3" name="Google Shape;22353;p7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4" name="Google Shape;22354;p7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5" name="Google Shape;22355;p7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6" name="Google Shape;22356;p7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7" name="Google Shape;22357;p7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8" name="Google Shape;22358;p7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9" name="Google Shape;22359;p7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0" name="Google Shape;22360;p7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1" name="Google Shape;22361;p7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2" name="Google Shape;22362;p7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3" name="Google Shape;22363;p7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4" name="Google Shape;22364;p7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5" name="Google Shape;22365;p7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6" name="Google Shape;22366;p7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7" name="Google Shape;22367;p7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8" name="Google Shape;22368;p7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9" name="Google Shape;22369;p7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0" name="Google Shape;22370;p7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1" name="Google Shape;22371;p7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2" name="Google Shape;22372;p7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3" name="Google Shape;22373;p7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4" name="Google Shape;22374;p7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5" name="Google Shape;22375;p7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6" name="Google Shape;22376;p7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7" name="Google Shape;22377;p7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8" name="Google Shape;22378;p7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9" name="Google Shape;22379;p7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0" name="Google Shape;22380;p7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1" name="Google Shape;22381;p7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2" name="Google Shape;22382;p7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3" name="Google Shape;22383;p7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4" name="Google Shape;22384;p7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5" name="Google Shape;22385;p74"/>
          <p:cNvGrpSpPr/>
          <p:nvPr/>
        </p:nvGrpSpPr>
        <p:grpSpPr>
          <a:xfrm>
            <a:off x="7980773" y="2276402"/>
            <a:ext cx="353381" cy="358160"/>
            <a:chOff x="7980773" y="2428802"/>
            <a:chExt cx="353381" cy="358160"/>
          </a:xfrm>
        </p:grpSpPr>
        <p:sp>
          <p:nvSpPr>
            <p:cNvPr id="22386" name="Google Shape;22386;p7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7" name="Google Shape;22387;p7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8" name="Google Shape;22388;p7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9" name="Google Shape;22389;p7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0" name="Google Shape;22390;p7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1" name="Google Shape;22391;p7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2" name="Google Shape;22392;p7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3" name="Google Shape;22393;p7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4" name="Google Shape;22394;p7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5" name="Google Shape;22395;p7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6" name="Google Shape;22396;p7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7" name="Google Shape;22397;p7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8" name="Google Shape;22398;p7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9" name="Google Shape;22399;p7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0" name="Google Shape;22400;p7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1" name="Google Shape;22401;p7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2" name="Google Shape;22402;p7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3" name="Google Shape;22403;p7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4" name="Google Shape;22404;p7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5" name="Google Shape;22405;p7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6" name="Google Shape;22406;p7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7" name="Google Shape;22407;p7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8" name="Google Shape;22408;p7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9" name="Google Shape;22409;p7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0" name="Google Shape;22410;p7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1" name="Google Shape;22411;p7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2" name="Google Shape;22412;p7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3" name="Google Shape;22413;p7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4" name="Google Shape;22414;p7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5" name="Google Shape;22415;p7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16" name="Google Shape;22416;p74"/>
          <p:cNvGrpSpPr/>
          <p:nvPr/>
        </p:nvGrpSpPr>
        <p:grpSpPr>
          <a:xfrm>
            <a:off x="4886058" y="4138840"/>
            <a:ext cx="346343" cy="343953"/>
            <a:chOff x="4886058" y="4291240"/>
            <a:chExt cx="346343" cy="343953"/>
          </a:xfrm>
        </p:grpSpPr>
        <p:sp>
          <p:nvSpPr>
            <p:cNvPr id="22417" name="Google Shape;22417;p7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8" name="Google Shape;22418;p7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9" name="Google Shape;22419;p7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0" name="Google Shape;22420;p7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1" name="Google Shape;22421;p7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2" name="Google Shape;22422;p7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3" name="Google Shape;22423;p7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4" name="Google Shape;22424;p7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5" name="Google Shape;22425;p7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6" name="Google Shape;22426;p7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7" name="Google Shape;22427;p7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8" name="Google Shape;22428;p7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9" name="Google Shape;22429;p7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30" name="Google Shape;22430;p74"/>
          <p:cNvGrpSpPr/>
          <p:nvPr/>
        </p:nvGrpSpPr>
        <p:grpSpPr>
          <a:xfrm>
            <a:off x="5344216" y="4138656"/>
            <a:ext cx="304616" cy="343560"/>
            <a:chOff x="5344216" y="4291056"/>
            <a:chExt cx="304616" cy="343560"/>
          </a:xfrm>
        </p:grpSpPr>
        <p:sp>
          <p:nvSpPr>
            <p:cNvPr id="22431" name="Google Shape;22431;p7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2" name="Google Shape;22432;p7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3" name="Google Shape;22433;p7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4" name="Google Shape;22434;p7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5" name="Google Shape;22435;p7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6" name="Google Shape;22436;p7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7" name="Google Shape;22437;p7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8" name="Google Shape;22438;p7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9" name="Google Shape;22439;p7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0" name="Google Shape;22440;p7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1" name="Google Shape;22441;p7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2" name="Google Shape;22442;p74"/>
          <p:cNvGrpSpPr/>
          <p:nvPr/>
        </p:nvGrpSpPr>
        <p:grpSpPr>
          <a:xfrm>
            <a:off x="6279999" y="4112022"/>
            <a:ext cx="204093" cy="343743"/>
            <a:chOff x="6271562" y="4290872"/>
            <a:chExt cx="204093" cy="343743"/>
          </a:xfrm>
        </p:grpSpPr>
        <p:sp>
          <p:nvSpPr>
            <p:cNvPr id="22443" name="Google Shape;22443;p7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4" name="Google Shape;22444;p7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5" name="Google Shape;22445;p7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6" name="Google Shape;22446;p7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7" name="Google Shape;22447;p7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8" name="Google Shape;22448;p7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9" name="Google Shape;22449;p7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0" name="Google Shape;22450;p7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1" name="Google Shape;22451;p7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2" name="Google Shape;22452;p7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3" name="Google Shape;22453;p7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4" name="Google Shape;22454;p7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55" name="Google Shape;22455;p74"/>
          <p:cNvGrpSpPr/>
          <p:nvPr/>
        </p:nvGrpSpPr>
        <p:grpSpPr>
          <a:xfrm>
            <a:off x="6639491" y="4176838"/>
            <a:ext cx="344085" cy="267195"/>
            <a:chOff x="6639491" y="4329238"/>
            <a:chExt cx="344085" cy="267195"/>
          </a:xfrm>
        </p:grpSpPr>
        <p:sp>
          <p:nvSpPr>
            <p:cNvPr id="22456" name="Google Shape;22456;p7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7" name="Google Shape;22457;p7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8" name="Google Shape;22458;p7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9" name="Google Shape;22459;p7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0" name="Google Shape;22460;p7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1" name="Google Shape;22461;p7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2" name="Google Shape;22462;p7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3" name="Google Shape;22463;p7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4" name="Google Shape;22464;p7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5" name="Google Shape;22465;p7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6" name="Google Shape;22466;p7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7" name="Google Shape;22467;p7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8" name="Google Shape;22468;p7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9" name="Google Shape;22469;p7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0" name="Google Shape;22470;p7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1" name="Google Shape;22471;p7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2" name="Google Shape;22472;p7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3" name="Google Shape;22473;p7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74" name="Google Shape;22474;p74"/>
          <p:cNvGrpSpPr/>
          <p:nvPr/>
        </p:nvGrpSpPr>
        <p:grpSpPr>
          <a:xfrm>
            <a:off x="7133336" y="4138656"/>
            <a:ext cx="232979" cy="343560"/>
            <a:chOff x="7133336" y="4291056"/>
            <a:chExt cx="232979" cy="343560"/>
          </a:xfrm>
        </p:grpSpPr>
        <p:sp>
          <p:nvSpPr>
            <p:cNvPr id="22475" name="Google Shape;22475;p7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6" name="Google Shape;22476;p7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7" name="Google Shape;22477;p7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8" name="Google Shape;22478;p7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9" name="Google Shape;22479;p7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0" name="Google Shape;22480;p7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1" name="Google Shape;22481;p7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2" name="Google Shape;22482;p7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3" name="Google Shape;22483;p7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4" name="Google Shape;22484;p7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5" name="Google Shape;22485;p7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6" name="Google Shape;22486;p7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7" name="Google Shape;22487;p7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8" name="Google Shape;22488;p7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9" name="Google Shape;22489;p7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0" name="Google Shape;22490;p7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1" name="Google Shape;22491;p7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92" name="Google Shape;22492;p74"/>
          <p:cNvGrpSpPr/>
          <p:nvPr/>
        </p:nvGrpSpPr>
        <p:grpSpPr>
          <a:xfrm>
            <a:off x="7571379" y="4138656"/>
            <a:ext cx="232979" cy="343560"/>
            <a:chOff x="7571379" y="4291056"/>
            <a:chExt cx="232979" cy="343560"/>
          </a:xfrm>
        </p:grpSpPr>
        <p:sp>
          <p:nvSpPr>
            <p:cNvPr id="22493" name="Google Shape;22493;p7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4" name="Google Shape;22494;p7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5" name="Google Shape;22495;p7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6" name="Google Shape;22496;p7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7" name="Google Shape;22497;p7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8" name="Google Shape;22498;p7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9" name="Google Shape;22499;p7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0" name="Google Shape;22500;p7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1" name="Google Shape;22501;p7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2" name="Google Shape;22502;p7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3" name="Google Shape;22503;p7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4" name="Google Shape;22504;p7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5" name="Google Shape;22505;p7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6" name="Google Shape;22506;p7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7" name="Google Shape;22507;p7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8" name="Google Shape;22508;p7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09" name="Google Shape;22509;p74"/>
          <p:cNvGrpSpPr/>
          <p:nvPr/>
        </p:nvGrpSpPr>
        <p:grpSpPr>
          <a:xfrm>
            <a:off x="6666381" y="3195475"/>
            <a:ext cx="295819" cy="370712"/>
            <a:chOff x="6666381" y="3347875"/>
            <a:chExt cx="295819" cy="370712"/>
          </a:xfrm>
        </p:grpSpPr>
        <p:sp>
          <p:nvSpPr>
            <p:cNvPr id="22510" name="Google Shape;22510;p7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1" name="Google Shape;22511;p7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2" name="Google Shape;22512;p7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3" name="Google Shape;22513;p7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4" name="Google Shape;22514;p7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5" name="Google Shape;22515;p7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6" name="Google Shape;22516;p7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7" name="Google Shape;22517;p7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8" name="Google Shape;22518;p7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9" name="Google Shape;22519;p7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0" name="Google Shape;22520;p7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1" name="Google Shape;22521;p7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2" name="Google Shape;22522;p7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3" name="Google Shape;22523;p7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4" name="Google Shape;22524;p7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5" name="Google Shape;22525;p7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6" name="Google Shape;22526;p7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7" name="Google Shape;22527;p7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8" name="Google Shape;22528;p7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9" name="Google Shape;22529;p7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0" name="Google Shape;22530;p7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1" name="Google Shape;22531;p7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2" name="Google Shape;22532;p7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3" name="Google Shape;22533;p7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4" name="Google Shape;22534;p7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5" name="Google Shape;22535;p7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6" name="Google Shape;22536;p7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7" name="Google Shape;22537;p7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8" name="Google Shape;22538;p7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9" name="Google Shape;22539;p7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0" name="Google Shape;22540;p7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1" name="Google Shape;22541;p7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2" name="Google Shape;22542;p7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3" name="Google Shape;22543;p7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4" name="Google Shape;22544;p7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5" name="Google Shape;22545;p7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6" name="Google Shape;22546;p7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7" name="Google Shape;22547;p7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8" name="Google Shape;22548;p7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9" name="Google Shape;22549;p7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50" name="Google Shape;22550;p74"/>
          <p:cNvGrpSpPr/>
          <p:nvPr/>
        </p:nvGrpSpPr>
        <p:grpSpPr>
          <a:xfrm>
            <a:off x="4877760" y="2735059"/>
            <a:ext cx="389567" cy="390329"/>
            <a:chOff x="4877760" y="2887459"/>
            <a:chExt cx="389567" cy="390329"/>
          </a:xfrm>
        </p:grpSpPr>
        <p:sp>
          <p:nvSpPr>
            <p:cNvPr id="22551" name="Google Shape;22551;p7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2" name="Google Shape;22552;p7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3" name="Google Shape;22553;p7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4" name="Google Shape;22554;p7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5" name="Google Shape;22555;p7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6" name="Google Shape;22556;p7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7" name="Google Shape;22557;p7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8" name="Google Shape;22558;p7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9" name="Google Shape;22559;p7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0" name="Google Shape;22560;p7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1" name="Google Shape;22561;p7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2" name="Google Shape;22562;p7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3" name="Google Shape;22563;p7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4" name="Google Shape;22564;p7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5" name="Google Shape;22565;p7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6" name="Google Shape;22566;p7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7" name="Google Shape;22567;p7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8" name="Google Shape;22568;p7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9" name="Google Shape;22569;p7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0" name="Google Shape;22570;p7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1" name="Google Shape;22571;p7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2" name="Google Shape;22572;p7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3" name="Google Shape;22573;p7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4" name="Google Shape;22574;p7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5" name="Google Shape;22575;p7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6" name="Google Shape;22576;p7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7" name="Google Shape;22577;p7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8" name="Google Shape;22578;p7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9" name="Google Shape;22579;p7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0" name="Google Shape;22580;p7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1" name="Google Shape;22581;p7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2" name="Google Shape;22582;p7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3" name="Google Shape;22583;p7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4" name="Google Shape;22584;p7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5" name="Google Shape;22585;p7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6" name="Google Shape;22586;p7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7" name="Google Shape;22587;p7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8" name="Google Shape;22588;p7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9" name="Google Shape;22589;p7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0" name="Google Shape;22590;p7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1" name="Google Shape;22591;p7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2" name="Google Shape;22592;p7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3" name="Google Shape;22593;p7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4" name="Google Shape;22594;p7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95" name="Google Shape;22595;p74"/>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6" name="Google Shape;22596;p74"/>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7" name="Google Shape;22597;p74"/>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8" name="Google Shape;22598;p74"/>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9" name="Google Shape;22599;p74"/>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00" name="Google Shape;22600;p74"/>
          <p:cNvGrpSpPr/>
          <p:nvPr/>
        </p:nvGrpSpPr>
        <p:grpSpPr>
          <a:xfrm>
            <a:off x="5779239" y="2735295"/>
            <a:ext cx="314411" cy="389830"/>
            <a:chOff x="5779239" y="2887695"/>
            <a:chExt cx="314411" cy="389830"/>
          </a:xfrm>
        </p:grpSpPr>
        <p:sp>
          <p:nvSpPr>
            <p:cNvPr id="22601" name="Google Shape;22601;p7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2" name="Google Shape;22602;p7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3" name="Google Shape;22603;p7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4" name="Google Shape;22604;p7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5" name="Google Shape;22605;p7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6" name="Google Shape;22606;p7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7" name="Google Shape;22607;p7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8" name="Google Shape;22608;p7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9" name="Google Shape;22609;p7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0" name="Google Shape;22610;p7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1" name="Google Shape;22611;p7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2" name="Google Shape;22612;p7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3" name="Google Shape;22613;p7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4" name="Google Shape;22614;p7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5" name="Google Shape;22615;p7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6" name="Google Shape;22616;p7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7" name="Google Shape;22617;p7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8" name="Google Shape;22618;p7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9" name="Google Shape;22619;p7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0" name="Google Shape;22620;p7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1" name="Google Shape;22621;p7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2" name="Google Shape;22622;p7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3" name="Google Shape;22623;p7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4" name="Google Shape;22624;p7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5" name="Google Shape;22625;p7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6" name="Google Shape;22626;p7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7" name="Google Shape;22627;p7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8" name="Google Shape;22628;p7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9" name="Google Shape;22629;p7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0" name="Google Shape;22630;p7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1" name="Google Shape;22631;p7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2" name="Google Shape;22632;p7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3" name="Google Shape;22633;p7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4" name="Google Shape;22634;p7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5" name="Google Shape;22635;p7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6" name="Google Shape;22636;p7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7" name="Google Shape;22637;p7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8" name="Google Shape;22638;p7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9" name="Google Shape;22639;p7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0" name="Google Shape;22640;p7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1" name="Google Shape;22641;p7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2" name="Google Shape;22642;p7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3" name="Google Shape;22643;p7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4" name="Google Shape;22644;p7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5" name="Google Shape;22645;p74"/>
          <p:cNvGrpSpPr/>
          <p:nvPr/>
        </p:nvGrpSpPr>
        <p:grpSpPr>
          <a:xfrm>
            <a:off x="6190130" y="2788577"/>
            <a:ext cx="389830" cy="283004"/>
            <a:chOff x="6190130" y="2940977"/>
            <a:chExt cx="389830" cy="283004"/>
          </a:xfrm>
        </p:grpSpPr>
        <p:sp>
          <p:nvSpPr>
            <p:cNvPr id="22646" name="Google Shape;22646;p7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7" name="Google Shape;22647;p7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8" name="Google Shape;22648;p7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9" name="Google Shape;22649;p7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0" name="Google Shape;22650;p7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1" name="Google Shape;22651;p7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2" name="Google Shape;22652;p7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3" name="Google Shape;22653;p7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4" name="Google Shape;22654;p7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5" name="Google Shape;22655;p7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6" name="Google Shape;22656;p7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7" name="Google Shape;22657;p7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8" name="Google Shape;22658;p7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9" name="Google Shape;22659;p7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0" name="Google Shape;22660;p7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1" name="Google Shape;22661;p7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2" name="Google Shape;22662;p7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3" name="Google Shape;22663;p7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4" name="Google Shape;22664;p7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5" name="Google Shape;22665;p7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6" name="Google Shape;22666;p7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7" name="Google Shape;22667;p7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8" name="Google Shape;22668;p7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9" name="Google Shape;22669;p7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0" name="Google Shape;22670;p7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1" name="Google Shape;22671;p7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2" name="Google Shape;22672;p7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3" name="Google Shape;22673;p7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4" name="Google Shape;22674;p7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5" name="Google Shape;22675;p7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6" name="Google Shape;22676;p74"/>
          <p:cNvGrpSpPr/>
          <p:nvPr/>
        </p:nvGrpSpPr>
        <p:grpSpPr>
          <a:xfrm>
            <a:off x="6633976" y="2747874"/>
            <a:ext cx="389803" cy="364673"/>
            <a:chOff x="6633976" y="2900274"/>
            <a:chExt cx="389803" cy="364673"/>
          </a:xfrm>
        </p:grpSpPr>
        <p:sp>
          <p:nvSpPr>
            <p:cNvPr id="22677" name="Google Shape;22677;p7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8" name="Google Shape;22678;p7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9" name="Google Shape;22679;p7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0" name="Google Shape;22680;p7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1" name="Google Shape;22681;p7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2" name="Google Shape;22682;p7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3" name="Google Shape;22683;p7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4" name="Google Shape;22684;p7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5" name="Google Shape;22685;p7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6" name="Google Shape;22686;p7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7" name="Google Shape;22687;p7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8" name="Google Shape;22688;p7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9" name="Google Shape;22689;p7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0" name="Google Shape;22690;p7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1" name="Google Shape;22691;p7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2" name="Google Shape;22692;p7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3" name="Google Shape;22693;p7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94" name="Google Shape;22694;p74"/>
          <p:cNvGrpSpPr/>
          <p:nvPr/>
        </p:nvGrpSpPr>
        <p:grpSpPr>
          <a:xfrm>
            <a:off x="7517835" y="2733037"/>
            <a:ext cx="364935" cy="382529"/>
            <a:chOff x="7517835" y="2885437"/>
            <a:chExt cx="364935" cy="382529"/>
          </a:xfrm>
        </p:grpSpPr>
        <p:sp>
          <p:nvSpPr>
            <p:cNvPr id="22695" name="Google Shape;22695;p7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6" name="Google Shape;22696;p7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7" name="Google Shape;22697;p7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8" name="Google Shape;22698;p7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9" name="Google Shape;22699;p7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0" name="Google Shape;22700;p7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1" name="Google Shape;22701;p7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2" name="Google Shape;22702;p7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3" name="Google Shape;22703;p7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4" name="Google Shape;22704;p7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5" name="Google Shape;22705;p7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6" name="Google Shape;22706;p7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7" name="Google Shape;22707;p7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8" name="Google Shape;22708;p7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9" name="Google Shape;22709;p7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0" name="Google Shape;22710;p7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1" name="Google Shape;22711;p7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2" name="Google Shape;22712;p7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3" name="Google Shape;22713;p7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4" name="Google Shape;22714;p7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5" name="Google Shape;22715;p7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6" name="Google Shape;22716;p7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7" name="Google Shape;22717;p7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8" name="Google Shape;22718;p7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9" name="Google Shape;22719;p7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0" name="Google Shape;22720;p7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1" name="Google Shape;22721;p7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2" name="Google Shape;22722;p7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3" name="Google Shape;22723;p7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4" name="Google Shape;22724;p7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5" name="Google Shape;22725;p7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6" name="Google Shape;22726;p7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7" name="Google Shape;22727;p7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8" name="Google Shape;22728;p7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9" name="Google Shape;22729;p7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0" name="Google Shape;22730;p7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1" name="Google Shape;22731;p7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32" name="Google Shape;22732;p74"/>
          <p:cNvGrpSpPr/>
          <p:nvPr/>
        </p:nvGrpSpPr>
        <p:grpSpPr>
          <a:xfrm>
            <a:off x="7087591" y="2734744"/>
            <a:ext cx="358160" cy="385602"/>
            <a:chOff x="7087591" y="2887144"/>
            <a:chExt cx="358160" cy="385602"/>
          </a:xfrm>
        </p:grpSpPr>
        <p:sp>
          <p:nvSpPr>
            <p:cNvPr id="22733" name="Google Shape;22733;p7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4" name="Google Shape;22734;p7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5" name="Google Shape;22735;p7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6" name="Google Shape;22736;p7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7" name="Google Shape;22737;p7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8" name="Google Shape;22738;p7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9" name="Google Shape;22739;p7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0" name="Google Shape;22740;p7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1" name="Google Shape;22741;p7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2" name="Google Shape;22742;p7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3" name="Google Shape;22743;p7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4" name="Google Shape;22744;p7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5" name="Google Shape;22745;p7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6" name="Google Shape;22746;p7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7" name="Google Shape;22747;p7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8" name="Google Shape;22748;p7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9" name="Google Shape;22749;p7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0" name="Google Shape;22750;p7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1" name="Google Shape;22751;p7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52" name="Google Shape;22752;p74"/>
          <p:cNvGrpSpPr/>
          <p:nvPr/>
        </p:nvGrpSpPr>
        <p:grpSpPr>
          <a:xfrm>
            <a:off x="7951362" y="2733037"/>
            <a:ext cx="382529" cy="382529"/>
            <a:chOff x="7951362" y="2885437"/>
            <a:chExt cx="382529" cy="382529"/>
          </a:xfrm>
        </p:grpSpPr>
        <p:sp>
          <p:nvSpPr>
            <p:cNvPr id="22753" name="Google Shape;22753;p7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4" name="Google Shape;22754;p7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5" name="Google Shape;22755;p7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6" name="Google Shape;22756;p7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7" name="Google Shape;22757;p7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8" name="Google Shape;22758;p7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9" name="Google Shape;22759;p7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0" name="Google Shape;22760;p7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1" name="Google Shape;22761;p7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2" name="Google Shape;22762;p7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3" name="Google Shape;22763;p7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4" name="Google Shape;22764;p7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5" name="Google Shape;22765;p7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6" name="Google Shape;22766;p7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7" name="Google Shape;22767;p7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8" name="Google Shape;22768;p7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9" name="Google Shape;22769;p7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0" name="Google Shape;22770;p7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1" name="Google Shape;22771;p7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2" name="Google Shape;22772;p7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3" name="Google Shape;22773;p7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4" name="Google Shape;22774;p7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5" name="Google Shape;22775;p7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6" name="Google Shape;22776;p7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7" name="Google Shape;22777;p7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8" name="Google Shape;22778;p7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9" name="Google Shape;22779;p7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0" name="Google Shape;22780;p7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1" name="Google Shape;22781;p7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2" name="Google Shape;22782;p7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3" name="Google Shape;22783;p7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4" name="Google Shape;22784;p7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5" name="Google Shape;22785;p7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6" name="Google Shape;22786;p7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7" name="Google Shape;22787;p7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8" name="Google Shape;22788;p7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9" name="Google Shape;22789;p7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0" name="Google Shape;22790;p7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1" name="Google Shape;22791;p7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2" name="Google Shape;22792;p7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3" name="Google Shape;22793;p7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4" name="Google Shape;22794;p7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5" name="Google Shape;22795;p7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6" name="Google Shape;22796;p7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7" name="Google Shape;22797;p7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8" name="Google Shape;22798;p7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9" name="Google Shape;22799;p7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0" name="Google Shape;22800;p7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1" name="Google Shape;22801;p7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2" name="Google Shape;22802;p74"/>
          <p:cNvGrpSpPr/>
          <p:nvPr/>
        </p:nvGrpSpPr>
        <p:grpSpPr>
          <a:xfrm>
            <a:off x="8054406" y="3662089"/>
            <a:ext cx="276964" cy="336601"/>
            <a:chOff x="8054406" y="3814489"/>
            <a:chExt cx="276964" cy="336601"/>
          </a:xfrm>
        </p:grpSpPr>
        <p:sp>
          <p:nvSpPr>
            <p:cNvPr id="22803" name="Google Shape;22803;p7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4" name="Google Shape;22804;p7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5" name="Google Shape;22805;p7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6" name="Google Shape;22806;p7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7" name="Google Shape;22807;p7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8" name="Google Shape;22808;p7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9" name="Google Shape;22809;p7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0" name="Google Shape;22810;p7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1" name="Google Shape;22811;p7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12" name="Google Shape;22812;p74"/>
          <p:cNvGrpSpPr/>
          <p:nvPr/>
        </p:nvGrpSpPr>
        <p:grpSpPr>
          <a:xfrm>
            <a:off x="7936787" y="4142674"/>
            <a:ext cx="378249" cy="335524"/>
            <a:chOff x="7936787" y="4295074"/>
            <a:chExt cx="378249" cy="335524"/>
          </a:xfrm>
        </p:grpSpPr>
        <p:sp>
          <p:nvSpPr>
            <p:cNvPr id="22813" name="Google Shape;22813;p7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4" name="Google Shape;22814;p7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5" name="Google Shape;22815;p7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6" name="Google Shape;22816;p7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7" name="Google Shape;22817;p7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8" name="Google Shape;22818;p7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9" name="Google Shape;22819;p7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0" name="Google Shape;22820;p7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1" name="Google Shape;22821;p7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2" name="Google Shape;22822;p7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3" name="Google Shape;22823;p7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4" name="Google Shape;22824;p7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5" name="Google Shape;22825;p7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6" name="Google Shape;22826;p7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7" name="Google Shape;22827;p7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8" name="Google Shape;22828;p7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29" name="Google Shape;22829;p74"/>
          <p:cNvGrpSpPr/>
          <p:nvPr/>
        </p:nvGrpSpPr>
        <p:grpSpPr>
          <a:xfrm>
            <a:off x="4886058" y="1813490"/>
            <a:ext cx="388569" cy="388307"/>
            <a:chOff x="4886058" y="1965890"/>
            <a:chExt cx="388569" cy="388307"/>
          </a:xfrm>
        </p:grpSpPr>
        <p:sp>
          <p:nvSpPr>
            <p:cNvPr id="22830" name="Google Shape;22830;p7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1" name="Google Shape;22831;p7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2" name="Google Shape;22832;p7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3" name="Google Shape;22833;p7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4" name="Google Shape;22834;p7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5" name="Google Shape;22835;p7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6" name="Google Shape;22836;p7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7" name="Google Shape;22837;p7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8" name="Google Shape;22838;p7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9" name="Google Shape;22839;p7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0" name="Google Shape;22840;p7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41" name="Google Shape;22841;p74"/>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22842" name="Google Shape;22842;p74"/>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2846"/>
        <p:cNvGrpSpPr/>
        <p:nvPr/>
      </p:nvGrpSpPr>
      <p:grpSpPr>
        <a:xfrm>
          <a:off x="0" y="0"/>
          <a:ext cx="0" cy="0"/>
          <a:chOff x="0" y="0"/>
          <a:chExt cx="0" cy="0"/>
        </a:xfrm>
      </p:grpSpPr>
      <p:grpSp>
        <p:nvGrpSpPr>
          <p:cNvPr id="22847" name="Google Shape;22847;p75"/>
          <p:cNvGrpSpPr/>
          <p:nvPr/>
        </p:nvGrpSpPr>
        <p:grpSpPr>
          <a:xfrm>
            <a:off x="1765162" y="3194389"/>
            <a:ext cx="292801" cy="359258"/>
            <a:chOff x="1765162" y="3346789"/>
            <a:chExt cx="292801" cy="359258"/>
          </a:xfrm>
        </p:grpSpPr>
        <p:sp>
          <p:nvSpPr>
            <p:cNvPr id="22848" name="Google Shape;22848;p7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9" name="Google Shape;22849;p7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0" name="Google Shape;22850;p7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1" name="Google Shape;22851;p7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2" name="Google Shape;22852;p7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3" name="Google Shape;22853;p7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4" name="Google Shape;22854;p7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5" name="Google Shape;22855;p7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6" name="Google Shape;22856;p7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7" name="Google Shape;22857;p7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8" name="Google Shape;22858;p7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9" name="Google Shape;22859;p7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0" name="Google Shape;22860;p7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1" name="Google Shape;22861;p7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2" name="Google Shape;22862;p7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3" name="Google Shape;22863;p75"/>
          <p:cNvGrpSpPr/>
          <p:nvPr/>
        </p:nvGrpSpPr>
        <p:grpSpPr>
          <a:xfrm>
            <a:off x="3077632" y="2292604"/>
            <a:ext cx="358996" cy="296309"/>
            <a:chOff x="3077632" y="2445004"/>
            <a:chExt cx="358996" cy="296309"/>
          </a:xfrm>
        </p:grpSpPr>
        <p:sp>
          <p:nvSpPr>
            <p:cNvPr id="22864" name="Google Shape;22864;p7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5" name="Google Shape;22865;p7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6" name="Google Shape;22866;p7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7" name="Google Shape;22867;p7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8" name="Google Shape;22868;p7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9" name="Google Shape;22869;p7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0" name="Google Shape;22870;p7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1" name="Google Shape;22871;p7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2" name="Google Shape;22872;p7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3" name="Google Shape;22873;p7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4" name="Google Shape;22874;p7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5" name="Google Shape;22875;p7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6" name="Google Shape;22876;p7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7" name="Google Shape;22877;p7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8" name="Google Shape;22878;p7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9" name="Google Shape;22879;p7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0" name="Google Shape;22880;p7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1" name="Google Shape;22881;p7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2" name="Google Shape;22882;p7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3" name="Google Shape;22883;p7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4" name="Google Shape;22884;p7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5" name="Google Shape;22885;p7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6" name="Google Shape;22886;p7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7" name="Google Shape;22887;p7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8" name="Google Shape;22888;p7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9" name="Google Shape;22889;p7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90" name="Google Shape;22890;p75"/>
          <p:cNvGrpSpPr/>
          <p:nvPr/>
        </p:nvGrpSpPr>
        <p:grpSpPr>
          <a:xfrm>
            <a:off x="2635237" y="2279380"/>
            <a:ext cx="359232" cy="323018"/>
            <a:chOff x="2635237" y="2431780"/>
            <a:chExt cx="359232" cy="323018"/>
          </a:xfrm>
        </p:grpSpPr>
        <p:sp>
          <p:nvSpPr>
            <p:cNvPr id="22891" name="Google Shape;22891;p7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2" name="Google Shape;22892;p7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3" name="Google Shape;22893;p7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4" name="Google Shape;22894;p7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5" name="Google Shape;22895;p7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6" name="Google Shape;22896;p7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7" name="Google Shape;22897;p7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8" name="Google Shape;22898;p7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9" name="Google Shape;22899;p7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0" name="Google Shape;22900;p7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1" name="Google Shape;22901;p7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2" name="Google Shape;22902;p7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3" name="Google Shape;22903;p7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4" name="Google Shape;22904;p7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5" name="Google Shape;22905;p7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6" name="Google Shape;22906;p75"/>
          <p:cNvGrpSpPr/>
          <p:nvPr/>
        </p:nvGrpSpPr>
        <p:grpSpPr>
          <a:xfrm>
            <a:off x="4011651" y="3615732"/>
            <a:ext cx="373189" cy="358944"/>
            <a:chOff x="4011651" y="3768132"/>
            <a:chExt cx="373189" cy="358944"/>
          </a:xfrm>
        </p:grpSpPr>
        <p:sp>
          <p:nvSpPr>
            <p:cNvPr id="22907" name="Google Shape;22907;p7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8" name="Google Shape;22908;p7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9" name="Google Shape;22909;p7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0" name="Google Shape;22910;p7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1" name="Google Shape;22911;p7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2" name="Google Shape;22912;p7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3" name="Google Shape;22913;p7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4" name="Google Shape;22914;p7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5" name="Google Shape;22915;p7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6" name="Google Shape;22916;p7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7" name="Google Shape;22917;p75"/>
          <p:cNvGrpSpPr/>
          <p:nvPr/>
        </p:nvGrpSpPr>
        <p:grpSpPr>
          <a:xfrm>
            <a:off x="2189568" y="1809203"/>
            <a:ext cx="364993" cy="359049"/>
            <a:chOff x="2189568" y="1961603"/>
            <a:chExt cx="364993" cy="359049"/>
          </a:xfrm>
        </p:grpSpPr>
        <p:sp>
          <p:nvSpPr>
            <p:cNvPr id="22918" name="Google Shape;22918;p7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9" name="Google Shape;22919;p7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0" name="Google Shape;22920;p7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1" name="Google Shape;22921;p7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2" name="Google Shape;22922;p7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3" name="Google Shape;22923;p7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4" name="Google Shape;22924;p7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5" name="Google Shape;22925;p7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6" name="Google Shape;22926;p7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7" name="Google Shape;22927;p7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8" name="Google Shape;22928;p7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9" name="Google Shape;22929;p7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0" name="Google Shape;22930;p7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1" name="Google Shape;22931;p7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2" name="Google Shape;22932;p7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3" name="Google Shape;22933;p7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34" name="Google Shape;22934;p75"/>
          <p:cNvGrpSpPr/>
          <p:nvPr/>
        </p:nvGrpSpPr>
        <p:grpSpPr>
          <a:xfrm>
            <a:off x="2193077" y="2267571"/>
            <a:ext cx="378426" cy="346323"/>
            <a:chOff x="2193077" y="2419971"/>
            <a:chExt cx="378426" cy="346323"/>
          </a:xfrm>
        </p:grpSpPr>
        <p:sp>
          <p:nvSpPr>
            <p:cNvPr id="22935" name="Google Shape;22935;p7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6" name="Google Shape;22936;p7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7" name="Google Shape;22937;p7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8" name="Google Shape;22938;p7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9" name="Google Shape;22939;p7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0" name="Google Shape;22940;p7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1" name="Google Shape;22941;p7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2" name="Google Shape;22942;p7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3" name="Google Shape;22943;p7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4" name="Google Shape;22944;p7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5" name="Google Shape;22945;p7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6" name="Google Shape;22946;p7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7" name="Google Shape;22947;p7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8" name="Google Shape;22948;p7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9" name="Google Shape;22949;p7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0" name="Google Shape;22950;p7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1" name="Google Shape;22951;p7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2" name="Google Shape;22952;p7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3" name="Google Shape;22953;p7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4" name="Google Shape;22954;p7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5" name="Google Shape;22955;p7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56" name="Google Shape;22956;p75"/>
          <p:cNvGrpSpPr/>
          <p:nvPr/>
        </p:nvGrpSpPr>
        <p:grpSpPr>
          <a:xfrm>
            <a:off x="861622" y="2729370"/>
            <a:ext cx="276802" cy="367140"/>
            <a:chOff x="861622" y="2881770"/>
            <a:chExt cx="276802" cy="367140"/>
          </a:xfrm>
        </p:grpSpPr>
        <p:sp>
          <p:nvSpPr>
            <p:cNvPr id="22957" name="Google Shape;22957;p7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8" name="Google Shape;22958;p7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9" name="Google Shape;22959;p7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0" name="Google Shape;22960;p7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1" name="Google Shape;22961;p7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2" name="Google Shape;22962;p7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3" name="Google Shape;22963;p7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4" name="Google Shape;22964;p7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5" name="Google Shape;22965;p7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6" name="Google Shape;22966;p7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7" name="Google Shape;22967;p7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8" name="Google Shape;22968;p7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9" name="Google Shape;22969;p7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0" name="Google Shape;22970;p7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1" name="Google Shape;22971;p7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2" name="Google Shape;22972;p7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3" name="Google Shape;22973;p7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4" name="Google Shape;22974;p7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5" name="Google Shape;22975;p7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6" name="Google Shape;22976;p7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7" name="Google Shape;22977;p7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8" name="Google Shape;22978;p7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9" name="Google Shape;22979;p75"/>
          <p:cNvGrpSpPr/>
          <p:nvPr/>
        </p:nvGrpSpPr>
        <p:grpSpPr>
          <a:xfrm>
            <a:off x="3968184" y="2729291"/>
            <a:ext cx="369444" cy="367140"/>
            <a:chOff x="3968184" y="2881691"/>
            <a:chExt cx="369444" cy="367140"/>
          </a:xfrm>
        </p:grpSpPr>
        <p:sp>
          <p:nvSpPr>
            <p:cNvPr id="22980" name="Google Shape;22980;p7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1" name="Google Shape;22981;p7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2" name="Google Shape;22982;p7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3" name="Google Shape;22983;p7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4" name="Google Shape;22984;p7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5" name="Google Shape;22985;p7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6" name="Google Shape;22986;p7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7" name="Google Shape;22987;p7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8" name="Google Shape;22988;p7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9" name="Google Shape;22989;p7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0" name="Google Shape;22990;p7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1" name="Google Shape;22991;p7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2" name="Google Shape;22992;p7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3" name="Google Shape;22993;p7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4" name="Google Shape;22994;p7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5" name="Google Shape;22995;p7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6" name="Google Shape;22996;p7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7" name="Google Shape;22997;p7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8" name="Google Shape;22998;p7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9" name="Google Shape;22999;p7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0" name="Google Shape;23000;p7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1" name="Google Shape;23001;p7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2" name="Google Shape;23002;p7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3" name="Google Shape;23003;p7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4" name="Google Shape;23004;p75"/>
          <p:cNvGrpSpPr/>
          <p:nvPr/>
        </p:nvGrpSpPr>
        <p:grpSpPr>
          <a:xfrm>
            <a:off x="3513796" y="2729684"/>
            <a:ext cx="371487" cy="366826"/>
            <a:chOff x="3513796" y="2882084"/>
            <a:chExt cx="371487" cy="366826"/>
          </a:xfrm>
        </p:grpSpPr>
        <p:sp>
          <p:nvSpPr>
            <p:cNvPr id="23005" name="Google Shape;23005;p7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6" name="Google Shape;23006;p7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7" name="Google Shape;23007;p7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8" name="Google Shape;23008;p7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9" name="Google Shape;23009;p7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0" name="Google Shape;23010;p7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1" name="Google Shape;23011;p7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2" name="Google Shape;23012;p7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3" name="Google Shape;23013;p7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4" name="Google Shape;23014;p7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5" name="Google Shape;23015;p7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6" name="Google Shape;23016;p7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7" name="Google Shape;23017;p7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8" name="Google Shape;23018;p7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9" name="Google Shape;23019;p7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0" name="Google Shape;23020;p7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1" name="Google Shape;23021;p7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2" name="Google Shape;23022;p7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3" name="Google Shape;23023;p7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4" name="Google Shape;23024;p7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5" name="Google Shape;23025;p7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6" name="Google Shape;23026;p7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7" name="Google Shape;23027;p7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8" name="Google Shape;23028;p7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9" name="Google Shape;23029;p7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0" name="Google Shape;23030;p7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1" name="Google Shape;23031;p7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2" name="Google Shape;23032;p7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3" name="Google Shape;23033;p7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4" name="Google Shape;23034;p7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5" name="Google Shape;23035;p7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6" name="Google Shape;23036;p7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7" name="Google Shape;23037;p7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8" name="Google Shape;23038;p7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9" name="Google Shape;23039;p7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0" name="Google Shape;23040;p7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1" name="Google Shape;23041;p7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2" name="Google Shape;23042;p7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3" name="Google Shape;23043;p7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4" name="Google Shape;23044;p7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5" name="Google Shape;23045;p7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6" name="Google Shape;23046;p7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7" name="Google Shape;23047;p7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8" name="Google Shape;23048;p7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9" name="Google Shape;23049;p7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0" name="Google Shape;23050;p7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1" name="Google Shape;23051;p7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2" name="Google Shape;23052;p7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3" name="Google Shape;23053;p7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4" name="Google Shape;23054;p75"/>
          <p:cNvGrpSpPr/>
          <p:nvPr/>
        </p:nvGrpSpPr>
        <p:grpSpPr>
          <a:xfrm>
            <a:off x="873615" y="1347875"/>
            <a:ext cx="335011" cy="359232"/>
            <a:chOff x="873615" y="1500275"/>
            <a:chExt cx="335011" cy="359232"/>
          </a:xfrm>
        </p:grpSpPr>
        <p:sp>
          <p:nvSpPr>
            <p:cNvPr id="23055" name="Google Shape;23055;p7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6" name="Google Shape;23056;p7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7" name="Google Shape;23057;p7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8" name="Google Shape;23058;p7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9" name="Google Shape;23059;p7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0" name="Google Shape;23060;p7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1" name="Google Shape;23061;p7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2" name="Google Shape;23062;p7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3" name="Google Shape;23063;p7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4" name="Google Shape;23064;p7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5" name="Google Shape;23065;p7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6" name="Google Shape;23066;p75"/>
          <p:cNvGrpSpPr/>
          <p:nvPr/>
        </p:nvGrpSpPr>
        <p:grpSpPr>
          <a:xfrm>
            <a:off x="2202058" y="3194337"/>
            <a:ext cx="337158" cy="359311"/>
            <a:chOff x="2202058" y="3346737"/>
            <a:chExt cx="337158" cy="359311"/>
          </a:xfrm>
        </p:grpSpPr>
        <p:sp>
          <p:nvSpPr>
            <p:cNvPr id="23067" name="Google Shape;23067;p7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8" name="Google Shape;23068;p7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9" name="Google Shape;23069;p7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0" name="Google Shape;23070;p7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1" name="Google Shape;23071;p7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2" name="Google Shape;23072;p7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3" name="Google Shape;23073;p7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4" name="Google Shape;23074;p7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5" name="Google Shape;23075;p7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6" name="Google Shape;23076;p75"/>
          <p:cNvGrpSpPr/>
          <p:nvPr/>
        </p:nvGrpSpPr>
        <p:grpSpPr>
          <a:xfrm>
            <a:off x="2223059" y="3665772"/>
            <a:ext cx="359232" cy="306050"/>
            <a:chOff x="2223059" y="3818172"/>
            <a:chExt cx="359232" cy="306050"/>
          </a:xfrm>
        </p:grpSpPr>
        <p:sp>
          <p:nvSpPr>
            <p:cNvPr id="23077" name="Google Shape;23077;p7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8" name="Google Shape;23078;p7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9" name="Google Shape;23079;p7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0" name="Google Shape;23080;p7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1" name="Google Shape;23081;p7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2" name="Google Shape;23082;p7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3" name="Google Shape;23083;p7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4" name="Google Shape;23084;p7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5" name="Google Shape;23085;p7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6" name="Google Shape;23086;p75"/>
          <p:cNvGrpSpPr/>
          <p:nvPr/>
        </p:nvGrpSpPr>
        <p:grpSpPr>
          <a:xfrm>
            <a:off x="1725989" y="1839420"/>
            <a:ext cx="378426" cy="298509"/>
            <a:chOff x="1725989" y="1991820"/>
            <a:chExt cx="378426" cy="298509"/>
          </a:xfrm>
        </p:grpSpPr>
        <p:sp>
          <p:nvSpPr>
            <p:cNvPr id="23087" name="Google Shape;23087;p7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8" name="Google Shape;23088;p7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9" name="Google Shape;23089;p7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0" name="Google Shape;23090;p7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1" name="Google Shape;23091;p7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2" name="Google Shape;23092;p7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3" name="Google Shape;23093;p7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4" name="Google Shape;23094;p7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5" name="Google Shape;23095;p7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6" name="Google Shape;23096;p7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7" name="Google Shape;23097;p7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8" name="Google Shape;23098;p7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99" name="Google Shape;23099;p75"/>
          <p:cNvGrpSpPr/>
          <p:nvPr/>
        </p:nvGrpSpPr>
        <p:grpSpPr>
          <a:xfrm>
            <a:off x="1768409" y="3639351"/>
            <a:ext cx="367978" cy="359075"/>
            <a:chOff x="1768409" y="3791751"/>
            <a:chExt cx="367978" cy="359075"/>
          </a:xfrm>
        </p:grpSpPr>
        <p:sp>
          <p:nvSpPr>
            <p:cNvPr id="23100" name="Google Shape;23100;p7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1" name="Google Shape;23101;p7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2" name="Google Shape;23102;p7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3" name="Google Shape;23103;p7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4" name="Google Shape;23104;p7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5" name="Google Shape;23105;p7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6" name="Google Shape;23106;p7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7" name="Google Shape;23107;p7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8" name="Google Shape;23108;p7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9" name="Google Shape;23109;p7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0" name="Google Shape;23110;p7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1" name="Google Shape;23111;p7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2" name="Google Shape;23112;p7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3" name="Google Shape;23113;p75"/>
          <p:cNvGrpSpPr/>
          <p:nvPr/>
        </p:nvGrpSpPr>
        <p:grpSpPr>
          <a:xfrm>
            <a:off x="2668963" y="3638906"/>
            <a:ext cx="358735" cy="359311"/>
            <a:chOff x="2668963" y="3791306"/>
            <a:chExt cx="358735" cy="359311"/>
          </a:xfrm>
        </p:grpSpPr>
        <p:sp>
          <p:nvSpPr>
            <p:cNvPr id="23114" name="Google Shape;23114;p7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5" name="Google Shape;23115;p7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6" name="Google Shape;23116;p7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7" name="Google Shape;23117;p7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8" name="Google Shape;23118;p7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9" name="Google Shape;23119;p7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0" name="Google Shape;23120;p7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1" name="Google Shape;23121;p7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2" name="Google Shape;23122;p7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3" name="Google Shape;23123;p7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4" name="Google Shape;23124;p7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5" name="Google Shape;23125;p7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6" name="Google Shape;23126;p7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7" name="Google Shape;23127;p7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8" name="Google Shape;23128;p7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9" name="Google Shape;23129;p7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0" name="Google Shape;23130;p75"/>
          <p:cNvGrpSpPr/>
          <p:nvPr/>
        </p:nvGrpSpPr>
        <p:grpSpPr>
          <a:xfrm>
            <a:off x="849682" y="1842798"/>
            <a:ext cx="363893" cy="291727"/>
            <a:chOff x="849682" y="1995198"/>
            <a:chExt cx="363893" cy="291727"/>
          </a:xfrm>
        </p:grpSpPr>
        <p:sp>
          <p:nvSpPr>
            <p:cNvPr id="23131" name="Google Shape;23131;p7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2" name="Google Shape;23132;p7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3" name="Google Shape;23133;p7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4" name="Google Shape;23134;p7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5" name="Google Shape;23135;p7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6" name="Google Shape;23136;p7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7" name="Google Shape;23137;p7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8" name="Google Shape;23138;p7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9" name="Google Shape;23139;p7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0" name="Google Shape;23140;p7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1" name="Google Shape;23141;p7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2" name="Google Shape;23142;p7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3" name="Google Shape;23143;p7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4" name="Google Shape;23144;p7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5" name="Google Shape;23145;p7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6" name="Google Shape;23146;p7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7" name="Google Shape;23147;p7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8" name="Google Shape;23148;p7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9" name="Google Shape;23149;p75"/>
          <p:cNvGrpSpPr/>
          <p:nvPr/>
        </p:nvGrpSpPr>
        <p:grpSpPr>
          <a:xfrm>
            <a:off x="3065430" y="1837666"/>
            <a:ext cx="378190" cy="302044"/>
            <a:chOff x="3065430" y="1990066"/>
            <a:chExt cx="378190" cy="302044"/>
          </a:xfrm>
        </p:grpSpPr>
        <p:sp>
          <p:nvSpPr>
            <p:cNvPr id="23150" name="Google Shape;23150;p7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1" name="Google Shape;23151;p7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2" name="Google Shape;23152;p7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3" name="Google Shape;23153;p7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4" name="Google Shape;23154;p7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5" name="Google Shape;23155;p7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6" name="Google Shape;23156;p7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7" name="Google Shape;23157;p7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8" name="Google Shape;23158;p7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9" name="Google Shape;23159;p7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0" name="Google Shape;23160;p7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1" name="Google Shape;23161;p75"/>
          <p:cNvGrpSpPr/>
          <p:nvPr/>
        </p:nvGrpSpPr>
        <p:grpSpPr>
          <a:xfrm>
            <a:off x="3568234" y="3639010"/>
            <a:ext cx="347501" cy="359284"/>
            <a:chOff x="3568234" y="3791410"/>
            <a:chExt cx="347501" cy="359284"/>
          </a:xfrm>
        </p:grpSpPr>
        <p:sp>
          <p:nvSpPr>
            <p:cNvPr id="23162" name="Google Shape;23162;p7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3" name="Google Shape;23163;p7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4" name="Google Shape;23164;p7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5" name="Google Shape;23165;p7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6" name="Google Shape;23166;p7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7" name="Google Shape;23167;p7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8" name="Google Shape;23168;p7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9" name="Google Shape;23169;p7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0" name="Google Shape;23170;p7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1" name="Google Shape;23171;p7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2" name="Google Shape;23172;p7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3" name="Google Shape;23173;p75"/>
          <p:cNvGrpSpPr/>
          <p:nvPr/>
        </p:nvGrpSpPr>
        <p:grpSpPr>
          <a:xfrm>
            <a:off x="1759925" y="1348687"/>
            <a:ext cx="347004" cy="358420"/>
            <a:chOff x="1759925" y="1501087"/>
            <a:chExt cx="347004" cy="358420"/>
          </a:xfrm>
        </p:grpSpPr>
        <p:sp>
          <p:nvSpPr>
            <p:cNvPr id="23174" name="Google Shape;23174;p7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5" name="Google Shape;23175;p7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6" name="Google Shape;23176;p7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7" name="Google Shape;23177;p7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8" name="Google Shape;23178;p7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9" name="Google Shape;23179;p7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0" name="Google Shape;23180;p7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1" name="Google Shape;23181;p7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2" name="Google Shape;23182;p7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3" name="Google Shape;23183;p7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4" name="Google Shape;23184;p7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5" name="Google Shape;23185;p7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6" name="Google Shape;23186;p7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7" name="Google Shape;23187;p7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8" name="Google Shape;23188;p7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9" name="Google Shape;23189;p7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0" name="Google Shape;23190;p7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1" name="Google Shape;23191;p7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2" name="Google Shape;23192;p7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3" name="Google Shape;23193;p7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4" name="Google Shape;23194;p7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5" name="Google Shape;23195;p7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6" name="Google Shape;23196;p7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7" name="Google Shape;23197;p7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8" name="Google Shape;23198;p7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9" name="Google Shape;23199;p7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0" name="Google Shape;23200;p7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1" name="Google Shape;23201;p75"/>
          <p:cNvGrpSpPr/>
          <p:nvPr/>
        </p:nvGrpSpPr>
        <p:grpSpPr>
          <a:xfrm>
            <a:off x="3519295" y="2261260"/>
            <a:ext cx="360227" cy="359311"/>
            <a:chOff x="3519295" y="2413660"/>
            <a:chExt cx="360227" cy="359311"/>
          </a:xfrm>
        </p:grpSpPr>
        <p:sp>
          <p:nvSpPr>
            <p:cNvPr id="23202" name="Google Shape;23202;p7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3" name="Google Shape;23203;p7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4" name="Google Shape;23204;p7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5" name="Google Shape;23205;p7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6" name="Google Shape;23206;p7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7" name="Google Shape;23207;p7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8" name="Google Shape;23208;p7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9" name="Google Shape;23209;p7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0" name="Google Shape;23210;p7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1" name="Google Shape;23211;p7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2" name="Google Shape;23212;p7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3" name="Google Shape;23213;p7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4" name="Google Shape;23214;p7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5" name="Google Shape;23215;p7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6" name="Google Shape;23216;p7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7" name="Google Shape;23217;p7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8" name="Google Shape;23218;p7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9" name="Google Shape;23219;p7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0" name="Google Shape;23220;p7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1" name="Google Shape;23221;p7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2" name="Google Shape;23222;p7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3" name="Google Shape;23223;p7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4" name="Google Shape;23224;p7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5" name="Google Shape;23225;p7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6" name="Google Shape;23226;p7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7" name="Google Shape;23227;p7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8" name="Google Shape;23228;p7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9" name="Google Shape;23229;p7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0" name="Google Shape;23230;p7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1" name="Google Shape;23231;p7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2" name="Google Shape;23232;p7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3" name="Google Shape;23233;p7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4" name="Google Shape;23234;p7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5" name="Google Shape;23235;p7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6" name="Google Shape;23236;p7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37" name="Google Shape;23237;p75"/>
          <p:cNvGrpSpPr/>
          <p:nvPr/>
        </p:nvGrpSpPr>
        <p:grpSpPr>
          <a:xfrm>
            <a:off x="1330255" y="3693318"/>
            <a:ext cx="358996" cy="250774"/>
            <a:chOff x="1330255" y="3845718"/>
            <a:chExt cx="358996" cy="250774"/>
          </a:xfrm>
        </p:grpSpPr>
        <p:sp>
          <p:nvSpPr>
            <p:cNvPr id="23238" name="Google Shape;23238;p7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9" name="Google Shape;23239;p7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0" name="Google Shape;23240;p7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1" name="Google Shape;23241;p7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2" name="Google Shape;23242;p7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3" name="Google Shape;23243;p7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4" name="Google Shape;23244;p7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5" name="Google Shape;23245;p7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6" name="Google Shape;23246;p7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7" name="Google Shape;23247;p7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48" name="Google Shape;23248;p75"/>
          <p:cNvGrpSpPr/>
          <p:nvPr/>
        </p:nvGrpSpPr>
        <p:grpSpPr>
          <a:xfrm>
            <a:off x="3115103" y="3638984"/>
            <a:ext cx="373424" cy="359311"/>
            <a:chOff x="3115103" y="3791384"/>
            <a:chExt cx="373424" cy="359311"/>
          </a:xfrm>
        </p:grpSpPr>
        <p:sp>
          <p:nvSpPr>
            <p:cNvPr id="23249" name="Google Shape;23249;p7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0" name="Google Shape;23250;p7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1" name="Google Shape;23251;p7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2" name="Google Shape;23252;p7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3" name="Google Shape;23253;p7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4" name="Google Shape;23254;p7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5" name="Google Shape;23255;p7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6" name="Google Shape;23256;p7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7" name="Google Shape;23257;p7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8" name="Google Shape;23258;p7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9" name="Google Shape;23259;p7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0" name="Google Shape;23260;p7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1" name="Google Shape;23261;p7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2" name="Google Shape;23262;p7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3" name="Google Shape;23263;p75"/>
          <p:cNvGrpSpPr/>
          <p:nvPr/>
        </p:nvGrpSpPr>
        <p:grpSpPr>
          <a:xfrm>
            <a:off x="883853" y="3640241"/>
            <a:ext cx="378190" cy="357059"/>
            <a:chOff x="883853" y="3792641"/>
            <a:chExt cx="378190" cy="357059"/>
          </a:xfrm>
        </p:grpSpPr>
        <p:sp>
          <p:nvSpPr>
            <p:cNvPr id="23264" name="Google Shape;23264;p7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5" name="Google Shape;23265;p7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6" name="Google Shape;23266;p7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7" name="Google Shape;23267;p7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8" name="Google Shape;23268;p7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9" name="Google Shape;23269;p7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0" name="Google Shape;23270;p7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1" name="Google Shape;23271;p7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2" name="Google Shape;23272;p7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3" name="Google Shape;23273;p7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4" name="Google Shape;23274;p7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5" name="Google Shape;23275;p7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6" name="Google Shape;23276;p7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7" name="Google Shape;23277;p7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8" name="Google Shape;23278;p7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9" name="Google Shape;23279;p7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0" name="Google Shape;23280;p7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1" name="Google Shape;23281;p7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2" name="Google Shape;23282;p7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3" name="Google Shape;23283;p7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4" name="Google Shape;23284;p7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5" name="Google Shape;23285;p7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6" name="Google Shape;23286;p7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7" name="Google Shape;23287;p7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8" name="Google Shape;23288;p7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9" name="Google Shape;23289;p7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0" name="Google Shape;23290;p75"/>
          <p:cNvGrpSpPr/>
          <p:nvPr/>
        </p:nvGrpSpPr>
        <p:grpSpPr>
          <a:xfrm>
            <a:off x="3934196" y="2332405"/>
            <a:ext cx="401207" cy="214036"/>
            <a:chOff x="3934196" y="2484805"/>
            <a:chExt cx="401207" cy="214036"/>
          </a:xfrm>
        </p:grpSpPr>
        <p:sp>
          <p:nvSpPr>
            <p:cNvPr id="23291" name="Google Shape;23291;p7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2" name="Google Shape;23292;p7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3" name="Google Shape;23293;p7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4" name="Google Shape;23294;p7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5" name="Google Shape;23295;p7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6" name="Google Shape;23296;p75"/>
          <p:cNvGrpSpPr/>
          <p:nvPr/>
        </p:nvGrpSpPr>
        <p:grpSpPr>
          <a:xfrm>
            <a:off x="3999894" y="1347797"/>
            <a:ext cx="342474" cy="359232"/>
            <a:chOff x="3999894" y="1500197"/>
            <a:chExt cx="342474" cy="359232"/>
          </a:xfrm>
        </p:grpSpPr>
        <p:sp>
          <p:nvSpPr>
            <p:cNvPr id="23297" name="Google Shape;23297;p7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8" name="Google Shape;23298;p7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9" name="Google Shape;23299;p7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0" name="Google Shape;23300;p7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1" name="Google Shape;23301;p7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2" name="Google Shape;23302;p7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3" name="Google Shape;23303;p7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4" name="Google Shape;23304;p7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5" name="Google Shape;23305;p7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6" name="Google Shape;23306;p7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7" name="Google Shape;23307;p75"/>
          <p:cNvGrpSpPr/>
          <p:nvPr/>
        </p:nvGrpSpPr>
        <p:grpSpPr>
          <a:xfrm>
            <a:off x="2233795" y="2729762"/>
            <a:ext cx="232601" cy="366747"/>
            <a:chOff x="2233795" y="2882162"/>
            <a:chExt cx="232601" cy="366747"/>
          </a:xfrm>
        </p:grpSpPr>
        <p:sp>
          <p:nvSpPr>
            <p:cNvPr id="23308" name="Google Shape;23308;p7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9" name="Google Shape;23309;p7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0" name="Google Shape;23310;p7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1" name="Google Shape;23311;p7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2" name="Google Shape;23312;p7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3" name="Google Shape;23313;p7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4" name="Google Shape;23314;p7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5" name="Google Shape;23315;p7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6" name="Google Shape;23316;p7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7" name="Google Shape;23317;p7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8" name="Google Shape;23318;p7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9" name="Google Shape;23319;p7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0" name="Google Shape;23320;p7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1" name="Google Shape;23321;p7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2" name="Google Shape;23322;p7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3" name="Google Shape;23323;p7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4" name="Google Shape;23324;p7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5" name="Google Shape;23325;p7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26" name="Google Shape;23326;p75"/>
          <p:cNvGrpSpPr/>
          <p:nvPr/>
        </p:nvGrpSpPr>
        <p:grpSpPr>
          <a:xfrm>
            <a:off x="3523772" y="3252022"/>
            <a:ext cx="362008" cy="244175"/>
            <a:chOff x="3523772" y="3404422"/>
            <a:chExt cx="362008" cy="244175"/>
          </a:xfrm>
        </p:grpSpPr>
        <p:sp>
          <p:nvSpPr>
            <p:cNvPr id="23327" name="Google Shape;23327;p7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8" name="Google Shape;23328;p7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9" name="Google Shape;23329;p7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0" name="Google Shape;23330;p7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1" name="Google Shape;23331;p7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2" name="Google Shape;23332;p7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3" name="Google Shape;23333;p7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4" name="Google Shape;23334;p7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5" name="Google Shape;23335;p7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6" name="Google Shape;23336;p7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7" name="Google Shape;23337;p7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8" name="Google Shape;23338;p7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9" name="Google Shape;23339;p7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0" name="Google Shape;23340;p7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1" name="Google Shape;23341;p7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2" name="Google Shape;23342;p75"/>
          <p:cNvGrpSpPr/>
          <p:nvPr/>
        </p:nvGrpSpPr>
        <p:grpSpPr>
          <a:xfrm>
            <a:off x="3531026" y="1824914"/>
            <a:ext cx="359232" cy="327836"/>
            <a:chOff x="3531026" y="1977314"/>
            <a:chExt cx="359232" cy="327836"/>
          </a:xfrm>
        </p:grpSpPr>
        <p:sp>
          <p:nvSpPr>
            <p:cNvPr id="23343" name="Google Shape;23343;p7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4" name="Google Shape;23344;p7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5" name="Google Shape;23345;p7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6" name="Google Shape;23346;p7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7" name="Google Shape;23347;p7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8" name="Google Shape;23348;p7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9" name="Google Shape;23349;p7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0" name="Google Shape;23350;p7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1" name="Google Shape;23351;p7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2" name="Google Shape;23352;p7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53" name="Google Shape;23353;p75"/>
          <p:cNvGrpSpPr/>
          <p:nvPr/>
        </p:nvGrpSpPr>
        <p:grpSpPr>
          <a:xfrm>
            <a:off x="3123351" y="1347875"/>
            <a:ext cx="296781" cy="359232"/>
            <a:chOff x="3123351" y="1500275"/>
            <a:chExt cx="296781" cy="359232"/>
          </a:xfrm>
        </p:grpSpPr>
        <p:sp>
          <p:nvSpPr>
            <p:cNvPr id="23354" name="Google Shape;23354;p7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5" name="Google Shape;23355;p7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6" name="Google Shape;23356;p7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7" name="Google Shape;23357;p7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8" name="Google Shape;23358;p7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9" name="Google Shape;23359;p7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0" name="Google Shape;23360;p7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1" name="Google Shape;23361;p7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2" name="Google Shape;23362;p7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3" name="Google Shape;23363;p7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4" name="Google Shape;23364;p7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5" name="Google Shape;23365;p75"/>
          <p:cNvGrpSpPr/>
          <p:nvPr/>
        </p:nvGrpSpPr>
        <p:grpSpPr>
          <a:xfrm>
            <a:off x="2659458" y="1347875"/>
            <a:ext cx="332261" cy="359232"/>
            <a:chOff x="2659458" y="1500275"/>
            <a:chExt cx="332261" cy="359232"/>
          </a:xfrm>
        </p:grpSpPr>
        <p:sp>
          <p:nvSpPr>
            <p:cNvPr id="23366" name="Google Shape;23366;p7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7" name="Google Shape;23367;p7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8" name="Google Shape;23368;p7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9" name="Google Shape;23369;p7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0" name="Google Shape;23370;p7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1" name="Google Shape;23371;p7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2" name="Google Shape;23372;p7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3" name="Google Shape;23373;p7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4" name="Google Shape;23374;p7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5" name="Google Shape;23375;p7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6" name="Google Shape;23376;p7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7" name="Google Shape;23377;p7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8" name="Google Shape;23378;p7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9" name="Google Shape;23379;p7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0" name="Google Shape;23380;p7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1" name="Google Shape;23381;p7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2" name="Google Shape;23382;p7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3" name="Google Shape;23383;p7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4" name="Google Shape;23384;p7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5" name="Google Shape;23385;p7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86" name="Google Shape;23386;p75"/>
          <p:cNvGrpSpPr/>
          <p:nvPr/>
        </p:nvGrpSpPr>
        <p:grpSpPr>
          <a:xfrm>
            <a:off x="1750184" y="2261130"/>
            <a:ext cx="359730" cy="359441"/>
            <a:chOff x="1750184" y="2413530"/>
            <a:chExt cx="359730" cy="359441"/>
          </a:xfrm>
        </p:grpSpPr>
        <p:sp>
          <p:nvSpPr>
            <p:cNvPr id="23387" name="Google Shape;23387;p7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8" name="Google Shape;23388;p7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9" name="Google Shape;23389;p7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0" name="Google Shape;23390;p7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1" name="Google Shape;23391;p7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2" name="Google Shape;23392;p7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3" name="Google Shape;23393;p7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4" name="Google Shape;23394;p7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5" name="Google Shape;23395;p7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6" name="Google Shape;23396;p7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7" name="Google Shape;23397;p7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98" name="Google Shape;23398;p75"/>
          <p:cNvGrpSpPr/>
          <p:nvPr/>
        </p:nvGrpSpPr>
        <p:grpSpPr>
          <a:xfrm>
            <a:off x="2230050" y="1347823"/>
            <a:ext cx="316524" cy="359284"/>
            <a:chOff x="2230050" y="1500223"/>
            <a:chExt cx="316524" cy="359284"/>
          </a:xfrm>
        </p:grpSpPr>
        <p:sp>
          <p:nvSpPr>
            <p:cNvPr id="23399" name="Google Shape;23399;p7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0" name="Google Shape;23400;p7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1" name="Google Shape;23401;p7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2" name="Google Shape;23402;p7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3" name="Google Shape;23403;p7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4" name="Google Shape;23404;p7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5" name="Google Shape;23405;p7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6" name="Google Shape;23406;p7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7" name="Google Shape;23407;p7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8" name="Google Shape;23408;p7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9" name="Google Shape;23409;p7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0" name="Google Shape;23410;p7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1" name="Google Shape;23411;p7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2" name="Google Shape;23412;p7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3" name="Google Shape;23413;p7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4" name="Google Shape;23414;p7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5" name="Google Shape;23415;p7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6" name="Google Shape;23416;p7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7" name="Google Shape;23417;p7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8" name="Google Shape;23418;p7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19" name="Google Shape;23419;p75"/>
          <p:cNvGrpSpPr/>
          <p:nvPr/>
        </p:nvGrpSpPr>
        <p:grpSpPr>
          <a:xfrm>
            <a:off x="2690042" y="4110367"/>
            <a:ext cx="359389" cy="359232"/>
            <a:chOff x="2690042" y="4262767"/>
            <a:chExt cx="359389" cy="359232"/>
          </a:xfrm>
        </p:grpSpPr>
        <p:sp>
          <p:nvSpPr>
            <p:cNvPr id="23420" name="Google Shape;23420;p7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1" name="Google Shape;23421;p7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2" name="Google Shape;23422;p7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3" name="Google Shape;23423;p7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4" name="Google Shape;23424;p7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5" name="Google Shape;23425;p7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6" name="Google Shape;23426;p7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7" name="Google Shape;23427;p75"/>
          <p:cNvGrpSpPr/>
          <p:nvPr/>
        </p:nvGrpSpPr>
        <p:grpSpPr>
          <a:xfrm>
            <a:off x="2689440" y="2729762"/>
            <a:ext cx="222337" cy="366721"/>
            <a:chOff x="2689440" y="2882162"/>
            <a:chExt cx="222337" cy="366721"/>
          </a:xfrm>
        </p:grpSpPr>
        <p:sp>
          <p:nvSpPr>
            <p:cNvPr id="23428" name="Google Shape;23428;p7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9" name="Google Shape;23429;p7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0" name="Google Shape;23430;p7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1" name="Google Shape;23431;p7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2" name="Google Shape;23432;p7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3" name="Google Shape;23433;p7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4" name="Google Shape;23434;p7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5" name="Google Shape;23435;p7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6" name="Google Shape;23436;p7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37" name="Google Shape;23437;p75"/>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38" name="Google Shape;23438;p75"/>
          <p:cNvGrpSpPr/>
          <p:nvPr/>
        </p:nvGrpSpPr>
        <p:grpSpPr>
          <a:xfrm>
            <a:off x="2637986" y="1827742"/>
            <a:ext cx="359232" cy="322023"/>
            <a:chOff x="2637986" y="1980142"/>
            <a:chExt cx="359232" cy="322023"/>
          </a:xfrm>
        </p:grpSpPr>
        <p:sp>
          <p:nvSpPr>
            <p:cNvPr id="23439" name="Google Shape;23439;p7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0" name="Google Shape;23440;p7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1" name="Google Shape;23441;p7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2" name="Google Shape;23442;p7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3" name="Google Shape;23443;p7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4" name="Google Shape;23444;p7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5" name="Google Shape;23445;p7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6" name="Google Shape;23446;p7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7" name="Google Shape;23447;p7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8" name="Google Shape;23448;p7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9" name="Google Shape;23449;p7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0" name="Google Shape;23450;p7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1" name="Google Shape;23451;p7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52" name="Google Shape;23452;p75"/>
          <p:cNvGrpSpPr/>
          <p:nvPr/>
        </p:nvGrpSpPr>
        <p:grpSpPr>
          <a:xfrm>
            <a:off x="1306531" y="3194572"/>
            <a:ext cx="323018" cy="359075"/>
            <a:chOff x="1306531" y="3346972"/>
            <a:chExt cx="323018" cy="359075"/>
          </a:xfrm>
        </p:grpSpPr>
        <p:sp>
          <p:nvSpPr>
            <p:cNvPr id="23453" name="Google Shape;23453;p7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4" name="Google Shape;23454;p7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5" name="Google Shape;23455;p7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6" name="Google Shape;23456;p7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7" name="Google Shape;23457;p7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8" name="Google Shape;23458;p7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9" name="Google Shape;23459;p7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0" name="Google Shape;23460;p7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1" name="Google Shape;23461;p7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62" name="Google Shape;23462;p75"/>
          <p:cNvGrpSpPr/>
          <p:nvPr/>
        </p:nvGrpSpPr>
        <p:grpSpPr>
          <a:xfrm>
            <a:off x="1308024" y="2261575"/>
            <a:ext cx="360253" cy="357111"/>
            <a:chOff x="1308024" y="2413975"/>
            <a:chExt cx="360253" cy="357111"/>
          </a:xfrm>
        </p:grpSpPr>
        <p:sp>
          <p:nvSpPr>
            <p:cNvPr id="23463" name="Google Shape;23463;p7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4" name="Google Shape;23464;p7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5" name="Google Shape;23465;p7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6" name="Google Shape;23466;p7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7" name="Google Shape;23467;p7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8" name="Google Shape;23468;p7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9" name="Google Shape;23469;p7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0" name="Google Shape;23470;p7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1" name="Google Shape;23471;p7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2" name="Google Shape;23472;p7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3" name="Google Shape;23473;p7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4" name="Google Shape;23474;p7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5" name="Google Shape;23475;p7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6" name="Google Shape;23476;p7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7" name="Google Shape;23477;p7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8" name="Google Shape;23478;p7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9" name="Google Shape;23479;p7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0" name="Google Shape;23480;p7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1" name="Google Shape;23481;p7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2" name="Google Shape;23482;p7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3" name="Google Shape;23483;p7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4" name="Google Shape;23484;p7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5" name="Google Shape;23485;p7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6" name="Google Shape;23486;p7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7" name="Google Shape;23487;p7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8" name="Google Shape;23488;p7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9" name="Google Shape;23489;p7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0" name="Google Shape;23490;p7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1" name="Google Shape;23491;p7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2" name="Google Shape;23492;p7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93" name="Google Shape;23493;p75"/>
          <p:cNvGrpSpPr/>
          <p:nvPr/>
        </p:nvGrpSpPr>
        <p:grpSpPr>
          <a:xfrm>
            <a:off x="1298519" y="1817922"/>
            <a:ext cx="378452" cy="341321"/>
            <a:chOff x="1298519" y="1970322"/>
            <a:chExt cx="378452" cy="341321"/>
          </a:xfrm>
        </p:grpSpPr>
        <p:sp>
          <p:nvSpPr>
            <p:cNvPr id="23494" name="Google Shape;23494;p7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5" name="Google Shape;23495;p7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6" name="Google Shape;23496;p7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7" name="Google Shape;23497;p7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8" name="Google Shape;23498;p7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9" name="Google Shape;23499;p7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0" name="Google Shape;23500;p7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1" name="Google Shape;23501;p7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2" name="Google Shape;23502;p7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3" name="Google Shape;23503;p7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4" name="Google Shape;23504;p7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5" name="Google Shape;23505;p7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6" name="Google Shape;23506;p7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7" name="Google Shape;23507;p7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8" name="Google Shape;23508;p7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9" name="Google Shape;23509;p7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0" name="Google Shape;23510;p7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1" name="Google Shape;23511;p7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2" name="Google Shape;23512;p7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3" name="Google Shape;23513;p7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14" name="Google Shape;23514;p75"/>
          <p:cNvGrpSpPr/>
          <p:nvPr/>
        </p:nvGrpSpPr>
        <p:grpSpPr>
          <a:xfrm>
            <a:off x="3114815" y="3194468"/>
            <a:ext cx="283217" cy="359180"/>
            <a:chOff x="3114815" y="3346868"/>
            <a:chExt cx="283217" cy="359180"/>
          </a:xfrm>
        </p:grpSpPr>
        <p:sp>
          <p:nvSpPr>
            <p:cNvPr id="23515" name="Google Shape;23515;p7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6" name="Google Shape;23516;p7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7" name="Google Shape;23517;p7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8" name="Google Shape;23518;p7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9" name="Google Shape;23519;p7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0" name="Google Shape;23520;p7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1" name="Google Shape;23521;p7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2" name="Google Shape;23522;p7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3" name="Google Shape;23523;p7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4" name="Google Shape;23524;p7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5" name="Google Shape;23525;p7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6" name="Google Shape;23526;p7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7" name="Google Shape;23527;p7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28" name="Google Shape;23528;p75"/>
          <p:cNvGrpSpPr/>
          <p:nvPr/>
        </p:nvGrpSpPr>
        <p:grpSpPr>
          <a:xfrm>
            <a:off x="3973186" y="3200831"/>
            <a:ext cx="378661" cy="346558"/>
            <a:chOff x="3973186" y="3353231"/>
            <a:chExt cx="378661" cy="346558"/>
          </a:xfrm>
        </p:grpSpPr>
        <p:sp>
          <p:nvSpPr>
            <p:cNvPr id="23529" name="Google Shape;23529;p7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0" name="Google Shape;23530;p7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1" name="Google Shape;23531;p7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2" name="Google Shape;23532;p7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3" name="Google Shape;23533;p7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4" name="Google Shape;23534;p7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5" name="Google Shape;23535;p7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6" name="Google Shape;23536;p7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7" name="Google Shape;23537;p7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8" name="Google Shape;23538;p7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9" name="Google Shape;23539;p7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0" name="Google Shape;23540;p7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1" name="Google Shape;23541;p7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2" name="Google Shape;23542;p7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3" name="Google Shape;23543;p7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4" name="Google Shape;23544;p7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5" name="Google Shape;23545;p7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6" name="Google Shape;23546;p7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47" name="Google Shape;23547;p75"/>
          <p:cNvGrpSpPr/>
          <p:nvPr/>
        </p:nvGrpSpPr>
        <p:grpSpPr>
          <a:xfrm>
            <a:off x="2152857" y="4110602"/>
            <a:ext cx="373241" cy="359127"/>
            <a:chOff x="2152857" y="4263002"/>
            <a:chExt cx="373241" cy="359127"/>
          </a:xfrm>
        </p:grpSpPr>
        <p:sp>
          <p:nvSpPr>
            <p:cNvPr id="23548" name="Google Shape;23548;p7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9" name="Google Shape;23549;p7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0" name="Google Shape;23550;p7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1" name="Google Shape;23551;p7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2" name="Google Shape;23552;p7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3" name="Google Shape;23553;p7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4" name="Google Shape;23554;p7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5" name="Google Shape;23555;p7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56" name="Google Shape;23556;p75"/>
          <p:cNvGrpSpPr/>
          <p:nvPr/>
        </p:nvGrpSpPr>
        <p:grpSpPr>
          <a:xfrm>
            <a:off x="859632" y="3194572"/>
            <a:ext cx="303537" cy="359127"/>
            <a:chOff x="859632" y="3346972"/>
            <a:chExt cx="303537" cy="359127"/>
          </a:xfrm>
        </p:grpSpPr>
        <p:sp>
          <p:nvSpPr>
            <p:cNvPr id="23557" name="Google Shape;23557;p7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8" name="Google Shape;23558;p7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9" name="Google Shape;23559;p7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0" name="Google Shape;23560;p7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1" name="Google Shape;23561;p7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62" name="Google Shape;23562;p75"/>
          <p:cNvGrpSpPr/>
          <p:nvPr/>
        </p:nvGrpSpPr>
        <p:grpSpPr>
          <a:xfrm>
            <a:off x="1767911" y="2729841"/>
            <a:ext cx="265306" cy="366799"/>
            <a:chOff x="1767911" y="2882241"/>
            <a:chExt cx="265306" cy="366799"/>
          </a:xfrm>
        </p:grpSpPr>
        <p:sp>
          <p:nvSpPr>
            <p:cNvPr id="23563" name="Google Shape;23563;p7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4" name="Google Shape;23564;p7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5" name="Google Shape;23565;p7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6" name="Google Shape;23566;p7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7" name="Google Shape;23567;p7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8" name="Google Shape;23568;p7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9" name="Google Shape;23569;p7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0" name="Google Shape;23570;p7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1" name="Google Shape;23571;p7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2" name="Google Shape;23572;p7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3" name="Google Shape;23573;p7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4" name="Google Shape;23574;p7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5" name="Google Shape;23575;p7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6" name="Google Shape;23576;p7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7" name="Google Shape;23577;p7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8" name="Google Shape;23578;p75"/>
          <p:cNvGrpSpPr/>
          <p:nvPr/>
        </p:nvGrpSpPr>
        <p:grpSpPr>
          <a:xfrm>
            <a:off x="1332009" y="1347535"/>
            <a:ext cx="331895" cy="359311"/>
            <a:chOff x="1332009" y="1499935"/>
            <a:chExt cx="331895" cy="359311"/>
          </a:xfrm>
        </p:grpSpPr>
        <p:sp>
          <p:nvSpPr>
            <p:cNvPr id="23579" name="Google Shape;23579;p7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0" name="Google Shape;23580;p7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1" name="Google Shape;23581;p7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2" name="Google Shape;23582;p7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3" name="Google Shape;23583;p7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4" name="Google Shape;23584;p7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5" name="Google Shape;23585;p7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6" name="Google Shape;23586;p7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7" name="Google Shape;23587;p7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8" name="Google Shape;23588;p7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9" name="Google Shape;23589;p7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0" name="Google Shape;23590;p7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1" name="Google Shape;23591;p7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2" name="Google Shape;23592;p7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3" name="Google Shape;23593;p7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4" name="Google Shape;23594;p7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5" name="Google Shape;23595;p7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96" name="Google Shape;23596;p75"/>
          <p:cNvGrpSpPr/>
          <p:nvPr/>
        </p:nvGrpSpPr>
        <p:grpSpPr>
          <a:xfrm>
            <a:off x="2663464" y="3194415"/>
            <a:ext cx="289528" cy="359232"/>
            <a:chOff x="2663464" y="3346815"/>
            <a:chExt cx="289528" cy="359232"/>
          </a:xfrm>
        </p:grpSpPr>
        <p:sp>
          <p:nvSpPr>
            <p:cNvPr id="23597" name="Google Shape;23597;p7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8" name="Google Shape;23598;p7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9" name="Google Shape;23599;p7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0" name="Google Shape;23600;p7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1" name="Google Shape;23601;p7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2" name="Google Shape;23602;p7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3" name="Google Shape;23603;p7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4" name="Google Shape;23604;p7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5" name="Google Shape;23605;p7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6" name="Google Shape;23606;p7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7" name="Google Shape;23607;p7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08" name="Google Shape;23608;p75"/>
          <p:cNvGrpSpPr/>
          <p:nvPr/>
        </p:nvGrpSpPr>
        <p:grpSpPr>
          <a:xfrm>
            <a:off x="1315775" y="2729527"/>
            <a:ext cx="269051" cy="366983"/>
            <a:chOff x="1315775" y="2881927"/>
            <a:chExt cx="269051" cy="366983"/>
          </a:xfrm>
        </p:grpSpPr>
        <p:sp>
          <p:nvSpPr>
            <p:cNvPr id="23609" name="Google Shape;23609;p7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0" name="Google Shape;23610;p7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1" name="Google Shape;23611;p7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2" name="Google Shape;23612;p7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3" name="Google Shape;23613;p7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4" name="Google Shape;23614;p7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5" name="Google Shape;23615;p7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6" name="Google Shape;23616;p7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7" name="Google Shape;23617;p7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8" name="Google Shape;23618;p7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9" name="Google Shape;23619;p7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0" name="Google Shape;23620;p7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1" name="Google Shape;23621;p7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2" name="Google Shape;23622;p7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3" name="Google Shape;23623;p7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24" name="Google Shape;23624;p75"/>
          <p:cNvGrpSpPr/>
          <p:nvPr/>
        </p:nvGrpSpPr>
        <p:grpSpPr>
          <a:xfrm>
            <a:off x="3977427" y="1827742"/>
            <a:ext cx="359232" cy="322023"/>
            <a:chOff x="3977427" y="1980142"/>
            <a:chExt cx="359232" cy="322023"/>
          </a:xfrm>
        </p:grpSpPr>
        <p:sp>
          <p:nvSpPr>
            <p:cNvPr id="23625" name="Google Shape;23625;p7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6" name="Google Shape;23626;p7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7" name="Google Shape;23627;p7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8" name="Google Shape;23628;p7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9" name="Google Shape;23629;p7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0" name="Google Shape;23630;p7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1" name="Google Shape;23631;p7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2" name="Google Shape;23632;p7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3" name="Google Shape;23633;p7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4" name="Google Shape;23634;p7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35" name="Google Shape;23635;p75"/>
          <p:cNvGrpSpPr/>
          <p:nvPr/>
        </p:nvGrpSpPr>
        <p:grpSpPr>
          <a:xfrm>
            <a:off x="865628" y="2261208"/>
            <a:ext cx="361720" cy="359180"/>
            <a:chOff x="865628" y="2413608"/>
            <a:chExt cx="361720" cy="359180"/>
          </a:xfrm>
        </p:grpSpPr>
        <p:sp>
          <p:nvSpPr>
            <p:cNvPr id="23636" name="Google Shape;23636;p7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7" name="Google Shape;23637;p7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8" name="Google Shape;23638;p7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9" name="Google Shape;23639;p7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0" name="Google Shape;23640;p7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1" name="Google Shape;23641;p7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2" name="Google Shape;23642;p7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3" name="Google Shape;23643;p7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4" name="Google Shape;23644;p7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5" name="Google Shape;23645;p7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6" name="Google Shape;23646;p7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7" name="Google Shape;23647;p7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8" name="Google Shape;23648;p7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9" name="Google Shape;23649;p75"/>
          <p:cNvGrpSpPr/>
          <p:nvPr/>
        </p:nvGrpSpPr>
        <p:grpSpPr>
          <a:xfrm>
            <a:off x="3117093" y="2729527"/>
            <a:ext cx="268815" cy="366983"/>
            <a:chOff x="3117093" y="2881927"/>
            <a:chExt cx="268815" cy="366983"/>
          </a:xfrm>
        </p:grpSpPr>
        <p:sp>
          <p:nvSpPr>
            <p:cNvPr id="23650" name="Google Shape;23650;p7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1" name="Google Shape;23651;p7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2" name="Google Shape;23652;p7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3" name="Google Shape;23653;p7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4" name="Google Shape;23654;p7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5" name="Google Shape;23655;p7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6" name="Google Shape;23656;p7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7" name="Google Shape;23657;p7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8" name="Google Shape;23658;p7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9" name="Google Shape;23659;p7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0" name="Google Shape;23660;p7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1" name="Google Shape;23661;p7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2" name="Google Shape;23662;p7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3" name="Google Shape;23663;p7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4" name="Google Shape;23664;p7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5" name="Google Shape;23665;p75"/>
          <p:cNvGrpSpPr/>
          <p:nvPr/>
        </p:nvGrpSpPr>
        <p:grpSpPr>
          <a:xfrm>
            <a:off x="3534508" y="1355600"/>
            <a:ext cx="368502" cy="343521"/>
            <a:chOff x="3534508" y="1508000"/>
            <a:chExt cx="368502" cy="343521"/>
          </a:xfrm>
        </p:grpSpPr>
        <p:sp>
          <p:nvSpPr>
            <p:cNvPr id="23666" name="Google Shape;23666;p7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7" name="Google Shape;23667;p7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8" name="Google Shape;23668;p7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9" name="Google Shape;23669;p7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0" name="Google Shape;23670;p7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1" name="Google Shape;23671;p7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2" name="Google Shape;23672;p7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3" name="Google Shape;23673;p7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4" name="Google Shape;23674;p7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5" name="Google Shape;23675;p7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6" name="Google Shape;23676;p7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7" name="Google Shape;23677;p7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8" name="Google Shape;23678;p7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9" name="Google Shape;23679;p7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0" name="Google Shape;23680;p7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81" name="Google Shape;23681;p75"/>
          <p:cNvGrpSpPr/>
          <p:nvPr/>
        </p:nvGrpSpPr>
        <p:grpSpPr>
          <a:xfrm>
            <a:off x="7147436" y="1350599"/>
            <a:ext cx="279054" cy="354754"/>
            <a:chOff x="7147436" y="1502999"/>
            <a:chExt cx="279054" cy="354754"/>
          </a:xfrm>
        </p:grpSpPr>
        <p:sp>
          <p:nvSpPr>
            <p:cNvPr id="23682" name="Google Shape;23682;p7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3" name="Google Shape;23683;p7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4" name="Google Shape;23684;p7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5" name="Google Shape;23685;p7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6" name="Google Shape;23686;p7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7" name="Google Shape;23687;p7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8" name="Google Shape;23688;p7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9" name="Google Shape;23689;p7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0" name="Google Shape;23690;p7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1" name="Google Shape;23691;p7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2" name="Google Shape;23692;p7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3" name="Google Shape;23693;p7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4" name="Google Shape;23694;p7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5" name="Google Shape;23695;p7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6" name="Google Shape;23696;p7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7" name="Google Shape;23697;p7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98" name="Google Shape;23698;p75"/>
          <p:cNvGrpSpPr/>
          <p:nvPr/>
        </p:nvGrpSpPr>
        <p:grpSpPr>
          <a:xfrm>
            <a:off x="7603081" y="1820672"/>
            <a:ext cx="276802" cy="354807"/>
            <a:chOff x="7603081" y="1973072"/>
            <a:chExt cx="276802" cy="354807"/>
          </a:xfrm>
        </p:grpSpPr>
        <p:sp>
          <p:nvSpPr>
            <p:cNvPr id="23699" name="Google Shape;23699;p7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0" name="Google Shape;23700;p7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1" name="Google Shape;23701;p7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2" name="Google Shape;23702;p7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3" name="Google Shape;23703;p7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4" name="Google Shape;23704;p7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5" name="Google Shape;23705;p7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6" name="Google Shape;23706;p7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7" name="Google Shape;23707;p7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8" name="Google Shape;23708;p7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9" name="Google Shape;23709;p7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0" name="Google Shape;23710;p7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1" name="Google Shape;23711;p7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2" name="Google Shape;23712;p7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13" name="Google Shape;23713;p75"/>
          <p:cNvGrpSpPr/>
          <p:nvPr/>
        </p:nvGrpSpPr>
        <p:grpSpPr>
          <a:xfrm>
            <a:off x="6696792" y="1350599"/>
            <a:ext cx="276802" cy="354754"/>
            <a:chOff x="6696792" y="1502999"/>
            <a:chExt cx="276802" cy="354754"/>
          </a:xfrm>
        </p:grpSpPr>
        <p:sp>
          <p:nvSpPr>
            <p:cNvPr id="23714" name="Google Shape;23714;p7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5" name="Google Shape;23715;p7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6" name="Google Shape;23716;p7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7" name="Google Shape;23717;p7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8" name="Google Shape;23718;p7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9" name="Google Shape;23719;p7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0" name="Google Shape;23720;p7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1" name="Google Shape;23721;p7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2" name="Google Shape;23722;p7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3" name="Google Shape;23723;p7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4" name="Google Shape;23724;p7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5" name="Google Shape;23725;p7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6" name="Google Shape;23726;p7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7" name="Google Shape;23727;p7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8" name="Google Shape;23728;p7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29" name="Google Shape;23729;p75"/>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30" name="Google Shape;23730;p75"/>
          <p:cNvGrpSpPr/>
          <p:nvPr/>
        </p:nvGrpSpPr>
        <p:grpSpPr>
          <a:xfrm>
            <a:off x="6223393" y="1350599"/>
            <a:ext cx="320295" cy="354754"/>
            <a:chOff x="6223393" y="1502999"/>
            <a:chExt cx="320295" cy="354754"/>
          </a:xfrm>
        </p:grpSpPr>
        <p:sp>
          <p:nvSpPr>
            <p:cNvPr id="23731" name="Google Shape;23731;p7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2" name="Google Shape;23732;p7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3" name="Google Shape;23733;p7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4" name="Google Shape;23734;p7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5" name="Google Shape;23735;p7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6" name="Google Shape;23736;p7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7" name="Google Shape;23737;p7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8" name="Google Shape;23738;p7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9" name="Google Shape;23739;p7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0" name="Google Shape;23740;p7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1" name="Google Shape;23741;p7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2" name="Google Shape;23742;p7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3" name="Google Shape;23743;p7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4" name="Google Shape;23744;p7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5" name="Google Shape;23745;p7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6" name="Google Shape;23746;p7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7" name="Google Shape;23747;p7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8" name="Google Shape;23748;p7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9" name="Google Shape;23749;p7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0" name="Google Shape;23750;p7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1" name="Google Shape;23751;p7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2" name="Google Shape;23752;p7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3" name="Google Shape;23753;p7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4" name="Google Shape;23754;p75"/>
          <p:cNvGrpSpPr/>
          <p:nvPr/>
        </p:nvGrpSpPr>
        <p:grpSpPr>
          <a:xfrm>
            <a:off x="5310611" y="1350572"/>
            <a:ext cx="339515" cy="354781"/>
            <a:chOff x="5310611" y="1502972"/>
            <a:chExt cx="339515" cy="354781"/>
          </a:xfrm>
        </p:grpSpPr>
        <p:sp>
          <p:nvSpPr>
            <p:cNvPr id="23755" name="Google Shape;23755;p7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6" name="Google Shape;23756;p7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7" name="Google Shape;23757;p7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8" name="Google Shape;23758;p7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9" name="Google Shape;23759;p7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0" name="Google Shape;23760;p7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1" name="Google Shape;23761;p7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2" name="Google Shape;23762;p7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3" name="Google Shape;23763;p7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4" name="Google Shape;23764;p7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5" name="Google Shape;23765;p7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6" name="Google Shape;23766;p7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7" name="Google Shape;23767;p7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8" name="Google Shape;23768;p7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9" name="Google Shape;23769;p7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0" name="Google Shape;23770;p7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71" name="Google Shape;23771;p75"/>
          <p:cNvGrpSpPr/>
          <p:nvPr/>
        </p:nvGrpSpPr>
        <p:grpSpPr>
          <a:xfrm>
            <a:off x="6253637" y="3637701"/>
            <a:ext cx="274550" cy="354833"/>
            <a:chOff x="6253637" y="3790101"/>
            <a:chExt cx="274550" cy="354833"/>
          </a:xfrm>
        </p:grpSpPr>
        <p:sp>
          <p:nvSpPr>
            <p:cNvPr id="23772" name="Google Shape;23772;p7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3" name="Google Shape;23773;p7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4" name="Google Shape;23774;p7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5" name="Google Shape;23775;p7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6" name="Google Shape;23776;p7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7" name="Google Shape;23777;p7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8" name="Google Shape;23778;p7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9" name="Google Shape;23779;p7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0" name="Google Shape;23780;p7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1" name="Google Shape;23781;p7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2" name="Google Shape;23782;p7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3" name="Google Shape;23783;p7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4" name="Google Shape;23784;p7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5" name="Google Shape;23785;p7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6" name="Google Shape;23786;p7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7" name="Google Shape;23787;p7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8" name="Google Shape;23788;p7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9" name="Google Shape;23789;p75"/>
          <p:cNvGrpSpPr/>
          <p:nvPr/>
        </p:nvGrpSpPr>
        <p:grpSpPr>
          <a:xfrm>
            <a:off x="5802731" y="3637780"/>
            <a:ext cx="274576" cy="354754"/>
            <a:chOff x="5802731" y="3790180"/>
            <a:chExt cx="274576" cy="354754"/>
          </a:xfrm>
        </p:grpSpPr>
        <p:sp>
          <p:nvSpPr>
            <p:cNvPr id="23790" name="Google Shape;23790;p7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1" name="Google Shape;23791;p7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2" name="Google Shape;23792;p7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3" name="Google Shape;23793;p7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4" name="Google Shape;23794;p7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5" name="Google Shape;23795;p7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6" name="Google Shape;23796;p7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7" name="Google Shape;23797;p7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8" name="Google Shape;23798;p7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9" name="Google Shape;23799;p7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0" name="Google Shape;23800;p7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1" name="Google Shape;23801;p7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2" name="Google Shape;23802;p7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3" name="Google Shape;23803;p7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4" name="Google Shape;23804;p7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5" name="Google Shape;23805;p7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6" name="Google Shape;23806;p7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7" name="Google Shape;23807;p7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8" name="Google Shape;23808;p7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9" name="Google Shape;23809;p7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0" name="Google Shape;23810;p7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11" name="Google Shape;23811;p75"/>
          <p:cNvGrpSpPr/>
          <p:nvPr/>
        </p:nvGrpSpPr>
        <p:grpSpPr>
          <a:xfrm>
            <a:off x="5352088" y="3637806"/>
            <a:ext cx="274550" cy="354728"/>
            <a:chOff x="5352088" y="3790206"/>
            <a:chExt cx="274550" cy="354728"/>
          </a:xfrm>
        </p:grpSpPr>
        <p:sp>
          <p:nvSpPr>
            <p:cNvPr id="23812" name="Google Shape;23812;p7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3" name="Google Shape;23813;p7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4" name="Google Shape;23814;p7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5" name="Google Shape;23815;p7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6" name="Google Shape;23816;p7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7" name="Google Shape;23817;p7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8" name="Google Shape;23818;p7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9" name="Google Shape;23819;p7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0" name="Google Shape;23820;p7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1" name="Google Shape;23821;p7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2" name="Google Shape;23822;p7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3" name="Google Shape;23823;p7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4" name="Google Shape;23824;p7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5" name="Google Shape;23825;p7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6" name="Google Shape;23826;p7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7" name="Google Shape;23827;p7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8" name="Google Shape;23828;p7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9" name="Google Shape;23829;p7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0" name="Google Shape;23830;p7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1" name="Google Shape;23831;p7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2" name="Google Shape;23832;p7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3" name="Google Shape;23833;p7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4" name="Google Shape;23834;p7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5" name="Google Shape;23835;p7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36" name="Google Shape;23836;p75"/>
          <p:cNvGrpSpPr/>
          <p:nvPr/>
        </p:nvGrpSpPr>
        <p:grpSpPr>
          <a:xfrm>
            <a:off x="4901706" y="3637675"/>
            <a:ext cx="274550" cy="354859"/>
            <a:chOff x="4901706" y="3790075"/>
            <a:chExt cx="274550" cy="354859"/>
          </a:xfrm>
        </p:grpSpPr>
        <p:sp>
          <p:nvSpPr>
            <p:cNvPr id="23837" name="Google Shape;23837;p7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8" name="Google Shape;23838;p7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9" name="Google Shape;23839;p7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0" name="Google Shape;23840;p7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1" name="Google Shape;23841;p7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2" name="Google Shape;23842;p7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3" name="Google Shape;23843;p7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4" name="Google Shape;23844;p7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5" name="Google Shape;23845;p7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6" name="Google Shape;23846;p7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7" name="Google Shape;23847;p7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8" name="Google Shape;23848;p7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9" name="Google Shape;23849;p7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0" name="Google Shape;23850;p7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1" name="Google Shape;23851;p7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2" name="Google Shape;23852;p7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3" name="Google Shape;23853;p7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54" name="Google Shape;23854;p75"/>
          <p:cNvGrpSpPr/>
          <p:nvPr/>
        </p:nvGrpSpPr>
        <p:grpSpPr>
          <a:xfrm>
            <a:off x="8052704" y="1350808"/>
            <a:ext cx="275073" cy="354545"/>
            <a:chOff x="8052704" y="1503208"/>
            <a:chExt cx="275073" cy="354545"/>
          </a:xfrm>
        </p:grpSpPr>
        <p:sp>
          <p:nvSpPr>
            <p:cNvPr id="23855" name="Google Shape;23855;p7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6" name="Google Shape;23856;p7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7" name="Google Shape;23857;p7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8" name="Google Shape;23858;p7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9" name="Google Shape;23859;p7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0" name="Google Shape;23860;p7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1" name="Google Shape;23861;p7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2" name="Google Shape;23862;p7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3" name="Google Shape;23863;p7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4" name="Google Shape;23864;p7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5" name="Google Shape;23865;p7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6" name="Google Shape;23866;p7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7" name="Google Shape;23867;p7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8" name="Google Shape;23868;p7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9" name="Google Shape;23869;p7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0" name="Google Shape;23870;p7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1" name="Google Shape;23871;p7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2" name="Google Shape;23872;p75"/>
          <p:cNvGrpSpPr/>
          <p:nvPr/>
        </p:nvGrpSpPr>
        <p:grpSpPr>
          <a:xfrm>
            <a:off x="5794745" y="1350599"/>
            <a:ext cx="274550" cy="354754"/>
            <a:chOff x="5794745" y="1502999"/>
            <a:chExt cx="274550" cy="354754"/>
          </a:xfrm>
        </p:grpSpPr>
        <p:sp>
          <p:nvSpPr>
            <p:cNvPr id="23873" name="Google Shape;23873;p7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4" name="Google Shape;23874;p7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5" name="Google Shape;23875;p7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6" name="Google Shape;23876;p7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7" name="Google Shape;23877;p7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8" name="Google Shape;23878;p7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9" name="Google Shape;23879;p7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0" name="Google Shape;23880;p7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1" name="Google Shape;23881;p7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2" name="Google Shape;23882;p7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3" name="Google Shape;23883;p7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4" name="Google Shape;23884;p7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5" name="Google Shape;23885;p7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6" name="Google Shape;23886;p7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7" name="Google Shape;23887;p7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8" name="Google Shape;23888;p7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9" name="Google Shape;23889;p7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0" name="Google Shape;23890;p7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1" name="Google Shape;23891;p7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2" name="Google Shape;23892;p7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3" name="Google Shape;23893;p7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4" name="Google Shape;23894;p7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5" name="Google Shape;23895;p7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96" name="Google Shape;23896;p75"/>
          <p:cNvGrpSpPr/>
          <p:nvPr/>
        </p:nvGrpSpPr>
        <p:grpSpPr>
          <a:xfrm>
            <a:off x="4896940" y="1350599"/>
            <a:ext cx="263316" cy="354754"/>
            <a:chOff x="4896940" y="1502999"/>
            <a:chExt cx="263316" cy="354754"/>
          </a:xfrm>
        </p:grpSpPr>
        <p:sp>
          <p:nvSpPr>
            <p:cNvPr id="23897" name="Google Shape;23897;p7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8" name="Google Shape;23898;p7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9" name="Google Shape;23899;p7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0" name="Google Shape;23900;p7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1" name="Google Shape;23901;p7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2" name="Google Shape;23902;p7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3" name="Google Shape;23903;p7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4" name="Google Shape;23904;p7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5" name="Google Shape;23905;p7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6" name="Google Shape;23906;p7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7" name="Google Shape;23907;p7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8" name="Google Shape;23908;p7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9" name="Google Shape;23909;p7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0" name="Google Shape;23910;p7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1" name="Google Shape;23911;p7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2" name="Google Shape;23912;p7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3" name="Google Shape;23913;p7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4" name="Google Shape;23914;p7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5" name="Google Shape;23915;p7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6" name="Google Shape;23916;p7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7" name="Google Shape;23917;p7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18" name="Google Shape;23918;p75"/>
          <p:cNvGrpSpPr/>
          <p:nvPr/>
        </p:nvGrpSpPr>
        <p:grpSpPr>
          <a:xfrm>
            <a:off x="6255392" y="4115682"/>
            <a:ext cx="274550" cy="354728"/>
            <a:chOff x="6255392" y="4268082"/>
            <a:chExt cx="274550" cy="354728"/>
          </a:xfrm>
        </p:grpSpPr>
        <p:sp>
          <p:nvSpPr>
            <p:cNvPr id="23919" name="Google Shape;23919;p7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0" name="Google Shape;23920;p7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1" name="Google Shape;23921;p7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2" name="Google Shape;23922;p7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3" name="Google Shape;23923;p7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4" name="Google Shape;23924;p7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5" name="Google Shape;23925;p7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6" name="Google Shape;23926;p7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7" name="Google Shape;23927;p7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8" name="Google Shape;23928;p7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9" name="Google Shape;23929;p7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0" name="Google Shape;23930;p7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1" name="Google Shape;23931;p7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2" name="Google Shape;23932;p7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3" name="Google Shape;23933;p7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4" name="Google Shape;23934;p7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5" name="Google Shape;23935;p7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6" name="Google Shape;23936;p7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7" name="Google Shape;23937;p7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8" name="Google Shape;23938;p7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39" name="Google Shape;23939;p75"/>
          <p:cNvGrpSpPr/>
          <p:nvPr/>
        </p:nvGrpSpPr>
        <p:grpSpPr>
          <a:xfrm>
            <a:off x="7604076" y="3637675"/>
            <a:ext cx="275807" cy="354859"/>
            <a:chOff x="7604076" y="3790075"/>
            <a:chExt cx="275807" cy="354859"/>
          </a:xfrm>
        </p:grpSpPr>
        <p:sp>
          <p:nvSpPr>
            <p:cNvPr id="23940" name="Google Shape;23940;p7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1" name="Google Shape;23941;p7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2" name="Google Shape;23942;p7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3" name="Google Shape;23943;p7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4" name="Google Shape;23944;p7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5" name="Google Shape;23945;p7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6" name="Google Shape;23946;p7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7" name="Google Shape;23947;p7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8" name="Google Shape;23948;p7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9" name="Google Shape;23949;p7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0" name="Google Shape;23950;p7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1" name="Google Shape;23951;p7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2" name="Google Shape;23952;p7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3" name="Google Shape;23953;p7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4" name="Google Shape;23954;p7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5" name="Google Shape;23955;p7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6" name="Google Shape;23956;p7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7" name="Google Shape;23957;p7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8" name="Google Shape;23958;p7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9" name="Google Shape;23959;p7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0" name="Google Shape;23960;p7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1" name="Google Shape;23961;p7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62" name="Google Shape;23962;p75"/>
          <p:cNvGrpSpPr/>
          <p:nvPr/>
        </p:nvGrpSpPr>
        <p:grpSpPr>
          <a:xfrm>
            <a:off x="7154427" y="3637806"/>
            <a:ext cx="274550" cy="354493"/>
            <a:chOff x="7154427" y="3790206"/>
            <a:chExt cx="274550" cy="354493"/>
          </a:xfrm>
        </p:grpSpPr>
        <p:sp>
          <p:nvSpPr>
            <p:cNvPr id="23963" name="Google Shape;23963;p7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4" name="Google Shape;23964;p7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5" name="Google Shape;23965;p7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6" name="Google Shape;23966;p7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7" name="Google Shape;23967;p7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8" name="Google Shape;23968;p7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9" name="Google Shape;23969;p7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0" name="Google Shape;23970;p7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1" name="Google Shape;23971;p7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2" name="Google Shape;23972;p7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3" name="Google Shape;23973;p7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4" name="Google Shape;23974;p7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5" name="Google Shape;23975;p7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6" name="Google Shape;23976;p7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7" name="Google Shape;23977;p7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8" name="Google Shape;23978;p7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9" name="Google Shape;23979;p7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0" name="Google Shape;23980;p7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1" name="Google Shape;23981;p7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2" name="Google Shape;23982;p7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3" name="Google Shape;23983;p75"/>
          <p:cNvGrpSpPr/>
          <p:nvPr/>
        </p:nvGrpSpPr>
        <p:grpSpPr>
          <a:xfrm>
            <a:off x="8054458" y="1820750"/>
            <a:ext cx="274576" cy="354728"/>
            <a:chOff x="8054458" y="1973150"/>
            <a:chExt cx="274576" cy="354728"/>
          </a:xfrm>
        </p:grpSpPr>
        <p:sp>
          <p:nvSpPr>
            <p:cNvPr id="23984" name="Google Shape;23984;p7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5" name="Google Shape;23985;p7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6" name="Google Shape;23986;p7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7" name="Google Shape;23987;p7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8" name="Google Shape;23988;p7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9" name="Google Shape;23989;p7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0" name="Google Shape;23990;p7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1" name="Google Shape;23991;p7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2" name="Google Shape;23992;p7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3" name="Google Shape;23993;p7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4" name="Google Shape;23994;p7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5" name="Google Shape;23995;p7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6" name="Google Shape;23996;p7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7" name="Google Shape;23997;p7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8" name="Google Shape;23998;p7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9" name="Google Shape;23999;p7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0" name="Google Shape;24000;p7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1" name="Google Shape;24001;p7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2" name="Google Shape;24002;p7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3" name="Google Shape;24003;p7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4" name="Google Shape;24004;p7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5" name="Google Shape;24005;p7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6" name="Google Shape;24006;p75"/>
          <p:cNvGrpSpPr/>
          <p:nvPr/>
        </p:nvGrpSpPr>
        <p:grpSpPr>
          <a:xfrm>
            <a:off x="7153930" y="1820750"/>
            <a:ext cx="274812" cy="354728"/>
            <a:chOff x="7153930" y="1973150"/>
            <a:chExt cx="274812" cy="354728"/>
          </a:xfrm>
        </p:grpSpPr>
        <p:sp>
          <p:nvSpPr>
            <p:cNvPr id="24007" name="Google Shape;24007;p7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8" name="Google Shape;24008;p7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9" name="Google Shape;24009;p7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0" name="Google Shape;24010;p7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1" name="Google Shape;24011;p7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2" name="Google Shape;24012;p7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3" name="Google Shape;24013;p7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4" name="Google Shape;24014;p7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5" name="Google Shape;24015;p7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6" name="Google Shape;24016;p7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7" name="Google Shape;24017;p7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8" name="Google Shape;24018;p7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9" name="Google Shape;24019;p7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0" name="Google Shape;24020;p7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1" name="Google Shape;24021;p7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2" name="Google Shape;24022;p7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3" name="Google Shape;24023;p7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4" name="Google Shape;24024;p7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5" name="Google Shape;24025;p7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26" name="Google Shape;24026;p75"/>
          <p:cNvGrpSpPr/>
          <p:nvPr/>
        </p:nvGrpSpPr>
        <p:grpSpPr>
          <a:xfrm>
            <a:off x="6703522" y="1820698"/>
            <a:ext cx="274812" cy="354781"/>
            <a:chOff x="6703522" y="1973098"/>
            <a:chExt cx="274812" cy="354781"/>
          </a:xfrm>
        </p:grpSpPr>
        <p:sp>
          <p:nvSpPr>
            <p:cNvPr id="24027" name="Google Shape;24027;p7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8" name="Google Shape;24028;p7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9" name="Google Shape;24029;p7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0" name="Google Shape;24030;p7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1" name="Google Shape;24031;p7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2" name="Google Shape;24032;p7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3" name="Google Shape;24033;p7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4" name="Google Shape;24034;p7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5" name="Google Shape;24035;p7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6" name="Google Shape;24036;p7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7" name="Google Shape;24037;p7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8" name="Google Shape;24038;p7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9" name="Google Shape;24039;p7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0" name="Google Shape;24040;p7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1" name="Google Shape;24041;p7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2" name="Google Shape;24042;p7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3" name="Google Shape;24043;p7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4" name="Google Shape;24044;p7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5" name="Google Shape;24045;p7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6" name="Google Shape;24046;p7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7" name="Google Shape;24047;p7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8" name="Google Shape;24048;p7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9" name="Google Shape;24049;p7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0" name="Google Shape;24050;p7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1" name="Google Shape;24051;p7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2" name="Google Shape;24052;p75"/>
          <p:cNvGrpSpPr/>
          <p:nvPr/>
        </p:nvGrpSpPr>
        <p:grpSpPr>
          <a:xfrm>
            <a:off x="6253375" y="1820750"/>
            <a:ext cx="274812" cy="354728"/>
            <a:chOff x="6253375" y="1973150"/>
            <a:chExt cx="274812" cy="354728"/>
          </a:xfrm>
        </p:grpSpPr>
        <p:sp>
          <p:nvSpPr>
            <p:cNvPr id="24053" name="Google Shape;24053;p7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4" name="Google Shape;24054;p7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5" name="Google Shape;24055;p7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6" name="Google Shape;24056;p7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7" name="Google Shape;24057;p7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8" name="Google Shape;24058;p7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9" name="Google Shape;24059;p7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0" name="Google Shape;24060;p7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1" name="Google Shape;24061;p7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2" name="Google Shape;24062;p7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3" name="Google Shape;24063;p7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4" name="Google Shape;24064;p7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5" name="Google Shape;24065;p7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6" name="Google Shape;24066;p7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7" name="Google Shape;24067;p7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8" name="Google Shape;24068;p7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9" name="Google Shape;24069;p7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0" name="Google Shape;24070;p7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1" name="Google Shape;24071;p7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2" name="Google Shape;24072;p7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3" name="Google Shape;24073;p7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4" name="Google Shape;24074;p7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5" name="Google Shape;24075;p7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6" name="Google Shape;24076;p7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7" name="Google Shape;24077;p7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8" name="Google Shape;24078;p7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9" name="Google Shape;24079;p7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0" name="Google Shape;24080;p7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1" name="Google Shape;24081;p7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2" name="Google Shape;24082;p7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3" name="Google Shape;24083;p7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4" name="Google Shape;24084;p7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5" name="Google Shape;24085;p7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6" name="Google Shape;24086;p7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7" name="Google Shape;24087;p7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8" name="Google Shape;24088;p7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9" name="Google Shape;24089;p7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0" name="Google Shape;24090;p7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91" name="Google Shape;24091;p75"/>
          <p:cNvGrpSpPr/>
          <p:nvPr/>
        </p:nvGrpSpPr>
        <p:grpSpPr>
          <a:xfrm>
            <a:off x="5802496" y="1820750"/>
            <a:ext cx="275309" cy="354728"/>
            <a:chOff x="5802496" y="1973150"/>
            <a:chExt cx="275309" cy="354728"/>
          </a:xfrm>
        </p:grpSpPr>
        <p:sp>
          <p:nvSpPr>
            <p:cNvPr id="24092" name="Google Shape;24092;p7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3" name="Google Shape;24093;p7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4" name="Google Shape;24094;p7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5" name="Google Shape;24095;p7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6" name="Google Shape;24096;p7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7" name="Google Shape;24097;p7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8" name="Google Shape;24098;p7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9" name="Google Shape;24099;p7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0" name="Google Shape;24100;p7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1" name="Google Shape;24101;p7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2" name="Google Shape;24102;p7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3" name="Google Shape;24103;p7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4" name="Google Shape;24104;p7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5" name="Google Shape;24105;p7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6" name="Google Shape;24106;p7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7" name="Google Shape;24107;p7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8" name="Google Shape;24108;p7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9" name="Google Shape;24109;p7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0" name="Google Shape;24110;p7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1" name="Google Shape;24111;p7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2" name="Google Shape;24112;p7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3" name="Google Shape;24113;p7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4" name="Google Shape;24114;p7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5" name="Google Shape;24115;p7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6" name="Google Shape;24116;p7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7" name="Google Shape;24117;p7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8" name="Google Shape;24118;p75"/>
          <p:cNvGrpSpPr/>
          <p:nvPr/>
        </p:nvGrpSpPr>
        <p:grpSpPr>
          <a:xfrm>
            <a:off x="5353083" y="1820750"/>
            <a:ext cx="274576" cy="354728"/>
            <a:chOff x="5353083" y="1973150"/>
            <a:chExt cx="274576" cy="354728"/>
          </a:xfrm>
        </p:grpSpPr>
        <p:sp>
          <p:nvSpPr>
            <p:cNvPr id="24119" name="Google Shape;24119;p7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0" name="Google Shape;24120;p7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1" name="Google Shape;24121;p7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2" name="Google Shape;24122;p7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3" name="Google Shape;24123;p7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4" name="Google Shape;24124;p7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5" name="Google Shape;24125;p7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6" name="Google Shape;24126;p7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7" name="Google Shape;24127;p7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8" name="Google Shape;24128;p7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9" name="Google Shape;24129;p7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0" name="Google Shape;24130;p7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1" name="Google Shape;24131;p7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2" name="Google Shape;24132;p7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3" name="Google Shape;24133;p7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4" name="Google Shape;24134;p7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5" name="Google Shape;24135;p7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6" name="Google Shape;24136;p7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7" name="Google Shape;24137;p7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8" name="Google Shape;24138;p7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9" name="Google Shape;24139;p7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0" name="Google Shape;24140;p75"/>
          <p:cNvGrpSpPr/>
          <p:nvPr/>
        </p:nvGrpSpPr>
        <p:grpSpPr>
          <a:xfrm>
            <a:off x="4902701" y="1820750"/>
            <a:ext cx="274812" cy="354728"/>
            <a:chOff x="4902701" y="1973150"/>
            <a:chExt cx="274812" cy="354728"/>
          </a:xfrm>
        </p:grpSpPr>
        <p:sp>
          <p:nvSpPr>
            <p:cNvPr id="24141" name="Google Shape;24141;p7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2" name="Google Shape;24142;p7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3" name="Google Shape;24143;p7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4" name="Google Shape;24144;p7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5" name="Google Shape;24145;p7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6" name="Google Shape;24146;p7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7" name="Google Shape;24147;p7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8" name="Google Shape;24148;p7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9" name="Google Shape;24149;p7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0" name="Google Shape;24150;p7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1" name="Google Shape;24151;p7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2" name="Google Shape;24152;p7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3" name="Google Shape;24153;p7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4" name="Google Shape;24154;p7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5" name="Google Shape;24155;p7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6" name="Google Shape;24156;p7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7" name="Google Shape;24157;p7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8" name="Google Shape;24158;p7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9" name="Google Shape;24159;p7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0" name="Google Shape;24160;p7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1" name="Google Shape;24161;p7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2" name="Google Shape;24162;p7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3" name="Google Shape;24163;p7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4" name="Google Shape;24164;p7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5" name="Google Shape;24165;p7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6" name="Google Shape;24166;p75"/>
          <p:cNvGrpSpPr/>
          <p:nvPr/>
        </p:nvGrpSpPr>
        <p:grpSpPr>
          <a:xfrm>
            <a:off x="4902701" y="2727589"/>
            <a:ext cx="272560" cy="354676"/>
            <a:chOff x="4902701" y="2879989"/>
            <a:chExt cx="272560" cy="354676"/>
          </a:xfrm>
        </p:grpSpPr>
        <p:sp>
          <p:nvSpPr>
            <p:cNvPr id="24167" name="Google Shape;24167;p7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8" name="Google Shape;24168;p7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9" name="Google Shape;24169;p7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0" name="Google Shape;24170;p7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1" name="Google Shape;24171;p7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2" name="Google Shape;24172;p7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3" name="Google Shape;24173;p7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4" name="Google Shape;24174;p7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5" name="Google Shape;24175;p7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6" name="Google Shape;24176;p7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7" name="Google Shape;24177;p7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8" name="Google Shape;24178;p7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9" name="Google Shape;24179;p7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0" name="Google Shape;24180;p7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1" name="Google Shape;24181;p7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2" name="Google Shape;24182;p7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3" name="Google Shape;24183;p7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4" name="Google Shape;24184;p7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5" name="Google Shape;24185;p7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6" name="Google Shape;24186;p7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7" name="Google Shape;24187;p7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8" name="Google Shape;24188;p7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9" name="Google Shape;24189;p7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0" name="Google Shape;24190;p7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91" name="Google Shape;24191;p75"/>
          <p:cNvGrpSpPr/>
          <p:nvPr/>
        </p:nvGrpSpPr>
        <p:grpSpPr>
          <a:xfrm>
            <a:off x="5803988" y="4115682"/>
            <a:ext cx="274550" cy="354728"/>
            <a:chOff x="5803988" y="4268082"/>
            <a:chExt cx="274550" cy="354728"/>
          </a:xfrm>
        </p:grpSpPr>
        <p:sp>
          <p:nvSpPr>
            <p:cNvPr id="24192" name="Google Shape;24192;p7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3" name="Google Shape;24193;p7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4" name="Google Shape;24194;p7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5" name="Google Shape;24195;p7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6" name="Google Shape;24196;p7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7" name="Google Shape;24197;p7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8" name="Google Shape;24198;p7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9" name="Google Shape;24199;p7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0" name="Google Shape;24200;p7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1" name="Google Shape;24201;p7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2" name="Google Shape;24202;p7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3" name="Google Shape;24203;p7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4" name="Google Shape;24204;p7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5" name="Google Shape;24205;p7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6" name="Google Shape;24206;p7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7" name="Google Shape;24207;p7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8" name="Google Shape;24208;p7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9" name="Google Shape;24209;p7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0" name="Google Shape;24210;p7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1" name="Google Shape;24211;p7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2" name="Google Shape;24212;p7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3" name="Google Shape;24213;p7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14" name="Google Shape;24214;p75"/>
          <p:cNvGrpSpPr/>
          <p:nvPr/>
        </p:nvGrpSpPr>
        <p:grpSpPr>
          <a:xfrm>
            <a:off x="5352349" y="4115682"/>
            <a:ext cx="274550" cy="354728"/>
            <a:chOff x="5352349" y="4268082"/>
            <a:chExt cx="274550" cy="354728"/>
          </a:xfrm>
        </p:grpSpPr>
        <p:sp>
          <p:nvSpPr>
            <p:cNvPr id="24215" name="Google Shape;24215;p7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6" name="Google Shape;24216;p7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7" name="Google Shape;24217;p7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8" name="Google Shape;24218;p7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9" name="Google Shape;24219;p7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0" name="Google Shape;24220;p7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1" name="Google Shape;24221;p7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2" name="Google Shape;24222;p7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3" name="Google Shape;24223;p7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4" name="Google Shape;24224;p7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5" name="Google Shape;24225;p7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6" name="Google Shape;24226;p7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7" name="Google Shape;24227;p7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8" name="Google Shape;24228;p7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9" name="Google Shape;24229;p7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0" name="Google Shape;24230;p7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1" name="Google Shape;24231;p7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2" name="Google Shape;24232;p7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3" name="Google Shape;24233;p7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4" name="Google Shape;24234;p7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5" name="Google Shape;24235;p7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6" name="Google Shape;24236;p7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37" name="Google Shape;24237;p75"/>
          <p:cNvGrpSpPr/>
          <p:nvPr/>
        </p:nvGrpSpPr>
        <p:grpSpPr>
          <a:xfrm>
            <a:off x="7606826" y="2266890"/>
            <a:ext cx="274550" cy="354728"/>
            <a:chOff x="7606826" y="2419290"/>
            <a:chExt cx="274550" cy="354728"/>
          </a:xfrm>
        </p:grpSpPr>
        <p:sp>
          <p:nvSpPr>
            <p:cNvPr id="24238" name="Google Shape;24238;p7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9" name="Google Shape;24239;p7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0" name="Google Shape;24240;p7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1" name="Google Shape;24241;p7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2" name="Google Shape;24242;p7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3" name="Google Shape;24243;p7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4" name="Google Shape;24244;p7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5" name="Google Shape;24245;p7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6" name="Google Shape;24246;p7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7" name="Google Shape;24247;p7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8" name="Google Shape;24248;p7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9" name="Google Shape;24249;p7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0" name="Google Shape;24250;p7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1" name="Google Shape;24251;p7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2" name="Google Shape;24252;p7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53" name="Google Shape;24253;p75"/>
          <p:cNvGrpSpPr/>
          <p:nvPr/>
        </p:nvGrpSpPr>
        <p:grpSpPr>
          <a:xfrm>
            <a:off x="7156182" y="2266890"/>
            <a:ext cx="274550" cy="354728"/>
            <a:chOff x="7156182" y="2419290"/>
            <a:chExt cx="274550" cy="354728"/>
          </a:xfrm>
        </p:grpSpPr>
        <p:sp>
          <p:nvSpPr>
            <p:cNvPr id="24254" name="Google Shape;24254;p7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5" name="Google Shape;24255;p7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6" name="Google Shape;24256;p7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7" name="Google Shape;24257;p7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8" name="Google Shape;24258;p7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9" name="Google Shape;24259;p7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0" name="Google Shape;24260;p7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1" name="Google Shape;24261;p7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2" name="Google Shape;24262;p7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3" name="Google Shape;24263;p7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4" name="Google Shape;24264;p7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5" name="Google Shape;24265;p7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6" name="Google Shape;24266;p7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7" name="Google Shape;24267;p7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8" name="Google Shape;24268;p7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9" name="Google Shape;24269;p75"/>
          <p:cNvGrpSpPr/>
          <p:nvPr/>
        </p:nvGrpSpPr>
        <p:grpSpPr>
          <a:xfrm>
            <a:off x="6705276" y="2266890"/>
            <a:ext cx="274812" cy="354728"/>
            <a:chOff x="6705276" y="2419290"/>
            <a:chExt cx="274812" cy="354728"/>
          </a:xfrm>
        </p:grpSpPr>
        <p:sp>
          <p:nvSpPr>
            <p:cNvPr id="24270" name="Google Shape;24270;p7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1" name="Google Shape;24271;p7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2" name="Google Shape;24272;p7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3" name="Google Shape;24273;p7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4" name="Google Shape;24274;p7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5" name="Google Shape;24275;p7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6" name="Google Shape;24276;p7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7" name="Google Shape;24277;p7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8" name="Google Shape;24278;p7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9" name="Google Shape;24279;p7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0" name="Google Shape;24280;p7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1" name="Google Shape;24281;p7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2" name="Google Shape;24282;p7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3" name="Google Shape;24283;p7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4" name="Google Shape;24284;p7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5" name="Google Shape;24285;p7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6" name="Google Shape;24286;p7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7" name="Google Shape;24287;p7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8" name="Google Shape;24288;p7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9" name="Google Shape;24289;p7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0" name="Google Shape;24290;p7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1" name="Google Shape;24291;p7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2" name="Google Shape;24292;p7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3" name="Google Shape;24293;p7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4" name="Google Shape;24294;p7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5" name="Google Shape;24295;p7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6" name="Google Shape;24296;p7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7" name="Google Shape;24297;p7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8" name="Google Shape;24298;p75"/>
          <p:cNvGrpSpPr/>
          <p:nvPr/>
        </p:nvGrpSpPr>
        <p:grpSpPr>
          <a:xfrm>
            <a:off x="4902936" y="2266890"/>
            <a:ext cx="274576" cy="354728"/>
            <a:chOff x="4902936" y="2419290"/>
            <a:chExt cx="274576" cy="354728"/>
          </a:xfrm>
        </p:grpSpPr>
        <p:sp>
          <p:nvSpPr>
            <p:cNvPr id="24299" name="Google Shape;24299;p7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0" name="Google Shape;24300;p7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1" name="Google Shape;24301;p7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2" name="Google Shape;24302;p7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3" name="Google Shape;24303;p7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4" name="Google Shape;24304;p7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5" name="Google Shape;24305;p7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6" name="Google Shape;24306;p7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7" name="Google Shape;24307;p7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8" name="Google Shape;24308;p7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9" name="Google Shape;24309;p7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0" name="Google Shape;24310;p7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1" name="Google Shape;24311;p7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2" name="Google Shape;24312;p7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3" name="Google Shape;24313;p7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4" name="Google Shape;24314;p7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5" name="Google Shape;24315;p7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6" name="Google Shape;24316;p7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7" name="Google Shape;24317;p7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8" name="Google Shape;24318;p7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9" name="Google Shape;24319;p75"/>
          <p:cNvGrpSpPr/>
          <p:nvPr/>
        </p:nvGrpSpPr>
        <p:grpSpPr>
          <a:xfrm>
            <a:off x="7608056" y="3193394"/>
            <a:ext cx="270334" cy="354754"/>
            <a:chOff x="7608056" y="3345794"/>
            <a:chExt cx="270334" cy="354754"/>
          </a:xfrm>
        </p:grpSpPr>
        <p:sp>
          <p:nvSpPr>
            <p:cNvPr id="24320" name="Google Shape;24320;p7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1" name="Google Shape;24321;p7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2" name="Google Shape;24322;p7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3" name="Google Shape;24323;p7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4" name="Google Shape;24324;p7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5" name="Google Shape;24325;p7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6" name="Google Shape;24326;p7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7" name="Google Shape;24327;p7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8" name="Google Shape;24328;p7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9" name="Google Shape;24329;p7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0" name="Google Shape;24330;p7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1" name="Google Shape;24331;p7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2" name="Google Shape;24332;p7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3" name="Google Shape;24333;p7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4" name="Google Shape;24334;p7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5" name="Google Shape;24335;p7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6" name="Google Shape;24336;p7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7" name="Google Shape;24337;p7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8" name="Google Shape;24338;p7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39" name="Google Shape;24339;p75"/>
          <p:cNvGrpSpPr/>
          <p:nvPr/>
        </p:nvGrpSpPr>
        <p:grpSpPr>
          <a:xfrm>
            <a:off x="6712765" y="4115682"/>
            <a:ext cx="263316" cy="354728"/>
            <a:chOff x="6712765" y="4268082"/>
            <a:chExt cx="263316" cy="354728"/>
          </a:xfrm>
        </p:grpSpPr>
        <p:sp>
          <p:nvSpPr>
            <p:cNvPr id="24340" name="Google Shape;24340;p7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1" name="Google Shape;24341;p7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2" name="Google Shape;24342;p7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3" name="Google Shape;24343;p7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4" name="Google Shape;24344;p7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5" name="Google Shape;24345;p7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6" name="Google Shape;24346;p7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7" name="Google Shape;24347;p7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8" name="Google Shape;24348;p7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9" name="Google Shape;24349;p7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0" name="Google Shape;24350;p7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1" name="Google Shape;24351;p7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2" name="Google Shape;24352;p7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3" name="Google Shape;24353;p7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4" name="Google Shape;24354;p7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5" name="Google Shape;24355;p7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56" name="Google Shape;24356;p75"/>
          <p:cNvGrpSpPr/>
          <p:nvPr/>
        </p:nvGrpSpPr>
        <p:grpSpPr>
          <a:xfrm>
            <a:off x="5359341" y="2266759"/>
            <a:ext cx="262819" cy="354859"/>
            <a:chOff x="5359341" y="2419159"/>
            <a:chExt cx="262819" cy="354859"/>
          </a:xfrm>
        </p:grpSpPr>
        <p:sp>
          <p:nvSpPr>
            <p:cNvPr id="24357" name="Google Shape;24357;p7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8" name="Google Shape;24358;p7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9" name="Google Shape;24359;p7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0" name="Google Shape;24360;p7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1" name="Google Shape;24361;p7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2" name="Google Shape;24362;p7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3" name="Google Shape;24363;p7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4" name="Google Shape;24364;p7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5" name="Google Shape;24365;p7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6" name="Google Shape;24366;p7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7" name="Google Shape;24367;p7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8" name="Google Shape;24368;p7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9" name="Google Shape;24369;p7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0" name="Google Shape;24370;p7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1" name="Google Shape;24371;p7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2" name="Google Shape;24372;p7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3" name="Google Shape;24373;p7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4" name="Google Shape;24374;p7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5" name="Google Shape;24375;p7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6" name="Google Shape;24376;p7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7" name="Google Shape;24377;p7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8" name="Google Shape;24378;p75"/>
          <p:cNvGrpSpPr/>
          <p:nvPr/>
        </p:nvGrpSpPr>
        <p:grpSpPr>
          <a:xfrm>
            <a:off x="6709282" y="3637806"/>
            <a:ext cx="263316" cy="354493"/>
            <a:chOff x="6709282" y="3790206"/>
            <a:chExt cx="263316" cy="354493"/>
          </a:xfrm>
        </p:grpSpPr>
        <p:sp>
          <p:nvSpPr>
            <p:cNvPr id="24379" name="Google Shape;24379;p7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0" name="Google Shape;24380;p7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1" name="Google Shape;24381;p7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2" name="Google Shape;24382;p7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3" name="Google Shape;24383;p7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4" name="Google Shape;24384;p7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5" name="Google Shape;24385;p7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6" name="Google Shape;24386;p7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7" name="Google Shape;24387;p7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8" name="Google Shape;24388;p7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9" name="Google Shape;24389;p7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0" name="Google Shape;24390;p7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1" name="Google Shape;24391;p7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2" name="Google Shape;24392;p7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3" name="Google Shape;24393;p7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4" name="Google Shape;24394;p7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95" name="Google Shape;24395;p75"/>
          <p:cNvGrpSpPr/>
          <p:nvPr/>
        </p:nvGrpSpPr>
        <p:grpSpPr>
          <a:xfrm>
            <a:off x="6260629" y="2266890"/>
            <a:ext cx="263055" cy="354493"/>
            <a:chOff x="6260629" y="2419290"/>
            <a:chExt cx="263055" cy="354493"/>
          </a:xfrm>
        </p:grpSpPr>
        <p:sp>
          <p:nvSpPr>
            <p:cNvPr id="24396" name="Google Shape;24396;p7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7" name="Google Shape;24397;p7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8" name="Google Shape;24398;p7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9" name="Google Shape;24399;p7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0" name="Google Shape;24400;p7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1" name="Google Shape;24401;p7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2" name="Google Shape;24402;p7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3" name="Google Shape;24403;p7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4" name="Google Shape;24404;p7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5" name="Google Shape;24405;p7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6" name="Google Shape;24406;p7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7" name="Google Shape;24407;p7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8" name="Google Shape;24408;p7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9" name="Google Shape;24409;p7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0" name="Google Shape;24410;p7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1" name="Google Shape;24411;p75"/>
          <p:cNvGrpSpPr/>
          <p:nvPr/>
        </p:nvGrpSpPr>
        <p:grpSpPr>
          <a:xfrm>
            <a:off x="6260864" y="2727511"/>
            <a:ext cx="263343" cy="354754"/>
            <a:chOff x="6260864" y="2879911"/>
            <a:chExt cx="263343" cy="354754"/>
          </a:xfrm>
        </p:grpSpPr>
        <p:sp>
          <p:nvSpPr>
            <p:cNvPr id="24412" name="Google Shape;24412;p7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3" name="Google Shape;24413;p7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4" name="Google Shape;24414;p7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5" name="Google Shape;24415;p7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6" name="Google Shape;24416;p7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7" name="Google Shape;24417;p7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8" name="Google Shape;24418;p7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9" name="Google Shape;24419;p7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0" name="Google Shape;24420;p7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1" name="Google Shape;24421;p7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2" name="Google Shape;24422;p7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3" name="Google Shape;24423;p7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4" name="Google Shape;24424;p7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5" name="Google Shape;24425;p7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6" name="Google Shape;24426;p7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7" name="Google Shape;24427;p7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8" name="Google Shape;24428;p7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9" name="Google Shape;24429;p7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0" name="Google Shape;24430;p75"/>
          <p:cNvGrpSpPr/>
          <p:nvPr/>
        </p:nvGrpSpPr>
        <p:grpSpPr>
          <a:xfrm>
            <a:off x="8062968" y="2266890"/>
            <a:ext cx="263316" cy="354728"/>
            <a:chOff x="8062968" y="2419290"/>
            <a:chExt cx="263316" cy="354728"/>
          </a:xfrm>
        </p:grpSpPr>
        <p:sp>
          <p:nvSpPr>
            <p:cNvPr id="24431" name="Google Shape;24431;p7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2" name="Google Shape;24432;p7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3" name="Google Shape;24433;p7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4" name="Google Shape;24434;p7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5" name="Google Shape;24435;p7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6" name="Google Shape;24436;p7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7" name="Google Shape;24437;p7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8" name="Google Shape;24438;p7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9" name="Google Shape;24439;p7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0" name="Google Shape;24440;p7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1" name="Google Shape;24441;p7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2" name="Google Shape;24442;p7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3" name="Google Shape;24443;p7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4" name="Google Shape;24444;p7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5" name="Google Shape;24445;p7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6" name="Google Shape;24446;p7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7" name="Google Shape;24447;p7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8" name="Google Shape;24448;p75"/>
          <p:cNvGrpSpPr/>
          <p:nvPr/>
        </p:nvGrpSpPr>
        <p:grpSpPr>
          <a:xfrm>
            <a:off x="5809723" y="2266890"/>
            <a:ext cx="263316" cy="354728"/>
            <a:chOff x="5809723" y="2419290"/>
            <a:chExt cx="263316" cy="354728"/>
          </a:xfrm>
        </p:grpSpPr>
        <p:sp>
          <p:nvSpPr>
            <p:cNvPr id="24449" name="Google Shape;24449;p7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0" name="Google Shape;24450;p7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1" name="Google Shape;24451;p7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2" name="Google Shape;24452;p7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3" name="Google Shape;24453;p7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4" name="Google Shape;24454;p7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5" name="Google Shape;24455;p7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6" name="Google Shape;24456;p7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7" name="Google Shape;24457;p7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8" name="Google Shape;24458;p7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9" name="Google Shape;24459;p7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0" name="Google Shape;24460;p7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1" name="Google Shape;24461;p7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2" name="Google Shape;24462;p7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3" name="Google Shape;24463;p7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4" name="Google Shape;24464;p7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5" name="Google Shape;24465;p7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66" name="Google Shape;24466;p75"/>
          <p:cNvGrpSpPr/>
          <p:nvPr/>
        </p:nvGrpSpPr>
        <p:grpSpPr>
          <a:xfrm>
            <a:off x="7606826" y="1350599"/>
            <a:ext cx="263552" cy="354754"/>
            <a:chOff x="7606826" y="1502999"/>
            <a:chExt cx="263552" cy="354754"/>
          </a:xfrm>
        </p:grpSpPr>
        <p:sp>
          <p:nvSpPr>
            <p:cNvPr id="24467" name="Google Shape;24467;p7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8" name="Google Shape;24468;p7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9" name="Google Shape;24469;p7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0" name="Google Shape;24470;p7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1" name="Google Shape;24471;p7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2" name="Google Shape;24472;p7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3" name="Google Shape;24473;p7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4" name="Google Shape;24474;p7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5" name="Google Shape;24475;p7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6" name="Google Shape;24476;p7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7" name="Google Shape;24477;p7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8" name="Google Shape;24478;p7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9" name="Google Shape;24479;p7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0" name="Google Shape;24480;p7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1" name="Google Shape;24481;p7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2" name="Google Shape;24482;p7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3" name="Google Shape;24483;p7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4" name="Google Shape;24484;p7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85" name="Google Shape;24485;p75"/>
          <p:cNvGrpSpPr/>
          <p:nvPr/>
        </p:nvGrpSpPr>
        <p:grpSpPr>
          <a:xfrm>
            <a:off x="8060455" y="3637675"/>
            <a:ext cx="264076" cy="354623"/>
            <a:chOff x="8060455" y="3790075"/>
            <a:chExt cx="264076" cy="354623"/>
          </a:xfrm>
        </p:grpSpPr>
        <p:sp>
          <p:nvSpPr>
            <p:cNvPr id="24486" name="Google Shape;24486;p7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7" name="Google Shape;24487;p7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8" name="Google Shape;24488;p7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9" name="Google Shape;24489;p7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0" name="Google Shape;24490;p7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1" name="Google Shape;24491;p7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2" name="Google Shape;24492;p7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3" name="Google Shape;24493;p7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4" name="Google Shape;24494;p7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5" name="Google Shape;24495;p7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6" name="Google Shape;24496;p7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7" name="Google Shape;24497;p7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8" name="Google Shape;24498;p7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9" name="Google Shape;24499;p7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0" name="Google Shape;24500;p7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1" name="Google Shape;24501;p7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2" name="Google Shape;24502;p7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3" name="Google Shape;24503;p7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4" name="Google Shape;24504;p7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5" name="Google Shape;24505;p7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6" name="Google Shape;24506;p7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7" name="Google Shape;24507;p7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8" name="Google Shape;24508;p7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09" name="Google Shape;24509;p75"/>
          <p:cNvGrpSpPr/>
          <p:nvPr/>
        </p:nvGrpSpPr>
        <p:grpSpPr>
          <a:xfrm>
            <a:off x="7614550" y="2727511"/>
            <a:ext cx="263316" cy="354754"/>
            <a:chOff x="7614550" y="2879911"/>
            <a:chExt cx="263316" cy="354754"/>
          </a:xfrm>
        </p:grpSpPr>
        <p:sp>
          <p:nvSpPr>
            <p:cNvPr id="24510" name="Google Shape;24510;p7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1" name="Google Shape;24511;p7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2" name="Google Shape;24512;p7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3" name="Google Shape;24513;p7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4" name="Google Shape;24514;p7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5" name="Google Shape;24515;p7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6" name="Google Shape;24516;p7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7" name="Google Shape;24517;p7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8" name="Google Shape;24518;p7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9" name="Google Shape;24519;p7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0" name="Google Shape;24520;p7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1" name="Google Shape;24521;p7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2" name="Google Shape;24522;p7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3" name="Google Shape;24523;p7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4" name="Google Shape;24524;p7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5" name="Google Shape;24525;p7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6" name="Google Shape;24526;p7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7" name="Google Shape;24527;p7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8" name="Google Shape;24528;p7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9" name="Google Shape;24529;p75"/>
          <p:cNvGrpSpPr/>
          <p:nvPr/>
        </p:nvGrpSpPr>
        <p:grpSpPr>
          <a:xfrm>
            <a:off x="4900684" y="4115787"/>
            <a:ext cx="274576" cy="354623"/>
            <a:chOff x="4900684" y="4268187"/>
            <a:chExt cx="274576" cy="354623"/>
          </a:xfrm>
        </p:grpSpPr>
        <p:sp>
          <p:nvSpPr>
            <p:cNvPr id="24530" name="Google Shape;24530;p7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1" name="Google Shape;24531;p7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2" name="Google Shape;24532;p7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3" name="Google Shape;24533;p7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4" name="Google Shape;24534;p7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5" name="Google Shape;24535;p7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6" name="Google Shape;24536;p7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7" name="Google Shape;24537;p7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8" name="Google Shape;24538;p7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9" name="Google Shape;24539;p7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0" name="Google Shape;24540;p7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1" name="Google Shape;24541;p7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2" name="Google Shape;24542;p7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3" name="Google Shape;24543;p7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4" name="Google Shape;24544;p7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5" name="Google Shape;24545;p75"/>
          <p:cNvGrpSpPr/>
          <p:nvPr/>
        </p:nvGrpSpPr>
        <p:grpSpPr>
          <a:xfrm>
            <a:off x="7161654" y="3193394"/>
            <a:ext cx="263343" cy="354754"/>
            <a:chOff x="7161654" y="3345794"/>
            <a:chExt cx="263343" cy="354754"/>
          </a:xfrm>
        </p:grpSpPr>
        <p:sp>
          <p:nvSpPr>
            <p:cNvPr id="24546" name="Google Shape;24546;p7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7" name="Google Shape;24547;p7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8" name="Google Shape;24548;p7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9" name="Google Shape;24549;p7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0" name="Google Shape;24550;p7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1" name="Google Shape;24551;p7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2" name="Google Shape;24552;p7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3" name="Google Shape;24553;p7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4" name="Google Shape;24554;p7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5" name="Google Shape;24555;p7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6" name="Google Shape;24556;p7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7" name="Google Shape;24557;p7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8" name="Google Shape;24558;p7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9" name="Google Shape;24559;p7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0" name="Google Shape;24560;p7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1" name="Google Shape;24561;p7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2" name="Google Shape;24562;p7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3" name="Google Shape;24563;p7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4" name="Google Shape;24564;p7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65" name="Google Shape;24565;p75"/>
          <p:cNvGrpSpPr/>
          <p:nvPr/>
        </p:nvGrpSpPr>
        <p:grpSpPr>
          <a:xfrm>
            <a:off x="6711770" y="3193394"/>
            <a:ext cx="263081" cy="354754"/>
            <a:chOff x="6711770" y="3345794"/>
            <a:chExt cx="263081" cy="354754"/>
          </a:xfrm>
        </p:grpSpPr>
        <p:sp>
          <p:nvSpPr>
            <p:cNvPr id="24566" name="Google Shape;24566;p7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7" name="Google Shape;24567;p7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8" name="Google Shape;24568;p7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9" name="Google Shape;24569;p7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0" name="Google Shape;24570;p7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1" name="Google Shape;24571;p7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2" name="Google Shape;24572;p7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3" name="Google Shape;24573;p7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4" name="Google Shape;24574;p7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5" name="Google Shape;24575;p7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6" name="Google Shape;24576;p7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7" name="Google Shape;24577;p7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8" name="Google Shape;24578;p7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9" name="Google Shape;24579;p7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0" name="Google Shape;24580;p7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1" name="Google Shape;24581;p7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2" name="Google Shape;24582;p7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83" name="Google Shape;24583;p75"/>
          <p:cNvGrpSpPr/>
          <p:nvPr/>
        </p:nvGrpSpPr>
        <p:grpSpPr>
          <a:xfrm>
            <a:off x="7163409" y="2727851"/>
            <a:ext cx="263316" cy="354414"/>
            <a:chOff x="7163409" y="2880251"/>
            <a:chExt cx="263316" cy="354414"/>
          </a:xfrm>
        </p:grpSpPr>
        <p:sp>
          <p:nvSpPr>
            <p:cNvPr id="24584" name="Google Shape;24584;p7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5" name="Google Shape;24585;p7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6" name="Google Shape;24586;p7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7" name="Google Shape;24587;p7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8" name="Google Shape;24588;p7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9" name="Google Shape;24589;p7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0" name="Google Shape;24590;p7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1" name="Google Shape;24591;p7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2" name="Google Shape;24592;p7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3" name="Google Shape;24593;p7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4" name="Google Shape;24594;p7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5" name="Google Shape;24595;p7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6" name="Google Shape;24596;p75"/>
          <p:cNvGrpSpPr/>
          <p:nvPr/>
        </p:nvGrpSpPr>
        <p:grpSpPr>
          <a:xfrm>
            <a:off x="6712032" y="2727772"/>
            <a:ext cx="263316" cy="354493"/>
            <a:chOff x="6712032" y="2880172"/>
            <a:chExt cx="263316" cy="354493"/>
          </a:xfrm>
        </p:grpSpPr>
        <p:sp>
          <p:nvSpPr>
            <p:cNvPr id="24597" name="Google Shape;24597;p7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8" name="Google Shape;24598;p7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9" name="Google Shape;24599;p7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0" name="Google Shape;24600;p7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1" name="Google Shape;24601;p7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2" name="Google Shape;24602;p7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3" name="Google Shape;24603;p7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4" name="Google Shape;24604;p7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5" name="Google Shape;24605;p7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6" name="Google Shape;24606;p7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7" name="Google Shape;24607;p7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8" name="Google Shape;24608;p7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9" name="Google Shape;24609;p7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0" name="Google Shape;24610;p7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1" name="Google Shape;24611;p7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2" name="Google Shape;24612;p7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3" name="Google Shape;24613;p7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4" name="Google Shape;24614;p7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5" name="Google Shape;24615;p7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6" name="Google Shape;24616;p7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7" name="Google Shape;24617;p7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8" name="Google Shape;24618;p75"/>
          <p:cNvGrpSpPr/>
          <p:nvPr/>
        </p:nvGrpSpPr>
        <p:grpSpPr>
          <a:xfrm>
            <a:off x="6261624" y="3193394"/>
            <a:ext cx="263316" cy="354754"/>
            <a:chOff x="6261624" y="3345794"/>
            <a:chExt cx="263316" cy="354754"/>
          </a:xfrm>
        </p:grpSpPr>
        <p:sp>
          <p:nvSpPr>
            <p:cNvPr id="24619" name="Google Shape;24619;p7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0" name="Google Shape;24620;p7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1" name="Google Shape;24621;p7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2" name="Google Shape;24622;p7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3" name="Google Shape;24623;p7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4" name="Google Shape;24624;p7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5" name="Google Shape;24625;p7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6" name="Google Shape;24626;p7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7" name="Google Shape;24627;p7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8" name="Google Shape;24628;p7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9" name="Google Shape;24629;p7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0" name="Google Shape;24630;p7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1" name="Google Shape;24631;p7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2" name="Google Shape;24632;p7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3" name="Google Shape;24633;p7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4" name="Google Shape;24634;p7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5" name="Google Shape;24635;p7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6" name="Google Shape;24636;p7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7" name="Google Shape;24637;p7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8" name="Google Shape;24638;p7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9" name="Google Shape;24639;p7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0" name="Google Shape;24640;p7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1" name="Google Shape;24641;p7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2" name="Google Shape;24642;p7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3" name="Google Shape;24643;p7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4" name="Google Shape;24644;p7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5" name="Google Shape;24645;p7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6" name="Google Shape;24646;p7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47" name="Google Shape;24647;p75"/>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48" name="Google Shape;24648;p75"/>
          <p:cNvGrpSpPr/>
          <p:nvPr/>
        </p:nvGrpSpPr>
        <p:grpSpPr>
          <a:xfrm>
            <a:off x="5811739" y="3193394"/>
            <a:ext cx="263316" cy="354754"/>
            <a:chOff x="5811739" y="3345794"/>
            <a:chExt cx="263316" cy="354754"/>
          </a:xfrm>
        </p:grpSpPr>
        <p:sp>
          <p:nvSpPr>
            <p:cNvPr id="24649" name="Google Shape;24649;p7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0" name="Google Shape;24650;p7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1" name="Google Shape;24651;p7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2" name="Google Shape;24652;p7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3" name="Google Shape;24653;p7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4" name="Google Shape;24654;p7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5" name="Google Shape;24655;p7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6" name="Google Shape;24656;p7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7" name="Google Shape;24657;p7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8" name="Google Shape;24658;p7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9" name="Google Shape;24659;p7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0" name="Google Shape;24660;p7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1" name="Google Shape;24661;p7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2" name="Google Shape;24662;p7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3" name="Google Shape;24663;p7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4" name="Google Shape;24664;p7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5" name="Google Shape;24665;p7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6" name="Google Shape;24666;p7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7" name="Google Shape;24667;p7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8" name="Google Shape;24668;p7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9" name="Google Shape;24669;p7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0" name="Google Shape;24670;p75"/>
          <p:cNvGrpSpPr/>
          <p:nvPr/>
        </p:nvGrpSpPr>
        <p:grpSpPr>
          <a:xfrm>
            <a:off x="5363818" y="3193394"/>
            <a:ext cx="259074" cy="354493"/>
            <a:chOff x="5363818" y="3345794"/>
            <a:chExt cx="259074" cy="354493"/>
          </a:xfrm>
        </p:grpSpPr>
        <p:sp>
          <p:nvSpPr>
            <p:cNvPr id="24671" name="Google Shape;24671;p7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2" name="Google Shape;24672;p7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3" name="Google Shape;24673;p7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4" name="Google Shape;24674;p7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5" name="Google Shape;24675;p7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6" name="Google Shape;24676;p7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7" name="Google Shape;24677;p7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8" name="Google Shape;24678;p7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9" name="Google Shape;24679;p7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0" name="Google Shape;24680;p7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1" name="Google Shape;24681;p7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2" name="Google Shape;24682;p7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3" name="Google Shape;24683;p7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4" name="Google Shape;24684;p7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5" name="Google Shape;24685;p7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6" name="Google Shape;24686;p7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7" name="Google Shape;24687;p7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8" name="Google Shape;24688;p7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9" name="Google Shape;24689;p7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0" name="Google Shape;24690;p7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1" name="Google Shape;24691;p7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2" name="Google Shape;24692;p7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3" name="Google Shape;24693;p7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4" name="Google Shape;24694;p7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5" name="Google Shape;24695;p7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6" name="Google Shape;24696;p75"/>
          <p:cNvGrpSpPr/>
          <p:nvPr/>
        </p:nvGrpSpPr>
        <p:grpSpPr>
          <a:xfrm>
            <a:off x="4912939" y="3193263"/>
            <a:ext cx="261326" cy="354885"/>
            <a:chOff x="4912939" y="3345663"/>
            <a:chExt cx="261326" cy="354885"/>
          </a:xfrm>
        </p:grpSpPr>
        <p:sp>
          <p:nvSpPr>
            <p:cNvPr id="24697" name="Google Shape;24697;p7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8" name="Google Shape;24698;p7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9" name="Google Shape;24699;p7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0" name="Google Shape;24700;p7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1" name="Google Shape;24701;p7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2" name="Google Shape;24702;p7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3" name="Google Shape;24703;p7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4" name="Google Shape;24704;p7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5" name="Google Shape;24705;p7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6" name="Google Shape;24706;p7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7" name="Google Shape;24707;p7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8" name="Google Shape;24708;p7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9" name="Google Shape;24709;p7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0" name="Google Shape;24710;p7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1" name="Google Shape;24711;p7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2" name="Google Shape;24712;p7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3" name="Google Shape;24713;p7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4" name="Google Shape;24714;p7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5" name="Google Shape;24715;p7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6" name="Google Shape;24716;p7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7" name="Google Shape;24717;p7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18" name="Google Shape;24718;p75"/>
          <p:cNvGrpSpPr/>
          <p:nvPr/>
        </p:nvGrpSpPr>
        <p:grpSpPr>
          <a:xfrm>
            <a:off x="5809723" y="2727511"/>
            <a:ext cx="263081" cy="355016"/>
            <a:chOff x="5809723" y="2879911"/>
            <a:chExt cx="263081" cy="355016"/>
          </a:xfrm>
        </p:grpSpPr>
        <p:sp>
          <p:nvSpPr>
            <p:cNvPr id="24719" name="Google Shape;24719;p7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0" name="Google Shape;24720;p7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1" name="Google Shape;24721;p7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2" name="Google Shape;24722;p7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3" name="Google Shape;24723;p7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4" name="Google Shape;24724;p7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5" name="Google Shape;24725;p7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6" name="Google Shape;24726;p7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7" name="Google Shape;24727;p7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8" name="Google Shape;24728;p7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9" name="Google Shape;24729;p7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0" name="Google Shape;24730;p7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1" name="Google Shape;24731;p7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2" name="Google Shape;24732;p7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3" name="Google Shape;24733;p7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4" name="Google Shape;24734;p7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5" name="Google Shape;24735;p7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6" name="Google Shape;24736;p7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7" name="Google Shape;24737;p7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8" name="Google Shape;24738;p7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9" name="Google Shape;24739;p7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0" name="Google Shape;24740;p7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41" name="Google Shape;24741;p75"/>
          <p:cNvGrpSpPr/>
          <p:nvPr/>
        </p:nvGrpSpPr>
        <p:grpSpPr>
          <a:xfrm>
            <a:off x="7616069" y="4115656"/>
            <a:ext cx="263316" cy="354754"/>
            <a:chOff x="7616069" y="4268056"/>
            <a:chExt cx="263316" cy="354754"/>
          </a:xfrm>
        </p:grpSpPr>
        <p:sp>
          <p:nvSpPr>
            <p:cNvPr id="24742" name="Google Shape;24742;p7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3" name="Google Shape;24743;p7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4" name="Google Shape;24744;p7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5" name="Google Shape;24745;p7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6" name="Google Shape;24746;p7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7" name="Google Shape;24747;p7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8" name="Google Shape;24748;p7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9" name="Google Shape;24749;p7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0" name="Google Shape;24750;p7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1" name="Google Shape;24751;p7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2" name="Google Shape;24752;p7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3" name="Google Shape;24753;p7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4" name="Google Shape;24754;p7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5" name="Google Shape;24755;p7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6" name="Google Shape;24756;p7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7" name="Google Shape;24757;p7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8" name="Google Shape;24758;p7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9" name="Google Shape;24759;p7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0" name="Google Shape;24760;p7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1" name="Google Shape;24761;p7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2" name="Google Shape;24762;p7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63" name="Google Shape;24763;p75"/>
          <p:cNvGrpSpPr/>
          <p:nvPr/>
        </p:nvGrpSpPr>
        <p:grpSpPr>
          <a:xfrm>
            <a:off x="7164404" y="4115918"/>
            <a:ext cx="263316" cy="354493"/>
            <a:chOff x="7164404" y="4268318"/>
            <a:chExt cx="263316" cy="354493"/>
          </a:xfrm>
        </p:grpSpPr>
        <p:sp>
          <p:nvSpPr>
            <p:cNvPr id="24764" name="Google Shape;24764;p7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5" name="Google Shape;24765;p7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6" name="Google Shape;24766;p7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7" name="Google Shape;24767;p7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8" name="Google Shape;24768;p7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9" name="Google Shape;24769;p7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0" name="Google Shape;24770;p7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1" name="Google Shape;24771;p7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2" name="Google Shape;24772;p7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3" name="Google Shape;24773;p7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4" name="Google Shape;24774;p7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5" name="Google Shape;24775;p7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6" name="Google Shape;24776;p7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7" name="Google Shape;24777;p7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8" name="Google Shape;24778;p7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9" name="Google Shape;24779;p7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0" name="Google Shape;24780;p75"/>
          <p:cNvGrpSpPr/>
          <p:nvPr/>
        </p:nvGrpSpPr>
        <p:grpSpPr>
          <a:xfrm>
            <a:off x="5358346" y="2727511"/>
            <a:ext cx="263316" cy="354754"/>
            <a:chOff x="5358346" y="2879911"/>
            <a:chExt cx="263316" cy="354754"/>
          </a:xfrm>
        </p:grpSpPr>
        <p:sp>
          <p:nvSpPr>
            <p:cNvPr id="24781" name="Google Shape;24781;p7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2" name="Google Shape;24782;p7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3" name="Google Shape;24783;p7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4" name="Google Shape;24784;p7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5" name="Google Shape;24785;p7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6" name="Google Shape;24786;p7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7" name="Google Shape;24787;p7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8" name="Google Shape;24788;p7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9" name="Google Shape;24789;p7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0" name="Google Shape;24790;p7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1" name="Google Shape;24791;p7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2" name="Google Shape;24792;p7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3" name="Google Shape;24793;p7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4" name="Google Shape;24794;p7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5" name="Google Shape;24795;p7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6" name="Google Shape;24796;p7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7" name="Google Shape;24797;p7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8" name="Google Shape;24798;p7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9" name="Google Shape;24799;p7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0" name="Google Shape;24800;p7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1" name="Google Shape;24801;p7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02" name="Google Shape;24802;p75"/>
          <p:cNvGrpSpPr/>
          <p:nvPr/>
        </p:nvGrpSpPr>
        <p:grpSpPr>
          <a:xfrm>
            <a:off x="8061450" y="3193342"/>
            <a:ext cx="263316" cy="354807"/>
            <a:chOff x="8061450" y="3345742"/>
            <a:chExt cx="263316" cy="354807"/>
          </a:xfrm>
        </p:grpSpPr>
        <p:sp>
          <p:nvSpPr>
            <p:cNvPr id="24803" name="Google Shape;24803;p7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4" name="Google Shape;24804;p7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5" name="Google Shape;24805;p7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6" name="Google Shape;24806;p7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7" name="Google Shape;24807;p7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8" name="Google Shape;24808;p7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9" name="Google Shape;24809;p7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0" name="Google Shape;24810;p7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1" name="Google Shape;24811;p7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2" name="Google Shape;24812;p7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3" name="Google Shape;24813;p7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4" name="Google Shape;24814;p7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5" name="Google Shape;24815;p7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6" name="Google Shape;24816;p7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7" name="Google Shape;24817;p7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8" name="Google Shape;24818;p7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9" name="Google Shape;24819;p75"/>
          <p:cNvGrpSpPr/>
          <p:nvPr/>
        </p:nvGrpSpPr>
        <p:grpSpPr>
          <a:xfrm>
            <a:off x="8065953" y="2727511"/>
            <a:ext cx="263081" cy="354754"/>
            <a:chOff x="8065953" y="2879911"/>
            <a:chExt cx="263081" cy="354754"/>
          </a:xfrm>
        </p:grpSpPr>
        <p:sp>
          <p:nvSpPr>
            <p:cNvPr id="24820" name="Google Shape;24820;p7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1" name="Google Shape;24821;p7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2" name="Google Shape;24822;p7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3" name="Google Shape;24823;p7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4" name="Google Shape;24824;p7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5" name="Google Shape;24825;p7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6" name="Google Shape;24826;p7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7" name="Google Shape;24827;p7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8" name="Google Shape;24828;p7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9" name="Google Shape;24829;p7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0" name="Google Shape;24830;p7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1" name="Google Shape;24831;p7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2" name="Google Shape;24832;p7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3" name="Google Shape;24833;p7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4" name="Google Shape;24834;p7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5" name="Google Shape;24835;p7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36" name="Google Shape;24836;p75"/>
          <p:cNvGrpSpPr/>
          <p:nvPr/>
        </p:nvGrpSpPr>
        <p:grpSpPr>
          <a:xfrm>
            <a:off x="8064199" y="4115918"/>
            <a:ext cx="270308" cy="354493"/>
            <a:chOff x="8064199" y="4268318"/>
            <a:chExt cx="270308" cy="354493"/>
          </a:xfrm>
        </p:grpSpPr>
        <p:sp>
          <p:nvSpPr>
            <p:cNvPr id="24837" name="Google Shape;24837;p7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8" name="Google Shape;24838;p7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9" name="Google Shape;24839;p7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0" name="Google Shape;24840;p7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1" name="Google Shape;24841;p7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2" name="Google Shape;24842;p7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3" name="Google Shape;24843;p7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4" name="Google Shape;24844;p7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5" name="Google Shape;24845;p7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6" name="Google Shape;24846;p7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7" name="Google Shape;24847;p7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8" name="Google Shape;24848;p7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9" name="Google Shape;24849;p7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0" name="Google Shape;24850;p7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1" name="Google Shape;24851;p7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2" name="Google Shape;24852;p7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3" name="Google Shape;24853;p7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4" name="Google Shape;24854;p7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55" name="Google Shape;24855;p75"/>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24856" name="Google Shape;24856;p75"/>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4860"/>
        <p:cNvGrpSpPr/>
        <p:nvPr/>
      </p:nvGrpSpPr>
      <p:grpSpPr>
        <a:xfrm>
          <a:off x="0" y="0"/>
          <a:ext cx="0" cy="0"/>
          <a:chOff x="0" y="0"/>
          <a:chExt cx="0" cy="0"/>
        </a:xfrm>
      </p:grpSpPr>
      <p:grpSp>
        <p:nvGrpSpPr>
          <p:cNvPr id="24861" name="Google Shape;24861;p76"/>
          <p:cNvGrpSpPr/>
          <p:nvPr/>
        </p:nvGrpSpPr>
        <p:grpSpPr>
          <a:xfrm>
            <a:off x="3511608" y="3163570"/>
            <a:ext cx="381482" cy="366926"/>
            <a:chOff x="3511608" y="3348218"/>
            <a:chExt cx="381482" cy="366926"/>
          </a:xfrm>
        </p:grpSpPr>
        <p:sp>
          <p:nvSpPr>
            <p:cNvPr id="24862" name="Google Shape;24862;p7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3" name="Google Shape;24863;p7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4" name="Google Shape;24864;p7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5" name="Google Shape;24865;p7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6" name="Google Shape;24866;p7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7" name="Google Shape;24867;p7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8" name="Google Shape;24868;p7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9" name="Google Shape;24869;p7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0" name="Google Shape;24870;p7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1" name="Google Shape;24871;p7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2" name="Google Shape;24872;p7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3" name="Google Shape;24873;p7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4" name="Google Shape;24874;p7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5" name="Google Shape;24875;p7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6" name="Google Shape;24876;p76"/>
          <p:cNvGrpSpPr/>
          <p:nvPr/>
        </p:nvGrpSpPr>
        <p:grpSpPr>
          <a:xfrm>
            <a:off x="1849816" y="3622692"/>
            <a:ext cx="163616" cy="366665"/>
            <a:chOff x="1849816" y="3807339"/>
            <a:chExt cx="163616" cy="366665"/>
          </a:xfrm>
        </p:grpSpPr>
        <p:sp>
          <p:nvSpPr>
            <p:cNvPr id="24877" name="Google Shape;24877;p7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8" name="Google Shape;24878;p7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9" name="Google Shape;24879;p7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0" name="Google Shape;24880;p7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1" name="Google Shape;24881;p7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2" name="Google Shape;24882;p7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3" name="Google Shape;24883;p7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4" name="Google Shape;24884;p7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5" name="Google Shape;24885;p7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6" name="Google Shape;24886;p7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7" name="Google Shape;24887;p7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8" name="Google Shape;24888;p7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9" name="Google Shape;24889;p7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0" name="Google Shape;24890;p7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1" name="Google Shape;24891;p76"/>
          <p:cNvGrpSpPr/>
          <p:nvPr/>
        </p:nvGrpSpPr>
        <p:grpSpPr>
          <a:xfrm>
            <a:off x="2274757" y="3622666"/>
            <a:ext cx="202292" cy="366430"/>
            <a:chOff x="2274757" y="3807313"/>
            <a:chExt cx="202292" cy="366430"/>
          </a:xfrm>
        </p:grpSpPr>
        <p:sp>
          <p:nvSpPr>
            <p:cNvPr id="24892" name="Google Shape;24892;p7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3" name="Google Shape;24893;p7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4" name="Google Shape;24894;p7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5" name="Google Shape;24895;p7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6" name="Google Shape;24896;p7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7" name="Google Shape;24897;p7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8" name="Google Shape;24898;p7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9" name="Google Shape;24899;p7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0" name="Google Shape;24900;p7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1" name="Google Shape;24901;p7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2" name="Google Shape;24902;p76"/>
          <p:cNvGrpSpPr/>
          <p:nvPr/>
        </p:nvGrpSpPr>
        <p:grpSpPr>
          <a:xfrm>
            <a:off x="3972716" y="3163570"/>
            <a:ext cx="366404" cy="366665"/>
            <a:chOff x="3972716" y="3348218"/>
            <a:chExt cx="366404" cy="366665"/>
          </a:xfrm>
        </p:grpSpPr>
        <p:sp>
          <p:nvSpPr>
            <p:cNvPr id="24903" name="Google Shape;24903;p7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4" name="Google Shape;24904;p7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5" name="Google Shape;24905;p7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6" name="Google Shape;24906;p7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7" name="Google Shape;24907;p7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8" name="Google Shape;24908;p7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9" name="Google Shape;24909;p7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0" name="Google Shape;24910;p7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1" name="Google Shape;24911;p7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2" name="Google Shape;24912;p7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3" name="Google Shape;24913;p7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4" name="Google Shape;24914;p7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15" name="Google Shape;24915;p76"/>
          <p:cNvGrpSpPr/>
          <p:nvPr/>
        </p:nvGrpSpPr>
        <p:grpSpPr>
          <a:xfrm>
            <a:off x="866528" y="3163701"/>
            <a:ext cx="317405" cy="366534"/>
            <a:chOff x="866528" y="3348348"/>
            <a:chExt cx="317405" cy="366534"/>
          </a:xfrm>
        </p:grpSpPr>
        <p:sp>
          <p:nvSpPr>
            <p:cNvPr id="24916" name="Google Shape;24916;p7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7" name="Google Shape;24917;p7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8" name="Google Shape;24918;p7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9" name="Google Shape;24919;p7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0" name="Google Shape;24920;p7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1" name="Google Shape;24921;p7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2" name="Google Shape;24922;p7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3" name="Google Shape;24923;p7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24" name="Google Shape;24924;p76"/>
          <p:cNvGrpSpPr/>
          <p:nvPr/>
        </p:nvGrpSpPr>
        <p:grpSpPr>
          <a:xfrm>
            <a:off x="1316818" y="3163648"/>
            <a:ext cx="310872" cy="366848"/>
            <a:chOff x="1316818" y="3348296"/>
            <a:chExt cx="310872" cy="366848"/>
          </a:xfrm>
        </p:grpSpPr>
        <p:sp>
          <p:nvSpPr>
            <p:cNvPr id="24925" name="Google Shape;24925;p7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6" name="Google Shape;24926;p7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7" name="Google Shape;24927;p7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8" name="Google Shape;24928;p7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9" name="Google Shape;24929;p7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0" name="Google Shape;24930;p7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1" name="Google Shape;24931;p7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2" name="Google Shape;24932;p7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3" name="Google Shape;24933;p7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4" name="Google Shape;24934;p7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5" name="Google Shape;24935;p7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6" name="Google Shape;24936;p7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7" name="Google Shape;24937;p7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8" name="Google Shape;24938;p7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9" name="Google Shape;24939;p7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0" name="Google Shape;24940;p7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1" name="Google Shape;24941;p7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2" name="Google Shape;24942;p7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3" name="Google Shape;24943;p7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4" name="Google Shape;24944;p7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5" name="Google Shape;24945;p7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6" name="Google Shape;24946;p7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7" name="Google Shape;24947;p7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8" name="Google Shape;24948;p7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9" name="Google Shape;24949;p76"/>
          <p:cNvGrpSpPr/>
          <p:nvPr/>
        </p:nvGrpSpPr>
        <p:grpSpPr>
          <a:xfrm>
            <a:off x="3105248" y="3163596"/>
            <a:ext cx="305620" cy="366430"/>
            <a:chOff x="3105248" y="3348244"/>
            <a:chExt cx="305620" cy="366430"/>
          </a:xfrm>
        </p:grpSpPr>
        <p:sp>
          <p:nvSpPr>
            <p:cNvPr id="24950" name="Google Shape;24950;p7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1" name="Google Shape;24951;p7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2" name="Google Shape;24952;p7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3" name="Google Shape;24953;p7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4" name="Google Shape;24954;p7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5" name="Google Shape;24955;p7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6" name="Google Shape;24956;p7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57" name="Google Shape;24957;p76"/>
          <p:cNvGrpSpPr/>
          <p:nvPr/>
        </p:nvGrpSpPr>
        <p:grpSpPr>
          <a:xfrm>
            <a:off x="2661988" y="3163570"/>
            <a:ext cx="304078" cy="366665"/>
            <a:chOff x="2661988" y="3348218"/>
            <a:chExt cx="304078" cy="366665"/>
          </a:xfrm>
        </p:grpSpPr>
        <p:sp>
          <p:nvSpPr>
            <p:cNvPr id="24958" name="Google Shape;24958;p7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9" name="Google Shape;24959;p7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0" name="Google Shape;24960;p7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1" name="Google Shape;24961;p7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2" name="Google Shape;24962;p7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3" name="Google Shape;24963;p7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4" name="Google Shape;24964;p7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5" name="Google Shape;24965;p7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6" name="Google Shape;24966;p7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7" name="Google Shape;24967;p7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8" name="Google Shape;24968;p7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9" name="Google Shape;24969;p7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0" name="Google Shape;24970;p7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1" name="Google Shape;24971;p7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2" name="Google Shape;24972;p7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3" name="Google Shape;24973;p7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4" name="Google Shape;24974;p7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5" name="Google Shape;24975;p7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6" name="Google Shape;24976;p7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77" name="Google Shape;24977;p76"/>
          <p:cNvGrpSpPr/>
          <p:nvPr/>
        </p:nvGrpSpPr>
        <p:grpSpPr>
          <a:xfrm>
            <a:off x="2212927" y="3164249"/>
            <a:ext cx="307606" cy="366482"/>
            <a:chOff x="2212927" y="3348897"/>
            <a:chExt cx="307606" cy="366482"/>
          </a:xfrm>
        </p:grpSpPr>
        <p:sp>
          <p:nvSpPr>
            <p:cNvPr id="24978" name="Google Shape;24978;p7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9" name="Google Shape;24979;p7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0" name="Google Shape;24980;p7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1" name="Google Shape;24981;p7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2" name="Google Shape;24982;p7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3" name="Google Shape;24983;p7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4" name="Google Shape;24984;p7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5" name="Google Shape;24985;p7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6" name="Google Shape;24986;p7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7" name="Google Shape;24987;p7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88" name="Google Shape;24988;p76"/>
          <p:cNvGrpSpPr/>
          <p:nvPr/>
        </p:nvGrpSpPr>
        <p:grpSpPr>
          <a:xfrm>
            <a:off x="1764389" y="3163570"/>
            <a:ext cx="310114" cy="366665"/>
            <a:chOff x="1764389" y="3348218"/>
            <a:chExt cx="310114" cy="366665"/>
          </a:xfrm>
        </p:grpSpPr>
        <p:sp>
          <p:nvSpPr>
            <p:cNvPr id="24989" name="Google Shape;24989;p7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0" name="Google Shape;24990;p7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1" name="Google Shape;24991;p7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2" name="Google Shape;24992;p7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3" name="Google Shape;24993;p7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4" name="Google Shape;24994;p7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5" name="Google Shape;24995;p7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6" name="Google Shape;24996;p7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7" name="Google Shape;24997;p7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8" name="Google Shape;24998;p7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9" name="Google Shape;24999;p7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0" name="Google Shape;25000;p7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1" name="Google Shape;25001;p7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2" name="Google Shape;25002;p7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3" name="Google Shape;25003;p7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4" name="Google Shape;25004;p7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5" name="Google Shape;25005;p7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6" name="Google Shape;25006;p7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7" name="Google Shape;25007;p7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8" name="Google Shape;25008;p7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09" name="Google Shape;25009;p76"/>
          <p:cNvGrpSpPr/>
          <p:nvPr/>
        </p:nvGrpSpPr>
        <p:grpSpPr>
          <a:xfrm>
            <a:off x="2777572" y="3622640"/>
            <a:ext cx="81716" cy="366717"/>
            <a:chOff x="2777572" y="3807287"/>
            <a:chExt cx="81716" cy="366717"/>
          </a:xfrm>
        </p:grpSpPr>
        <p:sp>
          <p:nvSpPr>
            <p:cNvPr id="25010" name="Google Shape;25010;p7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1" name="Google Shape;25011;p7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2" name="Google Shape;25012;p7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3" name="Google Shape;25013;p7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4" name="Google Shape;25014;p7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5" name="Google Shape;25015;p7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6" name="Google Shape;25016;p7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7" name="Google Shape;25017;p7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8" name="Google Shape;25018;p7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9" name="Google Shape;25019;p7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0" name="Google Shape;25020;p7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21" name="Google Shape;25021;p76"/>
          <p:cNvGrpSpPr/>
          <p:nvPr/>
        </p:nvGrpSpPr>
        <p:grpSpPr>
          <a:xfrm>
            <a:off x="3934014" y="4145133"/>
            <a:ext cx="366665" cy="256334"/>
            <a:chOff x="3934014" y="4329780"/>
            <a:chExt cx="366665" cy="256334"/>
          </a:xfrm>
        </p:grpSpPr>
        <p:sp>
          <p:nvSpPr>
            <p:cNvPr id="25022" name="Google Shape;25022;p7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3" name="Google Shape;25023;p7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4" name="Google Shape;25024;p7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5" name="Google Shape;25025;p7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6" name="Google Shape;25026;p7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7" name="Google Shape;25027;p7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8" name="Google Shape;25028;p7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9" name="Google Shape;25029;p7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0" name="Google Shape;25030;p7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1" name="Google Shape;25031;p7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2" name="Google Shape;25032;p7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3" name="Google Shape;25033;p7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4" name="Google Shape;25034;p7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35" name="Google Shape;25035;p76"/>
          <p:cNvGrpSpPr/>
          <p:nvPr/>
        </p:nvGrpSpPr>
        <p:grpSpPr>
          <a:xfrm>
            <a:off x="947670" y="3622692"/>
            <a:ext cx="194295" cy="366404"/>
            <a:chOff x="947670" y="3807339"/>
            <a:chExt cx="194295" cy="366404"/>
          </a:xfrm>
        </p:grpSpPr>
        <p:sp>
          <p:nvSpPr>
            <p:cNvPr id="25036" name="Google Shape;25036;p7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7" name="Google Shape;25037;p7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8" name="Google Shape;25038;p7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9" name="Google Shape;25039;p7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0" name="Google Shape;25040;p7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1" name="Google Shape;25041;p7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2" name="Google Shape;25042;p7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3" name="Google Shape;25043;p7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4" name="Google Shape;25044;p7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5" name="Google Shape;25045;p7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46" name="Google Shape;25046;p76"/>
          <p:cNvGrpSpPr/>
          <p:nvPr/>
        </p:nvGrpSpPr>
        <p:grpSpPr>
          <a:xfrm>
            <a:off x="3420379" y="4101910"/>
            <a:ext cx="368939" cy="342283"/>
            <a:chOff x="3420379" y="4286557"/>
            <a:chExt cx="368939" cy="342283"/>
          </a:xfrm>
        </p:grpSpPr>
        <p:sp>
          <p:nvSpPr>
            <p:cNvPr id="25047" name="Google Shape;25047;p7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8" name="Google Shape;25048;p7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9" name="Google Shape;25049;p7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0" name="Google Shape;25050;p7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1" name="Google Shape;25051;p7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2" name="Google Shape;25052;p7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3" name="Google Shape;25053;p7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4" name="Google Shape;25054;p7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5" name="Google Shape;25055;p7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6" name="Google Shape;25056;p7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7" name="Google Shape;25057;p7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8" name="Google Shape;25058;p7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9" name="Google Shape;25059;p7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0" name="Google Shape;25060;p7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1" name="Google Shape;25061;p7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2" name="Google Shape;25062;p7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63" name="Google Shape;25063;p76"/>
          <p:cNvGrpSpPr/>
          <p:nvPr/>
        </p:nvGrpSpPr>
        <p:grpSpPr>
          <a:xfrm>
            <a:off x="3965190" y="3657605"/>
            <a:ext cx="369801" cy="296813"/>
            <a:chOff x="3965190" y="3842252"/>
            <a:chExt cx="369801" cy="296813"/>
          </a:xfrm>
        </p:grpSpPr>
        <p:sp>
          <p:nvSpPr>
            <p:cNvPr id="25064" name="Google Shape;25064;p7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5" name="Google Shape;25065;p7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6" name="Google Shape;25066;p7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7" name="Google Shape;25067;p7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8" name="Google Shape;25068;p7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9" name="Google Shape;25069;p7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0" name="Google Shape;25070;p7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1" name="Google Shape;25071;p7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2" name="Google Shape;25072;p7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3" name="Google Shape;25073;p7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4" name="Google Shape;25074;p7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5" name="Google Shape;25075;p7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6" name="Google Shape;25076;p7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7" name="Google Shape;25077;p7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8" name="Google Shape;25078;p7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9" name="Google Shape;25079;p7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0" name="Google Shape;25080;p7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1" name="Google Shape;25081;p7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2" name="Google Shape;25082;p7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3" name="Google Shape;25083;p7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4" name="Google Shape;25084;p7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85" name="Google Shape;25085;p76"/>
          <p:cNvGrpSpPr/>
          <p:nvPr/>
        </p:nvGrpSpPr>
        <p:grpSpPr>
          <a:xfrm>
            <a:off x="3506590" y="3649164"/>
            <a:ext cx="396796" cy="313407"/>
            <a:chOff x="3506590" y="3833812"/>
            <a:chExt cx="396796" cy="313407"/>
          </a:xfrm>
        </p:grpSpPr>
        <p:sp>
          <p:nvSpPr>
            <p:cNvPr id="25086" name="Google Shape;25086;p7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7" name="Google Shape;25087;p7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8" name="Google Shape;25088;p7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89" name="Google Shape;25089;p76"/>
          <p:cNvGrpSpPr/>
          <p:nvPr/>
        </p:nvGrpSpPr>
        <p:grpSpPr>
          <a:xfrm>
            <a:off x="2769288" y="1780716"/>
            <a:ext cx="104556" cy="366665"/>
            <a:chOff x="2769288" y="1965364"/>
            <a:chExt cx="104556" cy="366665"/>
          </a:xfrm>
        </p:grpSpPr>
        <p:sp>
          <p:nvSpPr>
            <p:cNvPr id="25090" name="Google Shape;25090;p7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1" name="Google Shape;25091;p7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2" name="Google Shape;25092;p7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3" name="Google Shape;25093;p7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4" name="Google Shape;25094;p7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5" name="Google Shape;25095;p7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6" name="Google Shape;25096;p7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7" name="Google Shape;25097;p7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8" name="Google Shape;25098;p7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9" name="Google Shape;25099;p7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0" name="Google Shape;25100;p7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1" name="Google Shape;25101;p7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2" name="Google Shape;25102;p76"/>
          <p:cNvGrpSpPr/>
          <p:nvPr/>
        </p:nvGrpSpPr>
        <p:grpSpPr>
          <a:xfrm>
            <a:off x="3966679" y="1826213"/>
            <a:ext cx="367162" cy="275698"/>
            <a:chOff x="3966679" y="2010861"/>
            <a:chExt cx="367162" cy="275698"/>
          </a:xfrm>
        </p:grpSpPr>
        <p:sp>
          <p:nvSpPr>
            <p:cNvPr id="25103" name="Google Shape;25103;p7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4" name="Google Shape;25104;p7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5" name="Google Shape;25105;p7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6" name="Google Shape;25106;p7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7" name="Google Shape;25107;p76"/>
          <p:cNvGrpSpPr/>
          <p:nvPr/>
        </p:nvGrpSpPr>
        <p:grpSpPr>
          <a:xfrm>
            <a:off x="1752577" y="1840847"/>
            <a:ext cx="366404" cy="246220"/>
            <a:chOff x="1752577" y="2025495"/>
            <a:chExt cx="366404" cy="246220"/>
          </a:xfrm>
        </p:grpSpPr>
        <p:sp>
          <p:nvSpPr>
            <p:cNvPr id="25108" name="Google Shape;25108;p7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9" name="Google Shape;25109;p7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0" name="Google Shape;25110;p7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1" name="Google Shape;25111;p7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2" name="Google Shape;25112;p7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3" name="Google Shape;25113;p7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4" name="Google Shape;25114;p7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5" name="Google Shape;25115;p7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6" name="Google Shape;25116;p7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7" name="Google Shape;25117;p7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8" name="Google Shape;25118;p7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9" name="Google Shape;25119;p7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0" name="Google Shape;25120;p7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1" name="Google Shape;25121;p7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2" name="Google Shape;25122;p7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3" name="Google Shape;25123;p7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24" name="Google Shape;25124;p76"/>
          <p:cNvGrpSpPr/>
          <p:nvPr/>
        </p:nvGrpSpPr>
        <p:grpSpPr>
          <a:xfrm>
            <a:off x="1309553" y="1884933"/>
            <a:ext cx="366404" cy="158363"/>
            <a:chOff x="1309553" y="2069580"/>
            <a:chExt cx="366404" cy="158363"/>
          </a:xfrm>
        </p:grpSpPr>
        <p:sp>
          <p:nvSpPr>
            <p:cNvPr id="25125" name="Google Shape;25125;p7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6" name="Google Shape;25126;p7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7" name="Google Shape;25127;p7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8" name="Google Shape;25128;p7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9" name="Google Shape;25129;p7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0" name="Google Shape;25130;p7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1" name="Google Shape;25131;p7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2" name="Google Shape;25132;p7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3" name="Google Shape;25133;p7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4" name="Google Shape;25134;p7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5" name="Google Shape;25135;p7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6" name="Google Shape;25136;p7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7" name="Google Shape;25137;p7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8" name="Google Shape;25138;p7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9" name="Google Shape;25139;p7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0" name="Google Shape;25140;p7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1" name="Google Shape;25141;p7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2" name="Google Shape;25142;p7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3" name="Google Shape;25143;p7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4" name="Google Shape;25144;p7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5" name="Google Shape;25145;p7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6" name="Google Shape;25146;p7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7" name="Google Shape;25147;p7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8" name="Google Shape;25148;p7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9" name="Google Shape;25149;p7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0" name="Google Shape;25150;p7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1" name="Google Shape;25151;p76"/>
          <p:cNvGrpSpPr/>
          <p:nvPr/>
        </p:nvGrpSpPr>
        <p:grpSpPr>
          <a:xfrm>
            <a:off x="866528" y="1904114"/>
            <a:ext cx="366639" cy="119635"/>
            <a:chOff x="866528" y="2088762"/>
            <a:chExt cx="366639" cy="119635"/>
          </a:xfrm>
        </p:grpSpPr>
        <p:sp>
          <p:nvSpPr>
            <p:cNvPr id="25152" name="Google Shape;25152;p7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3" name="Google Shape;25153;p7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4" name="Google Shape;25154;p7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5" name="Google Shape;25155;p7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6" name="Google Shape;25156;p7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7" name="Google Shape;25157;p7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8" name="Google Shape;25158;p7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9" name="Google Shape;25159;p7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0" name="Google Shape;25160;p7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1" name="Google Shape;25161;p7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2" name="Google Shape;25162;p7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3" name="Google Shape;25163;p7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4" name="Google Shape;25164;p7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5" name="Google Shape;25165;p7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66" name="Google Shape;25166;p76"/>
          <p:cNvGrpSpPr/>
          <p:nvPr/>
        </p:nvGrpSpPr>
        <p:grpSpPr>
          <a:xfrm>
            <a:off x="2329269" y="1780664"/>
            <a:ext cx="98807" cy="366273"/>
            <a:chOff x="2329269" y="1965312"/>
            <a:chExt cx="98807" cy="366273"/>
          </a:xfrm>
        </p:grpSpPr>
        <p:sp>
          <p:nvSpPr>
            <p:cNvPr id="25167" name="Google Shape;25167;p7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8" name="Google Shape;25168;p7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9" name="Google Shape;25169;p7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0" name="Google Shape;25170;p76"/>
          <p:cNvGrpSpPr/>
          <p:nvPr/>
        </p:nvGrpSpPr>
        <p:grpSpPr>
          <a:xfrm>
            <a:off x="3208053" y="1780324"/>
            <a:ext cx="112344" cy="366926"/>
            <a:chOff x="3208053" y="1964972"/>
            <a:chExt cx="112344" cy="366926"/>
          </a:xfrm>
        </p:grpSpPr>
        <p:sp>
          <p:nvSpPr>
            <p:cNvPr id="25171" name="Google Shape;25171;p7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2" name="Google Shape;25172;p7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3" name="Google Shape;25173;p7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4" name="Google Shape;25174;p7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5" name="Google Shape;25175;p7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6" name="Google Shape;25176;p7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77" name="Google Shape;25177;p76"/>
          <p:cNvGrpSpPr/>
          <p:nvPr/>
        </p:nvGrpSpPr>
        <p:grpSpPr>
          <a:xfrm>
            <a:off x="3225379" y="3622692"/>
            <a:ext cx="72413" cy="366404"/>
            <a:chOff x="3225379" y="3807339"/>
            <a:chExt cx="72413" cy="366404"/>
          </a:xfrm>
        </p:grpSpPr>
        <p:sp>
          <p:nvSpPr>
            <p:cNvPr id="25178" name="Google Shape;25178;p7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9" name="Google Shape;25179;p7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0" name="Google Shape;25180;p7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1" name="Google Shape;25181;p7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2" name="Google Shape;25182;p7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3" name="Google Shape;25183;p7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4" name="Google Shape;25184;p7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5" name="Google Shape;25185;p7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6" name="Google Shape;25186;p76"/>
          <p:cNvGrpSpPr/>
          <p:nvPr/>
        </p:nvGrpSpPr>
        <p:grpSpPr>
          <a:xfrm>
            <a:off x="3523916" y="1826448"/>
            <a:ext cx="366665" cy="275201"/>
            <a:chOff x="3523916" y="2011096"/>
            <a:chExt cx="366665" cy="275201"/>
          </a:xfrm>
        </p:grpSpPr>
        <p:sp>
          <p:nvSpPr>
            <p:cNvPr id="25187" name="Google Shape;25187;p7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8" name="Google Shape;25188;p7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9" name="Google Shape;25189;p7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0" name="Google Shape;25190;p7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1" name="Google Shape;25191;p7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2" name="Google Shape;25192;p7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3" name="Google Shape;25193;p7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4" name="Google Shape;25194;p7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5" name="Google Shape;25195;p7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6" name="Google Shape;25196;p7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7" name="Google Shape;25197;p7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8" name="Google Shape;25198;p7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9" name="Google Shape;25199;p7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0" name="Google Shape;25200;p7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1" name="Google Shape;25201;p7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2" name="Google Shape;25202;p7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3" name="Google Shape;25203;p7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4" name="Google Shape;25204;p7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5" name="Google Shape;25205;p7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6" name="Google Shape;25206;p7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07" name="Google Shape;25207;p76"/>
          <p:cNvGrpSpPr/>
          <p:nvPr/>
        </p:nvGrpSpPr>
        <p:grpSpPr>
          <a:xfrm>
            <a:off x="1742777" y="1315349"/>
            <a:ext cx="393791" cy="366744"/>
            <a:chOff x="1742777" y="1499997"/>
            <a:chExt cx="393791" cy="366744"/>
          </a:xfrm>
        </p:grpSpPr>
        <p:sp>
          <p:nvSpPr>
            <p:cNvPr id="25208" name="Google Shape;25208;p7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9" name="Google Shape;25209;p7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0" name="Google Shape;25210;p7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1" name="Google Shape;25211;p7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2" name="Google Shape;25212;p7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3" name="Google Shape;25213;p7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4" name="Google Shape;25214;p7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5" name="Google Shape;25215;p7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6" name="Google Shape;25216;p7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7" name="Google Shape;25217;p7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8" name="Google Shape;25218;p7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9" name="Google Shape;25219;p7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0" name="Google Shape;25220;p7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1" name="Google Shape;25221;p7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2" name="Google Shape;25222;p76"/>
          <p:cNvGrpSpPr/>
          <p:nvPr/>
        </p:nvGrpSpPr>
        <p:grpSpPr>
          <a:xfrm>
            <a:off x="4014449" y="1315349"/>
            <a:ext cx="319914" cy="366639"/>
            <a:chOff x="4014449" y="1499997"/>
            <a:chExt cx="319914" cy="366639"/>
          </a:xfrm>
        </p:grpSpPr>
        <p:sp>
          <p:nvSpPr>
            <p:cNvPr id="25223" name="Google Shape;25223;p7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4" name="Google Shape;25224;p7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5" name="Google Shape;25225;p7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6" name="Google Shape;25226;p7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7" name="Google Shape;25227;p7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8" name="Google Shape;25228;p76"/>
          <p:cNvGrpSpPr/>
          <p:nvPr/>
        </p:nvGrpSpPr>
        <p:grpSpPr>
          <a:xfrm>
            <a:off x="866267" y="1406813"/>
            <a:ext cx="367397" cy="183711"/>
            <a:chOff x="866267" y="1591460"/>
            <a:chExt cx="367397" cy="183711"/>
          </a:xfrm>
        </p:grpSpPr>
        <p:sp>
          <p:nvSpPr>
            <p:cNvPr id="25229" name="Google Shape;25229;p7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0" name="Google Shape;25230;p7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1" name="Google Shape;25231;p7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2" name="Google Shape;25232;p7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3" name="Google Shape;25233;p7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4" name="Google Shape;25234;p7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5" name="Google Shape;25235;p7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6" name="Google Shape;25236;p7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7" name="Google Shape;25237;p7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8" name="Google Shape;25238;p7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9" name="Google Shape;25239;p7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0" name="Google Shape;25240;p7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1" name="Google Shape;25241;p7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2" name="Google Shape;25242;p7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3" name="Google Shape;25243;p7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4" name="Google Shape;25244;p7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5" name="Google Shape;25245;p7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6" name="Google Shape;25246;p7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47" name="Google Shape;25247;p76"/>
          <p:cNvGrpSpPr/>
          <p:nvPr/>
        </p:nvGrpSpPr>
        <p:grpSpPr>
          <a:xfrm>
            <a:off x="3117843" y="1315244"/>
            <a:ext cx="327440" cy="366744"/>
            <a:chOff x="3117843" y="1499892"/>
            <a:chExt cx="327440" cy="366744"/>
          </a:xfrm>
        </p:grpSpPr>
        <p:sp>
          <p:nvSpPr>
            <p:cNvPr id="25248" name="Google Shape;25248;p7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9" name="Google Shape;25249;p7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0" name="Google Shape;25250;p7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1" name="Google Shape;25251;p7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2" name="Google Shape;25252;p7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3" name="Google Shape;25253;p7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4" name="Google Shape;25254;p7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55" name="Google Shape;25255;p76"/>
          <p:cNvGrpSpPr/>
          <p:nvPr/>
        </p:nvGrpSpPr>
        <p:grpSpPr>
          <a:xfrm>
            <a:off x="2667005" y="1315349"/>
            <a:ext cx="336770" cy="366639"/>
            <a:chOff x="2667005" y="1499997"/>
            <a:chExt cx="336770" cy="366639"/>
          </a:xfrm>
        </p:grpSpPr>
        <p:sp>
          <p:nvSpPr>
            <p:cNvPr id="25256" name="Google Shape;25256;p7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7" name="Google Shape;25257;p7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8" name="Google Shape;25258;p7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9" name="Google Shape;25259;p7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0" name="Google Shape;25260;p7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1" name="Google Shape;25261;p7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2" name="Google Shape;25262;p7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3" name="Google Shape;25263;p7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4" name="Google Shape;25264;p7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5" name="Google Shape;25265;p7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6" name="Google Shape;25266;p7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7" name="Google Shape;25267;p7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8" name="Google Shape;25268;p7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9" name="Google Shape;25269;p7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0" name="Google Shape;25270;p7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1" name="Google Shape;25271;p7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2" name="Google Shape;25272;p7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3" name="Google Shape;25273;p7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4" name="Google Shape;25274;p7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5" name="Google Shape;25275;p76"/>
          <p:cNvGrpSpPr/>
          <p:nvPr/>
        </p:nvGrpSpPr>
        <p:grpSpPr>
          <a:xfrm>
            <a:off x="3564866" y="1315349"/>
            <a:ext cx="326473" cy="366639"/>
            <a:chOff x="3564866" y="1499997"/>
            <a:chExt cx="326473" cy="366639"/>
          </a:xfrm>
        </p:grpSpPr>
        <p:sp>
          <p:nvSpPr>
            <p:cNvPr id="25276" name="Google Shape;25276;p7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7" name="Google Shape;25277;p7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8" name="Google Shape;25278;p7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9" name="Google Shape;25279;p7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0" name="Google Shape;25280;p7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1" name="Google Shape;25281;p7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2" name="Google Shape;25282;p7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3" name="Google Shape;25283;p7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4" name="Google Shape;25284;p7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85" name="Google Shape;25285;p76"/>
          <p:cNvGrpSpPr/>
          <p:nvPr/>
        </p:nvGrpSpPr>
        <p:grpSpPr>
          <a:xfrm>
            <a:off x="1314074" y="1315349"/>
            <a:ext cx="364392" cy="366639"/>
            <a:chOff x="1314074" y="1499997"/>
            <a:chExt cx="364392" cy="366639"/>
          </a:xfrm>
        </p:grpSpPr>
        <p:sp>
          <p:nvSpPr>
            <p:cNvPr id="25286" name="Google Shape;25286;p7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7" name="Google Shape;25287;p7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8" name="Google Shape;25288;p7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9" name="Google Shape;25289;p7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0" name="Google Shape;25290;p7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1" name="Google Shape;25291;p7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2" name="Google Shape;25292;p7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3" name="Google Shape;25293;p7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4" name="Google Shape;25294;p7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5" name="Google Shape;25295;p7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6" name="Google Shape;25296;p7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7" name="Google Shape;25297;p7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98" name="Google Shape;25298;p76"/>
          <p:cNvGrpSpPr/>
          <p:nvPr/>
        </p:nvGrpSpPr>
        <p:grpSpPr>
          <a:xfrm>
            <a:off x="2220479" y="1315349"/>
            <a:ext cx="337005" cy="366639"/>
            <a:chOff x="2220479" y="1499997"/>
            <a:chExt cx="337005" cy="366639"/>
          </a:xfrm>
        </p:grpSpPr>
        <p:sp>
          <p:nvSpPr>
            <p:cNvPr id="25299" name="Google Shape;25299;p7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0" name="Google Shape;25300;p7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1" name="Google Shape;25301;p7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2" name="Google Shape;25302;p7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3" name="Google Shape;25303;p7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4" name="Google Shape;25304;p7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5" name="Google Shape;25305;p7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6" name="Google Shape;25306;p7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7" name="Google Shape;25307;p7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8" name="Google Shape;25308;p7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9" name="Google Shape;25309;p7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10" name="Google Shape;25310;p76"/>
          <p:cNvGrpSpPr/>
          <p:nvPr/>
        </p:nvGrpSpPr>
        <p:grpSpPr>
          <a:xfrm>
            <a:off x="4105155" y="2241328"/>
            <a:ext cx="87230" cy="366430"/>
            <a:chOff x="4105155" y="2425976"/>
            <a:chExt cx="87230" cy="366430"/>
          </a:xfrm>
        </p:grpSpPr>
        <p:sp>
          <p:nvSpPr>
            <p:cNvPr id="25311" name="Google Shape;25311;p7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2" name="Google Shape;25312;p7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3" name="Google Shape;25313;p7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4" name="Google Shape;25314;p7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5" name="Google Shape;25315;p7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6" name="Google Shape;25316;p7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17" name="Google Shape;25317;p76"/>
          <p:cNvGrpSpPr/>
          <p:nvPr/>
        </p:nvGrpSpPr>
        <p:grpSpPr>
          <a:xfrm>
            <a:off x="1808109" y="2241354"/>
            <a:ext cx="267884" cy="366639"/>
            <a:chOff x="1808109" y="2426002"/>
            <a:chExt cx="267884" cy="366639"/>
          </a:xfrm>
        </p:grpSpPr>
        <p:sp>
          <p:nvSpPr>
            <p:cNvPr id="25318" name="Google Shape;25318;p7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9" name="Google Shape;25319;p7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0" name="Google Shape;25320;p7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1" name="Google Shape;25321;p7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2" name="Google Shape;25322;p7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3" name="Google Shape;25323;p7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4" name="Google Shape;25324;p7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5" name="Google Shape;25325;p7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6" name="Google Shape;25326;p7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7" name="Google Shape;25327;p7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8" name="Google Shape;25328;p7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9" name="Google Shape;25329;p7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0" name="Google Shape;25330;p7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1" name="Google Shape;25331;p7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2" name="Google Shape;25332;p7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3" name="Google Shape;25333;p7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4" name="Google Shape;25334;p7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5" name="Google Shape;25335;p7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6" name="Google Shape;25336;p7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7" name="Google Shape;25337;p7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8" name="Google Shape;25338;p7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39" name="Google Shape;25339;p76"/>
          <p:cNvGrpSpPr/>
          <p:nvPr/>
        </p:nvGrpSpPr>
        <p:grpSpPr>
          <a:xfrm>
            <a:off x="3603568" y="2241354"/>
            <a:ext cx="207597" cy="366639"/>
            <a:chOff x="3603568" y="2426002"/>
            <a:chExt cx="207597" cy="366639"/>
          </a:xfrm>
        </p:grpSpPr>
        <p:sp>
          <p:nvSpPr>
            <p:cNvPr id="25340" name="Google Shape;25340;p7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1" name="Google Shape;25341;p7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2" name="Google Shape;25342;p7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3" name="Google Shape;25343;p7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4" name="Google Shape;25344;p7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5" name="Google Shape;25345;p7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46" name="Google Shape;25346;p76"/>
          <p:cNvGrpSpPr/>
          <p:nvPr/>
        </p:nvGrpSpPr>
        <p:grpSpPr>
          <a:xfrm>
            <a:off x="2246115" y="2241354"/>
            <a:ext cx="274417" cy="366404"/>
            <a:chOff x="2246115" y="2426002"/>
            <a:chExt cx="274417" cy="366404"/>
          </a:xfrm>
        </p:grpSpPr>
        <p:sp>
          <p:nvSpPr>
            <p:cNvPr id="25347" name="Google Shape;25347;p7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8" name="Google Shape;25348;p7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9" name="Google Shape;25349;p7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0" name="Google Shape;25350;p7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1" name="Google Shape;25351;p7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2" name="Google Shape;25352;p7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3" name="Google Shape;25353;p7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4" name="Google Shape;25354;p7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55" name="Google Shape;25355;p76"/>
          <p:cNvGrpSpPr/>
          <p:nvPr/>
        </p:nvGrpSpPr>
        <p:grpSpPr>
          <a:xfrm>
            <a:off x="2696666" y="2241354"/>
            <a:ext cx="256099" cy="366639"/>
            <a:chOff x="2696666" y="2426002"/>
            <a:chExt cx="256099" cy="366639"/>
          </a:xfrm>
        </p:grpSpPr>
        <p:sp>
          <p:nvSpPr>
            <p:cNvPr id="25356" name="Google Shape;25356;p7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7" name="Google Shape;25357;p7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8" name="Google Shape;25358;p7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9" name="Google Shape;25359;p7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0" name="Google Shape;25360;p7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1" name="Google Shape;25361;p7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62" name="Google Shape;25362;p76"/>
          <p:cNvGrpSpPr/>
          <p:nvPr/>
        </p:nvGrpSpPr>
        <p:grpSpPr>
          <a:xfrm>
            <a:off x="3149072" y="2241354"/>
            <a:ext cx="225863" cy="366430"/>
            <a:chOff x="3149072" y="2426002"/>
            <a:chExt cx="225863" cy="366430"/>
          </a:xfrm>
        </p:grpSpPr>
        <p:sp>
          <p:nvSpPr>
            <p:cNvPr id="25363" name="Google Shape;25363;p7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4" name="Google Shape;25364;p7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5" name="Google Shape;25365;p7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6" name="Google Shape;25366;p7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7" name="Google Shape;25367;p7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8" name="Google Shape;25368;p7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9" name="Google Shape;25369;p7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0" name="Google Shape;25370;p7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1" name="Google Shape;25371;p7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2" name="Google Shape;25372;p7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3" name="Google Shape;25373;p7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74" name="Google Shape;25374;p76"/>
          <p:cNvGrpSpPr/>
          <p:nvPr/>
        </p:nvGrpSpPr>
        <p:grpSpPr>
          <a:xfrm>
            <a:off x="1361556" y="2241276"/>
            <a:ext cx="283224" cy="366482"/>
            <a:chOff x="1361556" y="2425923"/>
            <a:chExt cx="283224" cy="366482"/>
          </a:xfrm>
        </p:grpSpPr>
        <p:sp>
          <p:nvSpPr>
            <p:cNvPr id="25375" name="Google Shape;25375;p7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6" name="Google Shape;25376;p7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7" name="Google Shape;25377;p7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8" name="Google Shape;25378;p7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9" name="Google Shape;25379;p7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0" name="Google Shape;25380;p7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1" name="Google Shape;25381;p7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2" name="Google Shape;25382;p7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3" name="Google Shape;25383;p7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4" name="Google Shape;25384;p7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5" name="Google Shape;25385;p7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6" name="Google Shape;25386;p7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7" name="Google Shape;25387;p7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8" name="Google Shape;25388;p7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9" name="Google Shape;25389;p7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0" name="Google Shape;25390;p7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1" name="Google Shape;25391;p7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2" name="Google Shape;25392;p7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3" name="Google Shape;25393;p7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4" name="Google Shape;25394;p7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95" name="Google Shape;25395;p76"/>
          <p:cNvGrpSpPr/>
          <p:nvPr/>
        </p:nvGrpSpPr>
        <p:grpSpPr>
          <a:xfrm>
            <a:off x="3973735" y="2706408"/>
            <a:ext cx="361883" cy="366979"/>
            <a:chOff x="3973735" y="2891056"/>
            <a:chExt cx="361883" cy="366979"/>
          </a:xfrm>
        </p:grpSpPr>
        <p:sp>
          <p:nvSpPr>
            <p:cNvPr id="25396" name="Google Shape;25396;p7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7" name="Google Shape;25397;p7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8" name="Google Shape;25398;p7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9" name="Google Shape;25399;p7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0" name="Google Shape;25400;p7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1" name="Google Shape;25401;p7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2" name="Google Shape;25402;p7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3" name="Google Shape;25403;p7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4" name="Google Shape;25404;p7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5" name="Google Shape;25405;p7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6" name="Google Shape;25406;p7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7" name="Google Shape;25407;p7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8" name="Google Shape;25408;p7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9" name="Google Shape;25409;p7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0" name="Google Shape;25410;p7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1" name="Google Shape;25411;p7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2" name="Google Shape;25412;p7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13" name="Google Shape;25413;p76"/>
          <p:cNvGrpSpPr/>
          <p:nvPr/>
        </p:nvGrpSpPr>
        <p:grpSpPr>
          <a:xfrm>
            <a:off x="3527941" y="2732096"/>
            <a:ext cx="366665" cy="315654"/>
            <a:chOff x="3527941" y="2916744"/>
            <a:chExt cx="366665" cy="315654"/>
          </a:xfrm>
        </p:grpSpPr>
        <p:sp>
          <p:nvSpPr>
            <p:cNvPr id="25414" name="Google Shape;25414;p7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5" name="Google Shape;25415;p7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6" name="Google Shape;25416;p7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7" name="Google Shape;25417;p7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8" name="Google Shape;25418;p7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9" name="Google Shape;25419;p7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0" name="Google Shape;25420;p7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1" name="Google Shape;25421;p7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2" name="Google Shape;25422;p7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3" name="Google Shape;25423;p7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4" name="Google Shape;25424;p7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5" name="Google Shape;25425;p7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6" name="Google Shape;25426;p7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7" name="Google Shape;25427;p7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8" name="Google Shape;25428;p7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9" name="Google Shape;25429;p7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0" name="Google Shape;25430;p7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1" name="Google Shape;25431;p7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2" name="Google Shape;25432;p7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3" name="Google Shape;25433;p7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4" name="Google Shape;25434;p7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5" name="Google Shape;25435;p7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6" name="Google Shape;25436;p7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7" name="Google Shape;25437;p7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8" name="Google Shape;25438;p7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9" name="Google Shape;25439;p7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0" name="Google Shape;25440;p7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1" name="Google Shape;25441;p7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2" name="Google Shape;25442;p7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3" name="Google Shape;25443;p7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44" name="Google Shape;25444;p76"/>
          <p:cNvGrpSpPr/>
          <p:nvPr/>
        </p:nvGrpSpPr>
        <p:grpSpPr>
          <a:xfrm>
            <a:off x="2640873" y="2706983"/>
            <a:ext cx="366404" cy="366404"/>
            <a:chOff x="2640873" y="2891631"/>
            <a:chExt cx="366404" cy="366404"/>
          </a:xfrm>
        </p:grpSpPr>
        <p:sp>
          <p:nvSpPr>
            <p:cNvPr id="25445" name="Google Shape;25445;p7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6" name="Google Shape;25446;p7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7" name="Google Shape;25447;p7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8" name="Google Shape;25448;p7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9" name="Google Shape;25449;p7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0" name="Google Shape;25450;p7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1" name="Google Shape;25451;p7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2" name="Google Shape;25452;p7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3" name="Google Shape;25453;p7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4" name="Google Shape;25454;p7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5" name="Google Shape;25455;p7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6" name="Google Shape;25456;p7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7" name="Google Shape;25457;p7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8" name="Google Shape;25458;p7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59" name="Google Shape;25459;p76"/>
          <p:cNvGrpSpPr/>
          <p:nvPr/>
        </p:nvGrpSpPr>
        <p:grpSpPr>
          <a:xfrm>
            <a:off x="2197091" y="2753473"/>
            <a:ext cx="366665" cy="273189"/>
            <a:chOff x="2197091" y="2938120"/>
            <a:chExt cx="366665" cy="273189"/>
          </a:xfrm>
        </p:grpSpPr>
        <p:sp>
          <p:nvSpPr>
            <p:cNvPr id="25460" name="Google Shape;25460;p7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1" name="Google Shape;25461;p7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2" name="Google Shape;25462;p7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3" name="Google Shape;25463;p7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4" name="Google Shape;25464;p7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5" name="Google Shape;25465;p7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6" name="Google Shape;25466;p7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7" name="Google Shape;25467;p7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8" name="Google Shape;25468;p7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9" name="Google Shape;25469;p7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0" name="Google Shape;25470;p7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1" name="Google Shape;25471;p7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2" name="Google Shape;25472;p7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3" name="Google Shape;25473;p7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4" name="Google Shape;25474;p7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5" name="Google Shape;25475;p7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6" name="Google Shape;25476;p7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7" name="Google Shape;25477;p7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8" name="Google Shape;25478;p7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9" name="Google Shape;25479;p7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0" name="Google Shape;25480;p7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1" name="Google Shape;25481;p7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2" name="Google Shape;25482;p7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3" name="Google Shape;25483;p7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84" name="Google Shape;25484;p76"/>
          <p:cNvGrpSpPr/>
          <p:nvPr/>
        </p:nvGrpSpPr>
        <p:grpSpPr>
          <a:xfrm>
            <a:off x="1753570" y="2707479"/>
            <a:ext cx="366665" cy="365202"/>
            <a:chOff x="1753570" y="2892127"/>
            <a:chExt cx="366665" cy="365202"/>
          </a:xfrm>
        </p:grpSpPr>
        <p:sp>
          <p:nvSpPr>
            <p:cNvPr id="25485" name="Google Shape;25485;p7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6" name="Google Shape;25486;p7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7" name="Google Shape;25487;p7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8" name="Google Shape;25488;p7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9" name="Google Shape;25489;p7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0" name="Google Shape;25490;p7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1" name="Google Shape;25491;p7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2" name="Google Shape;25492;p7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3" name="Google Shape;25493;p7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4" name="Google Shape;25494;p7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5" name="Google Shape;25495;p7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6" name="Google Shape;25496;p7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7" name="Google Shape;25497;p7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8" name="Google Shape;25498;p7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9" name="Google Shape;25499;p7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0" name="Google Shape;25500;p7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1" name="Google Shape;25501;p7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2" name="Google Shape;25502;p7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03" name="Google Shape;25503;p76"/>
          <p:cNvGrpSpPr/>
          <p:nvPr/>
        </p:nvGrpSpPr>
        <p:grpSpPr>
          <a:xfrm>
            <a:off x="1303751" y="3622692"/>
            <a:ext cx="367684" cy="366561"/>
            <a:chOff x="1303751" y="3807339"/>
            <a:chExt cx="367684" cy="366561"/>
          </a:xfrm>
        </p:grpSpPr>
        <p:sp>
          <p:nvSpPr>
            <p:cNvPr id="25504" name="Google Shape;25504;p7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5" name="Google Shape;25505;p7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6" name="Google Shape;25506;p7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7" name="Google Shape;25507;p7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8" name="Google Shape;25508;p7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9" name="Google Shape;25509;p7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0" name="Google Shape;25510;p7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1" name="Google Shape;25511;p7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2" name="Google Shape;25512;p7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3" name="Google Shape;25513;p7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4" name="Google Shape;25514;p7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5" name="Google Shape;25515;p7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6" name="Google Shape;25516;p7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7" name="Google Shape;25517;p7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8" name="Google Shape;25518;p7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9" name="Google Shape;25519;p7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0" name="Google Shape;25520;p7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1" name="Google Shape;25521;p7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2" name="Google Shape;25522;p7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3" name="Google Shape;25523;p7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4" name="Google Shape;25524;p7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5" name="Google Shape;25525;p7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6" name="Google Shape;25526;p7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7" name="Google Shape;25527;p7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8" name="Google Shape;25528;p7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9" name="Google Shape;25529;p7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0" name="Google Shape;25530;p7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1" name="Google Shape;25531;p7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2" name="Google Shape;25532;p7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3" name="Google Shape;25533;p7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4" name="Google Shape;25534;p7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5" name="Google Shape;25535;p7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6" name="Google Shape;25536;p7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7" name="Google Shape;25537;p7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8" name="Google Shape;25538;p7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9" name="Google Shape;25539;p7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0" name="Google Shape;25540;p7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1" name="Google Shape;25541;p7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2" name="Google Shape;25542;p7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3" name="Google Shape;25543;p7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4" name="Google Shape;25544;p7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45" name="Google Shape;25545;p76"/>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46" name="Google Shape;25546;p76"/>
          <p:cNvGrpSpPr/>
          <p:nvPr/>
        </p:nvGrpSpPr>
        <p:grpSpPr>
          <a:xfrm>
            <a:off x="1310049" y="2706774"/>
            <a:ext cx="384749" cy="366613"/>
            <a:chOff x="1310049" y="2891421"/>
            <a:chExt cx="384749" cy="366613"/>
          </a:xfrm>
        </p:grpSpPr>
        <p:sp>
          <p:nvSpPr>
            <p:cNvPr id="25547" name="Google Shape;25547;p7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8" name="Google Shape;25548;p7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9" name="Google Shape;25549;p7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0" name="Google Shape;25550;p7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1" name="Google Shape;25551;p7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2" name="Google Shape;25552;p7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3" name="Google Shape;25553;p7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4" name="Google Shape;25554;p7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5" name="Google Shape;25555;p7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6" name="Google Shape;25556;p7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7" name="Google Shape;25557;p7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8" name="Google Shape;25558;p7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9" name="Google Shape;25559;p7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0" name="Google Shape;25560;p7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1" name="Google Shape;25561;p76"/>
          <p:cNvGrpSpPr/>
          <p:nvPr/>
        </p:nvGrpSpPr>
        <p:grpSpPr>
          <a:xfrm>
            <a:off x="849673" y="2706695"/>
            <a:ext cx="383468" cy="366665"/>
            <a:chOff x="849673" y="2891343"/>
            <a:chExt cx="383468" cy="366665"/>
          </a:xfrm>
        </p:grpSpPr>
        <p:sp>
          <p:nvSpPr>
            <p:cNvPr id="25562" name="Google Shape;25562;p7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3" name="Google Shape;25563;p7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4" name="Google Shape;25564;p7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5" name="Google Shape;25565;p7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6" name="Google Shape;25566;p7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7" name="Google Shape;25567;p7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8" name="Google Shape;25568;p7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9" name="Google Shape;25569;p7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0" name="Google Shape;25570;p7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1" name="Google Shape;25571;p7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2" name="Google Shape;25572;p7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3" name="Google Shape;25573;p7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74" name="Google Shape;25574;p76"/>
          <p:cNvGrpSpPr/>
          <p:nvPr/>
        </p:nvGrpSpPr>
        <p:grpSpPr>
          <a:xfrm>
            <a:off x="920257" y="2241354"/>
            <a:ext cx="278024" cy="366508"/>
            <a:chOff x="920257" y="2426002"/>
            <a:chExt cx="278024" cy="366508"/>
          </a:xfrm>
        </p:grpSpPr>
        <p:sp>
          <p:nvSpPr>
            <p:cNvPr id="25575" name="Google Shape;25575;p7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6" name="Google Shape;25576;p7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7" name="Google Shape;25577;p7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8" name="Google Shape;25578;p7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9" name="Google Shape;25579;p7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0" name="Google Shape;25580;p7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1" name="Google Shape;25581;p7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2" name="Google Shape;25582;p7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3" name="Google Shape;25583;p7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4" name="Google Shape;25584;p7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5" name="Google Shape;25585;p7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6" name="Google Shape;25586;p7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7" name="Google Shape;25587;p7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88" name="Google Shape;25588;p76"/>
          <p:cNvGrpSpPr/>
          <p:nvPr/>
        </p:nvGrpSpPr>
        <p:grpSpPr>
          <a:xfrm>
            <a:off x="866528" y="4089836"/>
            <a:ext cx="349810" cy="366665"/>
            <a:chOff x="866528" y="4274484"/>
            <a:chExt cx="349810" cy="366665"/>
          </a:xfrm>
        </p:grpSpPr>
        <p:sp>
          <p:nvSpPr>
            <p:cNvPr id="25589" name="Google Shape;25589;p7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0" name="Google Shape;25590;p7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1" name="Google Shape;25591;p7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2" name="Google Shape;25592;p7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3" name="Google Shape;25593;p7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4" name="Google Shape;25594;p7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5" name="Google Shape;25595;p7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6" name="Google Shape;25596;p7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7" name="Google Shape;25597;p7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8" name="Google Shape;25598;p7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9" name="Google Shape;25599;p7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00" name="Google Shape;25600;p76"/>
          <p:cNvGrpSpPr/>
          <p:nvPr/>
        </p:nvGrpSpPr>
        <p:grpSpPr>
          <a:xfrm>
            <a:off x="1388708" y="4089836"/>
            <a:ext cx="330210" cy="366665"/>
            <a:chOff x="1388708" y="4274484"/>
            <a:chExt cx="330210" cy="366665"/>
          </a:xfrm>
        </p:grpSpPr>
        <p:sp>
          <p:nvSpPr>
            <p:cNvPr id="25601" name="Google Shape;25601;p7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2" name="Google Shape;25602;p7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3" name="Google Shape;25603;p7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4" name="Google Shape;25604;p7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5" name="Google Shape;25605;p7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6" name="Google Shape;25606;p7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7" name="Google Shape;25607;p7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8" name="Google Shape;25608;p7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9" name="Google Shape;25609;p7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0" name="Google Shape;25610;p7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1" name="Google Shape;25611;p7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2" name="Google Shape;25612;p7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3" name="Google Shape;25613;p7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4" name="Google Shape;25614;p7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5" name="Google Shape;25615;p7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6" name="Google Shape;25616;p7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7" name="Google Shape;25617;p7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8" name="Google Shape;25618;p7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9" name="Google Shape;25619;p7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0" name="Google Shape;25620;p7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21" name="Google Shape;25621;p76"/>
          <p:cNvGrpSpPr/>
          <p:nvPr/>
        </p:nvGrpSpPr>
        <p:grpSpPr>
          <a:xfrm>
            <a:off x="1874694" y="4108678"/>
            <a:ext cx="375446" cy="328982"/>
            <a:chOff x="1874694" y="4293326"/>
            <a:chExt cx="375446" cy="328982"/>
          </a:xfrm>
        </p:grpSpPr>
        <p:sp>
          <p:nvSpPr>
            <p:cNvPr id="25622" name="Google Shape;25622;p7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3" name="Google Shape;25623;p7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4" name="Google Shape;25624;p7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5" name="Google Shape;25625;p7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6" name="Google Shape;25626;p7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7" name="Google Shape;25627;p7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8" name="Google Shape;25628;p7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9" name="Google Shape;25629;p7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0" name="Google Shape;25630;p7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1" name="Google Shape;25631;p7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2" name="Google Shape;25632;p7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3" name="Google Shape;25633;p7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4" name="Google Shape;25634;p7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5" name="Google Shape;25635;p7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6" name="Google Shape;25636;p7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7" name="Google Shape;25637;p7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8" name="Google Shape;25638;p7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9" name="Google Shape;25639;p7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0" name="Google Shape;25640;p7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1" name="Google Shape;25641;p7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2" name="Google Shape;25642;p7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3" name="Google Shape;25643;p7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44" name="Google Shape;25644;p76"/>
          <p:cNvGrpSpPr/>
          <p:nvPr/>
        </p:nvGrpSpPr>
        <p:grpSpPr>
          <a:xfrm>
            <a:off x="2396116" y="4108443"/>
            <a:ext cx="366665" cy="329714"/>
            <a:chOff x="2396116" y="4293090"/>
            <a:chExt cx="366665" cy="329714"/>
          </a:xfrm>
        </p:grpSpPr>
        <p:sp>
          <p:nvSpPr>
            <p:cNvPr id="25645" name="Google Shape;25645;p7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6" name="Google Shape;25646;p7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7" name="Google Shape;25647;p7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8" name="Google Shape;25648;p7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9" name="Google Shape;25649;p7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0" name="Google Shape;25650;p7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1" name="Google Shape;25651;p7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2" name="Google Shape;25652;p7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3" name="Google Shape;25653;p7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4" name="Google Shape;25654;p7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5" name="Google Shape;25655;p7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6" name="Google Shape;25656;p7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7" name="Google Shape;25657;p7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58" name="Google Shape;25658;p76"/>
          <p:cNvGrpSpPr/>
          <p:nvPr/>
        </p:nvGrpSpPr>
        <p:grpSpPr>
          <a:xfrm>
            <a:off x="2908757" y="4105176"/>
            <a:ext cx="367162" cy="336116"/>
            <a:chOff x="2908757" y="4289824"/>
            <a:chExt cx="367162" cy="336116"/>
          </a:xfrm>
        </p:grpSpPr>
        <p:sp>
          <p:nvSpPr>
            <p:cNvPr id="25659" name="Google Shape;25659;p7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0" name="Google Shape;25660;p7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1" name="Google Shape;25661;p7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2" name="Google Shape;25662;p7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3" name="Google Shape;25663;p7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4" name="Google Shape;25664;p7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5" name="Google Shape;25665;p7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6" name="Google Shape;25666;p7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7" name="Google Shape;25667;p7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8" name="Google Shape;25668;p7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9" name="Google Shape;25669;p7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0" name="Google Shape;25670;p7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1" name="Google Shape;25671;p7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2" name="Google Shape;25672;p7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3" name="Google Shape;25673;p7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4" name="Google Shape;25674;p7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5" name="Google Shape;25675;p7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6" name="Google Shape;25676;p7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7" name="Google Shape;25677;p7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8" name="Google Shape;25678;p7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9" name="Google Shape;25679;p7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0" name="Google Shape;25680;p7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1" name="Google Shape;25681;p7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2" name="Google Shape;25682;p7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3" name="Google Shape;25683;p7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4" name="Google Shape;25684;p7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5" name="Google Shape;25685;p7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86" name="Google Shape;25686;p76"/>
          <p:cNvGrpSpPr/>
          <p:nvPr/>
        </p:nvGrpSpPr>
        <p:grpSpPr>
          <a:xfrm>
            <a:off x="3082408" y="2734892"/>
            <a:ext cx="368651" cy="310350"/>
            <a:chOff x="3082408" y="2919540"/>
            <a:chExt cx="368651" cy="310350"/>
          </a:xfrm>
        </p:grpSpPr>
        <p:sp>
          <p:nvSpPr>
            <p:cNvPr id="25687" name="Google Shape;25687;p7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8" name="Google Shape;25688;p7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9" name="Google Shape;25689;p7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0" name="Google Shape;25690;p7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1" name="Google Shape;25691;p7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2" name="Google Shape;25692;p7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3" name="Google Shape;25693;p7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4" name="Google Shape;25694;p7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5" name="Google Shape;25695;p7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6" name="Google Shape;25696;p7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7" name="Google Shape;25697;p7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8" name="Google Shape;25698;p7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99" name="Google Shape;25699;p76"/>
          <p:cNvGrpSpPr/>
          <p:nvPr/>
        </p:nvGrpSpPr>
        <p:grpSpPr>
          <a:xfrm>
            <a:off x="7069130" y="2240152"/>
            <a:ext cx="366169" cy="360498"/>
            <a:chOff x="7069130" y="2424800"/>
            <a:chExt cx="366169" cy="360498"/>
          </a:xfrm>
        </p:grpSpPr>
        <p:sp>
          <p:nvSpPr>
            <p:cNvPr id="25700" name="Google Shape;25700;p7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1" name="Google Shape;25701;p7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2" name="Google Shape;25702;p7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3" name="Google Shape;25703;p7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4" name="Google Shape;25704;p7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5" name="Google Shape;25705;p7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6" name="Google Shape;25706;p7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7" name="Google Shape;25707;p7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8" name="Google Shape;25708;p7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9" name="Google Shape;25709;p7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0" name="Google Shape;25710;p7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1" name="Google Shape;25711;p7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2" name="Google Shape;25712;p7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3" name="Google Shape;25713;p7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4" name="Google Shape;25714;p7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5" name="Google Shape;25715;p7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6" name="Google Shape;25716;p7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7" name="Google Shape;25717;p7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8" name="Google Shape;25718;p7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9" name="Google Shape;25719;p7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0" name="Google Shape;25720;p76"/>
          <p:cNvGrpSpPr/>
          <p:nvPr/>
        </p:nvGrpSpPr>
        <p:grpSpPr>
          <a:xfrm>
            <a:off x="4885655" y="2240073"/>
            <a:ext cx="281473" cy="360629"/>
            <a:chOff x="4885655" y="2424721"/>
            <a:chExt cx="281473" cy="360629"/>
          </a:xfrm>
        </p:grpSpPr>
        <p:sp>
          <p:nvSpPr>
            <p:cNvPr id="25721" name="Google Shape;25721;p7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2" name="Google Shape;25722;p7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3" name="Google Shape;25723;p7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4" name="Google Shape;25724;p7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5" name="Google Shape;25725;p7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6" name="Google Shape;25726;p7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7" name="Google Shape;25727;p7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8" name="Google Shape;25728;p7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9" name="Google Shape;25729;p7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0" name="Google Shape;25730;p7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1" name="Google Shape;25731;p7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32" name="Google Shape;25732;p76"/>
          <p:cNvGrpSpPr/>
          <p:nvPr/>
        </p:nvGrpSpPr>
        <p:grpSpPr>
          <a:xfrm>
            <a:off x="6625609" y="2262129"/>
            <a:ext cx="364130" cy="316726"/>
            <a:chOff x="6625609" y="2446777"/>
            <a:chExt cx="364130" cy="316726"/>
          </a:xfrm>
        </p:grpSpPr>
        <p:sp>
          <p:nvSpPr>
            <p:cNvPr id="25733" name="Google Shape;25733;p7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4" name="Google Shape;25734;p7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5" name="Google Shape;25735;p7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6" name="Google Shape;25736;p7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7" name="Google Shape;25737;p7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8" name="Google Shape;25738;p7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9" name="Google Shape;25739;p7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0" name="Google Shape;25740;p7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1" name="Google Shape;25741;p7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2" name="Google Shape;25742;p7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3" name="Google Shape;25743;p7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4" name="Google Shape;25744;p7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45" name="Google Shape;25745;p76"/>
          <p:cNvGrpSpPr/>
          <p:nvPr/>
        </p:nvGrpSpPr>
        <p:grpSpPr>
          <a:xfrm>
            <a:off x="5757644" y="1827703"/>
            <a:ext cx="360628" cy="298825"/>
            <a:chOff x="5757644" y="2012350"/>
            <a:chExt cx="360628" cy="298825"/>
          </a:xfrm>
        </p:grpSpPr>
        <p:sp>
          <p:nvSpPr>
            <p:cNvPr id="25746" name="Google Shape;25746;p7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7" name="Google Shape;25747;p7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8" name="Google Shape;25748;p7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9" name="Google Shape;25749;p7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0" name="Google Shape;25750;p7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1" name="Google Shape;25751;p7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2" name="Google Shape;25752;p7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3" name="Google Shape;25753;p7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4" name="Google Shape;25754;p7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5" name="Google Shape;25755;p7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6" name="Google Shape;25756;p7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7" name="Google Shape;25757;p7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8" name="Google Shape;25758;p7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9" name="Google Shape;25759;p7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0" name="Google Shape;25760;p7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1" name="Google Shape;25761;p7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2" name="Google Shape;25762;p7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3" name="Google Shape;25763;p7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4" name="Google Shape;25764;p7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5" name="Google Shape;25765;p7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6" name="Google Shape;25766;p76"/>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7" name="Google Shape;25767;p76"/>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68" name="Google Shape;25768;p76"/>
          <p:cNvGrpSpPr/>
          <p:nvPr/>
        </p:nvGrpSpPr>
        <p:grpSpPr>
          <a:xfrm>
            <a:off x="5317625" y="1798826"/>
            <a:ext cx="360628" cy="356839"/>
            <a:chOff x="5317625" y="1983474"/>
            <a:chExt cx="360628" cy="356839"/>
          </a:xfrm>
        </p:grpSpPr>
        <p:sp>
          <p:nvSpPr>
            <p:cNvPr id="25769" name="Google Shape;25769;p7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0" name="Google Shape;25770;p7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1" name="Google Shape;25771;p7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2" name="Google Shape;25772;p7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3" name="Google Shape;25773;p7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4" name="Google Shape;25774;p7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5" name="Google Shape;25775;p7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6" name="Google Shape;25776;p7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7" name="Google Shape;25777;p7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8" name="Google Shape;25778;p7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9" name="Google Shape;25779;p7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0" name="Google Shape;25780;p7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1" name="Google Shape;25781;p7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2" name="Google Shape;25782;p7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3" name="Google Shape;25783;p7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4" name="Google Shape;25784;p7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5" name="Google Shape;25785;p7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6" name="Google Shape;25786;p7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7" name="Google Shape;25787;p7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88" name="Google Shape;25788;p76"/>
          <p:cNvGrpSpPr/>
          <p:nvPr/>
        </p:nvGrpSpPr>
        <p:grpSpPr>
          <a:xfrm>
            <a:off x="6181827" y="2279037"/>
            <a:ext cx="360629" cy="282989"/>
            <a:chOff x="6181827" y="2463685"/>
            <a:chExt cx="360629" cy="282989"/>
          </a:xfrm>
        </p:grpSpPr>
        <p:sp>
          <p:nvSpPr>
            <p:cNvPr id="25789" name="Google Shape;25789;p7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0" name="Google Shape;25790;p7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1" name="Google Shape;25791;p7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2" name="Google Shape;25792;p7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3" name="Google Shape;25793;p7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4" name="Google Shape;25794;p7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5" name="Google Shape;25795;p7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6" name="Google Shape;25796;p7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7" name="Google Shape;25797;p7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8" name="Google Shape;25798;p7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9" name="Google Shape;25799;p7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00" name="Google Shape;25800;p76"/>
          <p:cNvGrpSpPr/>
          <p:nvPr/>
        </p:nvGrpSpPr>
        <p:grpSpPr>
          <a:xfrm>
            <a:off x="5346292" y="3156044"/>
            <a:ext cx="291247" cy="360629"/>
            <a:chOff x="5346292" y="3340691"/>
            <a:chExt cx="291247" cy="360628"/>
          </a:xfrm>
        </p:grpSpPr>
        <p:sp>
          <p:nvSpPr>
            <p:cNvPr id="25801" name="Google Shape;25801;p7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2" name="Google Shape;25802;p7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3" name="Google Shape;25803;p7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4" name="Google Shape;25804;p7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5" name="Google Shape;25805;p7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6" name="Google Shape;25806;p7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7" name="Google Shape;25807;p7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8" name="Google Shape;25808;p7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9" name="Google Shape;25809;p7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0" name="Google Shape;25810;p7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1" name="Google Shape;25811;p7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2" name="Google Shape;25812;p7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3" name="Google Shape;25813;p7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4" name="Google Shape;25814;p7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5" name="Google Shape;25815;p7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6" name="Google Shape;25816;p7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7" name="Google Shape;25817;p7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8" name="Google Shape;25818;p7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9" name="Google Shape;25819;p7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0" name="Google Shape;25820;p7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1" name="Google Shape;25821;p7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2" name="Google Shape;25822;p7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3" name="Google Shape;25823;p7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4" name="Google Shape;25824;p7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5" name="Google Shape;25825;p7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26" name="Google Shape;25826;p76"/>
          <p:cNvGrpSpPr/>
          <p:nvPr/>
        </p:nvGrpSpPr>
        <p:grpSpPr>
          <a:xfrm>
            <a:off x="7969264" y="1797049"/>
            <a:ext cx="337763" cy="360393"/>
            <a:chOff x="7969264" y="1981697"/>
            <a:chExt cx="337763" cy="360393"/>
          </a:xfrm>
        </p:grpSpPr>
        <p:sp>
          <p:nvSpPr>
            <p:cNvPr id="25827" name="Google Shape;25827;p7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8" name="Google Shape;25828;p7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9" name="Google Shape;25829;p7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0" name="Google Shape;25830;p7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1" name="Google Shape;25831;p7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2" name="Google Shape;25832;p7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3" name="Google Shape;25833;p7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4" name="Google Shape;25834;p7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5" name="Google Shape;25835;p7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6" name="Google Shape;25836;p7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7" name="Google Shape;25837;p7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8" name="Google Shape;25838;p7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9" name="Google Shape;25839;p7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0" name="Google Shape;25840;p7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1" name="Google Shape;25841;p7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2" name="Google Shape;25842;p7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3" name="Google Shape;25843;p7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4" name="Google Shape;25844;p7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45" name="Google Shape;25845;p76"/>
          <p:cNvGrpSpPr/>
          <p:nvPr/>
        </p:nvGrpSpPr>
        <p:grpSpPr>
          <a:xfrm>
            <a:off x="5736032" y="2245352"/>
            <a:ext cx="360890" cy="350332"/>
            <a:chOff x="5736032" y="2430000"/>
            <a:chExt cx="360890" cy="350332"/>
          </a:xfrm>
        </p:grpSpPr>
        <p:sp>
          <p:nvSpPr>
            <p:cNvPr id="25846" name="Google Shape;25846;p7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7" name="Google Shape;25847;p7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8" name="Google Shape;25848;p7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9" name="Google Shape;25849;p7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0" name="Google Shape;25850;p7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1" name="Google Shape;25851;p7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2" name="Google Shape;25852;p7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3" name="Google Shape;25853;p7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4" name="Google Shape;25854;p7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5" name="Google Shape;25855;p7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6" name="Google Shape;25856;p7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7" name="Google Shape;25857;p7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8" name="Google Shape;25858;p7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9" name="Google Shape;25859;p7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0" name="Google Shape;25860;p7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1" name="Google Shape;25861;p7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2" name="Google Shape;25862;p7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63" name="Google Shape;25863;p76"/>
          <p:cNvGrpSpPr/>
          <p:nvPr/>
        </p:nvGrpSpPr>
        <p:grpSpPr>
          <a:xfrm>
            <a:off x="4877867" y="1811344"/>
            <a:ext cx="360628" cy="331778"/>
            <a:chOff x="4877867" y="1995991"/>
            <a:chExt cx="360628" cy="331778"/>
          </a:xfrm>
        </p:grpSpPr>
        <p:sp>
          <p:nvSpPr>
            <p:cNvPr id="25864" name="Google Shape;25864;p7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5" name="Google Shape;25865;p7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6" name="Google Shape;25866;p7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7" name="Google Shape;25867;p7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8" name="Google Shape;25868;p7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9" name="Google Shape;25869;p7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0" name="Google Shape;25870;p7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1" name="Google Shape;25871;p7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2" name="Google Shape;25872;p7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3" name="Google Shape;25873;p7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4" name="Google Shape;25874;p7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5" name="Google Shape;25875;p7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6" name="Google Shape;25876;p7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7" name="Google Shape;25877;p7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78" name="Google Shape;25878;p76"/>
          <p:cNvGrpSpPr/>
          <p:nvPr/>
        </p:nvGrpSpPr>
        <p:grpSpPr>
          <a:xfrm>
            <a:off x="7050889" y="2728856"/>
            <a:ext cx="363529" cy="339513"/>
            <a:chOff x="7050889" y="2913503"/>
            <a:chExt cx="363529" cy="339513"/>
          </a:xfrm>
        </p:grpSpPr>
        <p:sp>
          <p:nvSpPr>
            <p:cNvPr id="25879" name="Google Shape;25879;p7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0" name="Google Shape;25880;p7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1" name="Google Shape;25881;p7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2" name="Google Shape;25882;p7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3" name="Google Shape;25883;p7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4" name="Google Shape;25884;p7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5" name="Google Shape;25885;p7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6" name="Google Shape;25886;p7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7" name="Google Shape;25887;p7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88" name="Google Shape;25888;p76"/>
          <p:cNvGrpSpPr/>
          <p:nvPr/>
        </p:nvGrpSpPr>
        <p:grpSpPr>
          <a:xfrm>
            <a:off x="7510900" y="1796814"/>
            <a:ext cx="372937" cy="360629"/>
            <a:chOff x="7510900" y="1981462"/>
            <a:chExt cx="372937" cy="360629"/>
          </a:xfrm>
        </p:grpSpPr>
        <p:sp>
          <p:nvSpPr>
            <p:cNvPr id="25889" name="Google Shape;25889;p7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0" name="Google Shape;25890;p7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1" name="Google Shape;25891;p7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2" name="Google Shape;25892;p7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3" name="Google Shape;25893;p7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4" name="Google Shape;25894;p7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5" name="Google Shape;25895;p7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6" name="Google Shape;25896;p7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7" name="Google Shape;25897;p7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8" name="Google Shape;25898;p7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9" name="Google Shape;25899;p7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0" name="Google Shape;25900;p7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1" name="Google Shape;25901;p7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2" name="Google Shape;25902;p7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3" name="Google Shape;25903;p7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4" name="Google Shape;25904;p7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05" name="Google Shape;25905;p76"/>
          <p:cNvGrpSpPr/>
          <p:nvPr/>
        </p:nvGrpSpPr>
        <p:grpSpPr>
          <a:xfrm>
            <a:off x="6599476" y="2733612"/>
            <a:ext cx="360629" cy="329975"/>
            <a:chOff x="6599476" y="2918260"/>
            <a:chExt cx="360629" cy="329975"/>
          </a:xfrm>
        </p:grpSpPr>
        <p:sp>
          <p:nvSpPr>
            <p:cNvPr id="25906" name="Google Shape;25906;p7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7" name="Google Shape;25907;p7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8" name="Google Shape;25908;p7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9" name="Google Shape;25909;p7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0" name="Google Shape;25910;p7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1" name="Google Shape;25911;p7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2" name="Google Shape;25912;p7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3" name="Google Shape;25913;p7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4" name="Google Shape;25914;p7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5" name="Google Shape;25915;p7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6" name="Google Shape;25916;p7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7" name="Google Shape;25917;p7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8" name="Google Shape;25918;p7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9" name="Google Shape;25919;p7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0" name="Google Shape;25920;p7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1" name="Google Shape;25921;p7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2" name="Google Shape;25922;p7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3" name="Google Shape;25923;p7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4" name="Google Shape;25924;p7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5" name="Google Shape;25925;p7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6" name="Google Shape;25926;p7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7" name="Google Shape;25927;p7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8" name="Google Shape;25928;p7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9" name="Google Shape;25929;p7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0" name="Google Shape;25930;p7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1" name="Google Shape;25931;p76"/>
          <p:cNvGrpSpPr/>
          <p:nvPr/>
        </p:nvGrpSpPr>
        <p:grpSpPr>
          <a:xfrm>
            <a:off x="5290499" y="2296886"/>
            <a:ext cx="360628" cy="247292"/>
            <a:chOff x="5290499" y="2481533"/>
            <a:chExt cx="360628" cy="247292"/>
          </a:xfrm>
        </p:grpSpPr>
        <p:sp>
          <p:nvSpPr>
            <p:cNvPr id="25932" name="Google Shape;25932;p7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3" name="Google Shape;25933;p7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4" name="Google Shape;25934;p7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5" name="Google Shape;25935;p7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6" name="Google Shape;25936;p7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7" name="Google Shape;25937;p7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8" name="Google Shape;25938;p7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9" name="Google Shape;25939;p7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0" name="Google Shape;25940;p7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1" name="Google Shape;25941;p7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2" name="Google Shape;25942;p7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3" name="Google Shape;25943;p7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4" name="Google Shape;25944;p7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5" name="Google Shape;25945;p7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6" name="Google Shape;25946;p7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7" name="Google Shape;25947;p7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8" name="Google Shape;25948;p7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9" name="Google Shape;25949;p7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0" name="Google Shape;25950;p7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1" name="Google Shape;25951;p7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2" name="Google Shape;25952;p7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3" name="Google Shape;25953;p7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4" name="Google Shape;25954;p7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5" name="Google Shape;25955;p7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6" name="Google Shape;25956;p7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7" name="Google Shape;25957;p7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8" name="Google Shape;25958;p7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59" name="Google Shape;25959;p76"/>
          <p:cNvGrpSpPr/>
          <p:nvPr/>
        </p:nvGrpSpPr>
        <p:grpSpPr>
          <a:xfrm>
            <a:off x="6201923" y="1796866"/>
            <a:ext cx="351325" cy="360576"/>
            <a:chOff x="6201923" y="1981514"/>
            <a:chExt cx="351325" cy="360576"/>
          </a:xfrm>
        </p:grpSpPr>
        <p:sp>
          <p:nvSpPr>
            <p:cNvPr id="25960" name="Google Shape;25960;p7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1" name="Google Shape;25961;p7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2" name="Google Shape;25962;p7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3" name="Google Shape;25963;p7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4" name="Google Shape;25964;p7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5" name="Google Shape;25965;p7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6" name="Google Shape;25966;p7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67" name="Google Shape;25967;p76"/>
          <p:cNvGrpSpPr/>
          <p:nvPr/>
        </p:nvGrpSpPr>
        <p:grpSpPr>
          <a:xfrm>
            <a:off x="4894461" y="3156044"/>
            <a:ext cx="312884" cy="360785"/>
            <a:chOff x="4894461" y="3340691"/>
            <a:chExt cx="312884" cy="360785"/>
          </a:xfrm>
        </p:grpSpPr>
        <p:sp>
          <p:nvSpPr>
            <p:cNvPr id="25968" name="Google Shape;25968;p7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9" name="Google Shape;25969;p7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0" name="Google Shape;25970;p7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1" name="Google Shape;25971;p7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2" name="Google Shape;25972;p7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3" name="Google Shape;25973;p7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4" name="Google Shape;25974;p7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5" name="Google Shape;25975;p7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6" name="Google Shape;25976;p7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7" name="Google Shape;25977;p7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8" name="Google Shape;25978;p7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9" name="Google Shape;25979;p7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0" name="Google Shape;25980;p7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1" name="Google Shape;25981;p7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2" name="Google Shape;25982;p7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3" name="Google Shape;25983;p7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84" name="Google Shape;25984;p76"/>
          <p:cNvGrpSpPr/>
          <p:nvPr/>
        </p:nvGrpSpPr>
        <p:grpSpPr>
          <a:xfrm>
            <a:off x="5339237" y="1316603"/>
            <a:ext cx="245541" cy="360628"/>
            <a:chOff x="5339237" y="1501251"/>
            <a:chExt cx="245541" cy="360628"/>
          </a:xfrm>
        </p:grpSpPr>
        <p:sp>
          <p:nvSpPr>
            <p:cNvPr id="25985" name="Google Shape;25985;p7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6" name="Google Shape;25986;p7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7" name="Google Shape;25987;p7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8" name="Google Shape;25988;p7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9" name="Google Shape;25989;p7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0" name="Google Shape;25990;p7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1" name="Google Shape;25991;p7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2" name="Google Shape;25992;p7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3" name="Google Shape;25993;p7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4" name="Google Shape;25994;p7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5" name="Google Shape;25995;p7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6" name="Google Shape;25996;p7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7" name="Google Shape;25997;p7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8" name="Google Shape;25998;p7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9" name="Google Shape;25999;p7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0" name="Google Shape;26000;p7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1" name="Google Shape;26001;p7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2" name="Google Shape;26002;p7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3" name="Google Shape;26003;p7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4" name="Google Shape;26004;p7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5" name="Google Shape;26005;p7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6" name="Google Shape;26006;p7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7" name="Google Shape;26007;p7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8" name="Google Shape;26008;p7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9" name="Google Shape;26009;p7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0" name="Google Shape;26010;p7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1" name="Google Shape;26011;p7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2" name="Google Shape;26012;p7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3" name="Google Shape;26013;p7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4" name="Google Shape;26014;p7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5" name="Google Shape;26015;p7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6" name="Google Shape;26016;p7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7" name="Google Shape;26017;p7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8" name="Google Shape;26018;p7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9" name="Google Shape;26019;p7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0" name="Google Shape;26020;p7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1" name="Google Shape;26021;p7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2" name="Google Shape;26022;p7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3" name="Google Shape;26023;p7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4" name="Google Shape;26024;p7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5" name="Google Shape;26025;p7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6" name="Google Shape;26026;p7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7" name="Google Shape;26027;p76"/>
          <p:cNvGrpSpPr/>
          <p:nvPr/>
        </p:nvGrpSpPr>
        <p:grpSpPr>
          <a:xfrm>
            <a:off x="7959464" y="2289568"/>
            <a:ext cx="370428" cy="261926"/>
            <a:chOff x="7959464" y="2474216"/>
            <a:chExt cx="370428" cy="261926"/>
          </a:xfrm>
        </p:grpSpPr>
        <p:sp>
          <p:nvSpPr>
            <p:cNvPr id="26028" name="Google Shape;26028;p7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9" name="Google Shape;26029;p7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0" name="Google Shape;26030;p7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1" name="Google Shape;26031;p7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2" name="Google Shape;26032;p7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3" name="Google Shape;26033;p7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4" name="Google Shape;26034;p7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5" name="Google Shape;26035;p7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6" name="Google Shape;26036;p7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7" name="Google Shape;26037;p7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8" name="Google Shape;26038;p7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9" name="Google Shape;26039;p7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0" name="Google Shape;26040;p76"/>
          <p:cNvGrpSpPr/>
          <p:nvPr/>
        </p:nvGrpSpPr>
        <p:grpSpPr>
          <a:xfrm>
            <a:off x="7518687" y="2273262"/>
            <a:ext cx="360629" cy="294461"/>
            <a:chOff x="7518687" y="2457909"/>
            <a:chExt cx="360629" cy="294461"/>
          </a:xfrm>
        </p:grpSpPr>
        <p:sp>
          <p:nvSpPr>
            <p:cNvPr id="26041" name="Google Shape;26041;p7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2" name="Google Shape;26042;p7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3" name="Google Shape;26043;p7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4" name="Google Shape;26044;p7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5" name="Google Shape;26045;p7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6" name="Google Shape;26046;p7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7" name="Google Shape;26047;p7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8" name="Google Shape;26048;p7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9" name="Google Shape;26049;p7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0" name="Google Shape;26050;p7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1" name="Google Shape;26051;p7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2" name="Google Shape;26052;p7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3" name="Google Shape;26053;p7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4" name="Google Shape;26054;p7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5" name="Google Shape;26055;p7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6" name="Google Shape;26056;p7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7" name="Google Shape;26057;p7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8" name="Google Shape;26058;p7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9" name="Google Shape;26059;p7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0" name="Google Shape;26060;p76"/>
          <p:cNvGrpSpPr/>
          <p:nvPr/>
        </p:nvGrpSpPr>
        <p:grpSpPr>
          <a:xfrm>
            <a:off x="7086220" y="1796919"/>
            <a:ext cx="343799" cy="360524"/>
            <a:chOff x="7086220" y="1981566"/>
            <a:chExt cx="343799" cy="360524"/>
          </a:xfrm>
        </p:grpSpPr>
        <p:sp>
          <p:nvSpPr>
            <p:cNvPr id="26061" name="Google Shape;26061;p7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2" name="Google Shape;26062;p7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3" name="Google Shape;26063;p7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4" name="Google Shape;26064;p7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5" name="Google Shape;26065;p7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6" name="Google Shape;26066;p7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7" name="Google Shape;26067;p7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8" name="Google Shape;26068;p7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9" name="Google Shape;26069;p7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0" name="Google Shape;26070;p7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1" name="Google Shape;26071;p7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2" name="Google Shape;26072;p7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3" name="Google Shape;26073;p7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4" name="Google Shape;26074;p7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5" name="Google Shape;26075;p7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6" name="Google Shape;26076;p7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77" name="Google Shape;26077;p76"/>
          <p:cNvGrpSpPr/>
          <p:nvPr/>
        </p:nvGrpSpPr>
        <p:grpSpPr>
          <a:xfrm>
            <a:off x="6141112" y="2742915"/>
            <a:ext cx="368416" cy="311369"/>
            <a:chOff x="6141112" y="2927563"/>
            <a:chExt cx="368416" cy="311369"/>
          </a:xfrm>
        </p:grpSpPr>
        <p:sp>
          <p:nvSpPr>
            <p:cNvPr id="26078" name="Google Shape;26078;p7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9" name="Google Shape;26079;p7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0" name="Google Shape;26080;p7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1" name="Google Shape;26081;p7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2" name="Google Shape;26082;p7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3" name="Google Shape;26083;p7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4" name="Google Shape;26084;p7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85" name="Google Shape;26085;p76"/>
          <p:cNvGrpSpPr/>
          <p:nvPr/>
        </p:nvGrpSpPr>
        <p:grpSpPr>
          <a:xfrm>
            <a:off x="7520699" y="2718298"/>
            <a:ext cx="335489" cy="360629"/>
            <a:chOff x="7520699" y="2902946"/>
            <a:chExt cx="335489" cy="360629"/>
          </a:xfrm>
        </p:grpSpPr>
        <p:sp>
          <p:nvSpPr>
            <p:cNvPr id="26086" name="Google Shape;26086;p7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7" name="Google Shape;26087;p7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8" name="Google Shape;26088;p7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9" name="Google Shape;26089;p7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0" name="Google Shape;26090;p7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1" name="Google Shape;26091;p7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2" name="Google Shape;26092;p7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3" name="Google Shape;26093;p7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4" name="Google Shape;26094;p7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5" name="Google Shape;26095;p7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6" name="Google Shape;26096;p7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7" name="Google Shape;26097;p7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8" name="Google Shape;26098;p7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9" name="Google Shape;26099;p7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0" name="Google Shape;26100;p7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01" name="Google Shape;26101;p76"/>
          <p:cNvGrpSpPr/>
          <p:nvPr/>
        </p:nvGrpSpPr>
        <p:grpSpPr>
          <a:xfrm>
            <a:off x="7988340" y="2718298"/>
            <a:ext cx="308886" cy="360628"/>
            <a:chOff x="7988340" y="2902946"/>
            <a:chExt cx="308886" cy="360628"/>
          </a:xfrm>
        </p:grpSpPr>
        <p:sp>
          <p:nvSpPr>
            <p:cNvPr id="26102" name="Google Shape;26102;p7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3" name="Google Shape;26103;p7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4" name="Google Shape;26104;p7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5" name="Google Shape;26105;p7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6" name="Google Shape;26106;p7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7" name="Google Shape;26107;p7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8" name="Google Shape;26108;p7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9" name="Google Shape;26109;p7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0" name="Google Shape;26110;p7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1" name="Google Shape;26111;p7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2" name="Google Shape;26112;p7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3" name="Google Shape;26113;p7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4" name="Google Shape;26114;p7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5" name="Google Shape;26115;p7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6" name="Google Shape;26116;p7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7" name="Google Shape;26117;p7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8" name="Google Shape;26118;p7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9" name="Google Shape;26119;p7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0" name="Google Shape;26120;p7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1" name="Google Shape;26121;p7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2" name="Google Shape;26122;p7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3" name="Google Shape;26123;p7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4" name="Google Shape;26124;p7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25" name="Google Shape;26125;p76"/>
          <p:cNvGrpSpPr/>
          <p:nvPr/>
        </p:nvGrpSpPr>
        <p:grpSpPr>
          <a:xfrm>
            <a:off x="5690039" y="2718351"/>
            <a:ext cx="362902" cy="360498"/>
            <a:chOff x="5690039" y="2902998"/>
            <a:chExt cx="362902" cy="360498"/>
          </a:xfrm>
        </p:grpSpPr>
        <p:sp>
          <p:nvSpPr>
            <p:cNvPr id="26126" name="Google Shape;26126;p7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7" name="Google Shape;26127;p7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8" name="Google Shape;26128;p7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9" name="Google Shape;26129;p7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0" name="Google Shape;26130;p7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1" name="Google Shape;26131;p7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2" name="Google Shape;26132;p7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33" name="Google Shape;26133;p76"/>
          <p:cNvGrpSpPr/>
          <p:nvPr/>
        </p:nvGrpSpPr>
        <p:grpSpPr>
          <a:xfrm>
            <a:off x="4871935" y="1316342"/>
            <a:ext cx="258503" cy="360890"/>
            <a:chOff x="4871935" y="1500990"/>
            <a:chExt cx="258503" cy="360890"/>
          </a:xfrm>
        </p:grpSpPr>
        <p:sp>
          <p:nvSpPr>
            <p:cNvPr id="26134" name="Google Shape;26134;p7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5" name="Google Shape;26135;p7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6" name="Google Shape;26136;p7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7" name="Google Shape;26137;p7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8" name="Google Shape;26138;p7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9" name="Google Shape;26139;p7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0" name="Google Shape;26140;p7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1" name="Google Shape;26141;p7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2" name="Google Shape;26142;p7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3" name="Google Shape;26143;p7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4" name="Google Shape;26144;p7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5" name="Google Shape;26145;p7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6" name="Google Shape;26146;p7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7" name="Google Shape;26147;p7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48" name="Google Shape;26148;p76"/>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49" name="Google Shape;26149;p76"/>
          <p:cNvGrpSpPr/>
          <p:nvPr/>
        </p:nvGrpSpPr>
        <p:grpSpPr>
          <a:xfrm>
            <a:off x="6265764" y="1316603"/>
            <a:ext cx="234983" cy="360628"/>
            <a:chOff x="6265764" y="1501251"/>
            <a:chExt cx="234983" cy="360628"/>
          </a:xfrm>
        </p:grpSpPr>
        <p:sp>
          <p:nvSpPr>
            <p:cNvPr id="26150" name="Google Shape;26150;p7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1" name="Google Shape;26151;p7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2" name="Google Shape;26152;p7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3" name="Google Shape;26153;p7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4" name="Google Shape;26154;p7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5" name="Google Shape;26155;p7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6" name="Google Shape;26156;p7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7" name="Google Shape;26157;p7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8" name="Google Shape;26158;p7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9" name="Google Shape;26159;p7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0" name="Google Shape;26160;p7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1" name="Google Shape;26161;p7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62" name="Google Shape;26162;p76"/>
          <p:cNvGrpSpPr/>
          <p:nvPr/>
        </p:nvGrpSpPr>
        <p:grpSpPr>
          <a:xfrm>
            <a:off x="6193639" y="3217351"/>
            <a:ext cx="360628" cy="238250"/>
            <a:chOff x="6193639" y="3401998"/>
            <a:chExt cx="360628" cy="238250"/>
          </a:xfrm>
        </p:grpSpPr>
        <p:sp>
          <p:nvSpPr>
            <p:cNvPr id="26163" name="Google Shape;26163;p7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4" name="Google Shape;26164;p7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5" name="Google Shape;26165;p7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6" name="Google Shape;26166;p7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7" name="Google Shape;26167;p7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8" name="Google Shape;26168;p7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9" name="Google Shape;26169;p7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0" name="Google Shape;26170;p7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1" name="Google Shape;26171;p7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2" name="Google Shape;26172;p7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3" name="Google Shape;26173;p7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4" name="Google Shape;26174;p76"/>
          <p:cNvGrpSpPr/>
          <p:nvPr/>
        </p:nvGrpSpPr>
        <p:grpSpPr>
          <a:xfrm>
            <a:off x="5801625" y="1316603"/>
            <a:ext cx="246037" cy="360629"/>
            <a:chOff x="5801625" y="1501251"/>
            <a:chExt cx="246037" cy="360629"/>
          </a:xfrm>
        </p:grpSpPr>
        <p:sp>
          <p:nvSpPr>
            <p:cNvPr id="26175" name="Google Shape;26175;p7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6" name="Google Shape;26176;p7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7" name="Google Shape;26177;p7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8" name="Google Shape;26178;p7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9" name="Google Shape;26179;p7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0" name="Google Shape;26180;p7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1" name="Google Shape;26181;p7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2" name="Google Shape;26182;p7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3" name="Google Shape;26183;p7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4" name="Google Shape;26184;p7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5" name="Google Shape;26185;p7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6" name="Google Shape;26186;p7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7" name="Google Shape;26187;p7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8" name="Google Shape;26188;p7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9" name="Google Shape;26189;p7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0" name="Google Shape;26190;p7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1" name="Google Shape;26191;p7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2" name="Google Shape;26192;p7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3" name="Google Shape;26193;p7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94" name="Google Shape;26194;p76"/>
          <p:cNvGrpSpPr/>
          <p:nvPr/>
        </p:nvGrpSpPr>
        <p:grpSpPr>
          <a:xfrm>
            <a:off x="6641680" y="1796814"/>
            <a:ext cx="352083" cy="360864"/>
            <a:chOff x="6641680" y="1981462"/>
            <a:chExt cx="352083" cy="360864"/>
          </a:xfrm>
        </p:grpSpPr>
        <p:sp>
          <p:nvSpPr>
            <p:cNvPr id="26195" name="Google Shape;26195;p7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6" name="Google Shape;26196;p7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7" name="Google Shape;26197;p7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8" name="Google Shape;26198;p7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9" name="Google Shape;26199;p7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0" name="Google Shape;26200;p7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1" name="Google Shape;26201;p7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2" name="Google Shape;26202;p7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3" name="Google Shape;26203;p7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4" name="Google Shape;26204;p7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5" name="Google Shape;26205;p7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6" name="Google Shape;26206;p7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7" name="Google Shape;26207;p7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8" name="Google Shape;26208;p7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9" name="Google Shape;26209;p7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0" name="Google Shape;26210;p7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1" name="Google Shape;26211;p7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2" name="Google Shape;26212;p7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3" name="Google Shape;26213;p7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4" name="Google Shape;26214;p7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5" name="Google Shape;26215;p7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6" name="Google Shape;26216;p7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7" name="Google Shape;26217;p7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8" name="Google Shape;26218;p7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9" name="Google Shape;26219;p7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0" name="Google Shape;26220;p7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1" name="Google Shape;26221;p7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2" name="Google Shape;26222;p7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23" name="Google Shape;26223;p76"/>
          <p:cNvGrpSpPr/>
          <p:nvPr/>
        </p:nvGrpSpPr>
        <p:grpSpPr>
          <a:xfrm>
            <a:off x="7205332" y="1316603"/>
            <a:ext cx="198032" cy="360629"/>
            <a:chOff x="7205332" y="1501251"/>
            <a:chExt cx="198032" cy="360629"/>
          </a:xfrm>
        </p:grpSpPr>
        <p:sp>
          <p:nvSpPr>
            <p:cNvPr id="26224" name="Google Shape;26224;p7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5" name="Google Shape;26225;p7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6" name="Google Shape;26226;p7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7" name="Google Shape;26227;p7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8" name="Google Shape;26228;p7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9" name="Google Shape;26229;p7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0" name="Google Shape;26230;p7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1" name="Google Shape;26231;p7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2" name="Google Shape;26232;p7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3" name="Google Shape;26233;p7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4" name="Google Shape;26234;p7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5" name="Google Shape;26235;p7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6" name="Google Shape;26236;p7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7" name="Google Shape;26237;p7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8" name="Google Shape;26238;p7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9" name="Google Shape;26239;p7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0" name="Google Shape;26240;p7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1" name="Google Shape;26241;p7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2" name="Google Shape;26242;p7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3" name="Google Shape;26243;p7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4" name="Google Shape;26244;p76"/>
          <p:cNvGrpSpPr/>
          <p:nvPr/>
        </p:nvGrpSpPr>
        <p:grpSpPr>
          <a:xfrm>
            <a:off x="7688313" y="1316603"/>
            <a:ext cx="153058" cy="360628"/>
            <a:chOff x="7688313" y="1501251"/>
            <a:chExt cx="153058" cy="360628"/>
          </a:xfrm>
        </p:grpSpPr>
        <p:sp>
          <p:nvSpPr>
            <p:cNvPr id="26245" name="Google Shape;26245;p7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6" name="Google Shape;26246;p7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7" name="Google Shape;26247;p7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8" name="Google Shape;26248;p7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9" name="Google Shape;26249;p7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0" name="Google Shape;26250;p7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1" name="Google Shape;26251;p7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2" name="Google Shape;26252;p7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3" name="Google Shape;26253;p7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4" name="Google Shape;26254;p7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5" name="Google Shape;26255;p7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6" name="Google Shape;26256;p7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7" name="Google Shape;26257;p7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8" name="Google Shape;26258;p7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9" name="Google Shape;26259;p7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0" name="Google Shape;26260;p7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61" name="Google Shape;26261;p76"/>
          <p:cNvGrpSpPr/>
          <p:nvPr/>
        </p:nvGrpSpPr>
        <p:grpSpPr>
          <a:xfrm>
            <a:off x="8150179" y="1316603"/>
            <a:ext cx="150811" cy="360628"/>
            <a:chOff x="8150179" y="1501251"/>
            <a:chExt cx="150811" cy="360628"/>
          </a:xfrm>
        </p:grpSpPr>
        <p:sp>
          <p:nvSpPr>
            <p:cNvPr id="26262" name="Google Shape;26262;p7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3" name="Google Shape;26263;p7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4" name="Google Shape;26264;p7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5" name="Google Shape;26265;p7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6" name="Google Shape;26266;p7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7" name="Google Shape;26267;p7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8" name="Google Shape;26268;p7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9" name="Google Shape;26269;p7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0" name="Google Shape;26270;p7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71" name="Google Shape;26271;p76"/>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72" name="Google Shape;26272;p76"/>
          <p:cNvGrpSpPr/>
          <p:nvPr/>
        </p:nvGrpSpPr>
        <p:grpSpPr>
          <a:xfrm>
            <a:off x="4877867" y="2718298"/>
            <a:ext cx="170149" cy="360629"/>
            <a:chOff x="4877867" y="2902946"/>
            <a:chExt cx="170149" cy="360629"/>
          </a:xfrm>
        </p:grpSpPr>
        <p:sp>
          <p:nvSpPr>
            <p:cNvPr id="26273" name="Google Shape;26273;p7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4" name="Google Shape;26274;p7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5" name="Google Shape;26275;p7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6" name="Google Shape;26276;p7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7" name="Google Shape;26277;p7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8" name="Google Shape;26278;p7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9" name="Google Shape;26279;p7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0" name="Google Shape;26280;p7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1" name="Google Shape;26281;p7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2" name="Google Shape;26282;p7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3" name="Google Shape;26283;p7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4" name="Google Shape;26284;p7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5" name="Google Shape;26285;p7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6" name="Google Shape;26286;p76"/>
          <p:cNvGrpSpPr/>
          <p:nvPr/>
        </p:nvGrpSpPr>
        <p:grpSpPr>
          <a:xfrm>
            <a:off x="6741689" y="1316028"/>
            <a:ext cx="207962" cy="361203"/>
            <a:chOff x="6741689" y="1500676"/>
            <a:chExt cx="207962" cy="361203"/>
          </a:xfrm>
        </p:grpSpPr>
        <p:sp>
          <p:nvSpPr>
            <p:cNvPr id="26287" name="Google Shape;26287;p7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8" name="Google Shape;26288;p7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9" name="Google Shape;26289;p7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0" name="Google Shape;26290;p7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1" name="Google Shape;26291;p7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2" name="Google Shape;26292;p7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3" name="Google Shape;26293;p7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4" name="Google Shape;26294;p7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5" name="Google Shape;26295;p7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6" name="Google Shape;26296;p7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7" name="Google Shape;26297;p7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8" name="Google Shape;26298;p7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9" name="Google Shape;26299;p7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0" name="Google Shape;26300;p7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1" name="Google Shape;26301;p7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2" name="Google Shape;26302;p7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3" name="Google Shape;26303;p7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4" name="Google Shape;26304;p7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5" name="Google Shape;26305;p7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06" name="Google Shape;26306;p76"/>
          <p:cNvGrpSpPr/>
          <p:nvPr/>
        </p:nvGrpSpPr>
        <p:grpSpPr>
          <a:xfrm>
            <a:off x="5752627" y="3245757"/>
            <a:ext cx="360628" cy="181464"/>
            <a:chOff x="5752627" y="3430404"/>
            <a:chExt cx="360628" cy="181464"/>
          </a:xfrm>
        </p:grpSpPr>
        <p:sp>
          <p:nvSpPr>
            <p:cNvPr id="26307" name="Google Shape;26307;p7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8" name="Google Shape;26308;p7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9" name="Google Shape;26309;p7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0" name="Google Shape;26310;p7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1" name="Google Shape;26311;p7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2" name="Google Shape;26312;p7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3" name="Google Shape;26313;p7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4" name="Google Shape;26314;p7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5" name="Google Shape;26315;p7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6" name="Google Shape;26316;p7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7" name="Google Shape;26317;p7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8" name="Google Shape;26318;p7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9" name="Google Shape;26319;p7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0" name="Google Shape;26320;p7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1" name="Google Shape;26321;p7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2" name="Google Shape;26322;p7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3" name="Google Shape;26323;p7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4" name="Google Shape;26324;p7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5" name="Google Shape;26325;p7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6" name="Google Shape;26326;p7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7" name="Google Shape;26327;p7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8" name="Google Shape;26328;p7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9" name="Google Shape;26329;p7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0" name="Google Shape;26330;p7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1" name="Google Shape;26331;p7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2" name="Google Shape;26332;p7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3" name="Google Shape;26333;p7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4" name="Google Shape;26334;p7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35" name="Google Shape;26335;p76"/>
          <p:cNvGrpSpPr/>
          <p:nvPr/>
        </p:nvGrpSpPr>
        <p:grpSpPr>
          <a:xfrm>
            <a:off x="5235700" y="2718351"/>
            <a:ext cx="361909" cy="360759"/>
            <a:chOff x="5235700" y="2902998"/>
            <a:chExt cx="361909" cy="360759"/>
          </a:xfrm>
        </p:grpSpPr>
        <p:sp>
          <p:nvSpPr>
            <p:cNvPr id="26336" name="Google Shape;26336;p7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7" name="Google Shape;26337;p7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8" name="Google Shape;26338;p7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9" name="Google Shape;26339;p7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0" name="Google Shape;26340;p7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1" name="Google Shape;26341;p7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2" name="Google Shape;26342;p7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3" name="Google Shape;26343;p76"/>
          <p:cNvGrpSpPr/>
          <p:nvPr/>
        </p:nvGrpSpPr>
        <p:grpSpPr>
          <a:xfrm>
            <a:off x="6634912" y="3210321"/>
            <a:ext cx="360367" cy="252309"/>
            <a:chOff x="6634912" y="3394969"/>
            <a:chExt cx="360367" cy="252309"/>
          </a:xfrm>
        </p:grpSpPr>
        <p:sp>
          <p:nvSpPr>
            <p:cNvPr id="26344" name="Google Shape;26344;p7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5" name="Google Shape;26345;p7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6" name="Google Shape;26346;p7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7" name="Google Shape;26347;p7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8" name="Google Shape;26348;p7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9" name="Google Shape;26349;p7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0" name="Google Shape;26350;p7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1" name="Google Shape;26351;p7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2" name="Google Shape;26352;p76"/>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3" name="Google Shape;26353;p7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4" name="Google Shape;26354;p7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5" name="Google Shape;26355;p7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6" name="Google Shape;26356;p7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57" name="Google Shape;26357;p76"/>
          <p:cNvGrpSpPr/>
          <p:nvPr/>
        </p:nvGrpSpPr>
        <p:grpSpPr>
          <a:xfrm>
            <a:off x="7059330" y="3156148"/>
            <a:ext cx="377170" cy="360655"/>
            <a:chOff x="7059330" y="3340796"/>
            <a:chExt cx="377170" cy="360655"/>
          </a:xfrm>
        </p:grpSpPr>
        <p:sp>
          <p:nvSpPr>
            <p:cNvPr id="26358" name="Google Shape;26358;p7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9" name="Google Shape;26359;p7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0" name="Google Shape;26360;p7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1" name="Google Shape;26361;p7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2" name="Google Shape;26362;p7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3" name="Google Shape;26363;p7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4" name="Google Shape;26364;p7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5" name="Google Shape;26365;p7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6" name="Google Shape;26366;p7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7" name="Google Shape;26367;p7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8" name="Google Shape;26368;p7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9" name="Google Shape;26369;p7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0" name="Google Shape;26370;p76"/>
          <p:cNvGrpSpPr/>
          <p:nvPr/>
        </p:nvGrpSpPr>
        <p:grpSpPr>
          <a:xfrm>
            <a:off x="7957948" y="3190983"/>
            <a:ext cx="360629" cy="291012"/>
            <a:chOff x="7957948" y="3375631"/>
            <a:chExt cx="360629" cy="291012"/>
          </a:xfrm>
        </p:grpSpPr>
        <p:sp>
          <p:nvSpPr>
            <p:cNvPr id="26371" name="Google Shape;26371;p7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2" name="Google Shape;26372;p7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3" name="Google Shape;26373;p7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4" name="Google Shape;26374;p7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5" name="Google Shape;26375;p7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6" name="Google Shape;26376;p7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7" name="Google Shape;26377;p7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8" name="Google Shape;26378;p7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9" name="Google Shape;26379;p7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0" name="Google Shape;26380;p7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1" name="Google Shape;26381;p7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2" name="Google Shape;26382;p7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3" name="Google Shape;26383;p7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4" name="Google Shape;26384;p7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5" name="Google Shape;26385;p7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6" name="Google Shape;26386;p7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7" name="Google Shape;26387;p7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8" name="Google Shape;26388;p7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9" name="Google Shape;26389;p76"/>
          <p:cNvGrpSpPr/>
          <p:nvPr/>
        </p:nvGrpSpPr>
        <p:grpSpPr>
          <a:xfrm>
            <a:off x="6198656" y="3683241"/>
            <a:ext cx="347562" cy="227954"/>
            <a:chOff x="6198656" y="3867888"/>
            <a:chExt cx="347562" cy="227954"/>
          </a:xfrm>
        </p:grpSpPr>
        <p:sp>
          <p:nvSpPr>
            <p:cNvPr id="26390" name="Google Shape;26390;p7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1" name="Google Shape;26391;p7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2" name="Google Shape;26392;p7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3" name="Google Shape;26393;p7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4" name="Google Shape;26394;p7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5" name="Google Shape;26395;p7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6" name="Google Shape;26396;p7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7" name="Google Shape;26397;p7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8" name="Google Shape;26398;p7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9" name="Google Shape;26399;p7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0" name="Google Shape;26400;p7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01" name="Google Shape;26401;p76"/>
          <p:cNvGrpSpPr/>
          <p:nvPr/>
        </p:nvGrpSpPr>
        <p:grpSpPr>
          <a:xfrm>
            <a:off x="5706895" y="3634504"/>
            <a:ext cx="349392" cy="325454"/>
            <a:chOff x="5706895" y="3819151"/>
            <a:chExt cx="349392" cy="325454"/>
          </a:xfrm>
        </p:grpSpPr>
        <p:sp>
          <p:nvSpPr>
            <p:cNvPr id="26402" name="Google Shape;26402;p7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3" name="Google Shape;26403;p7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4" name="Google Shape;26404;p7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5" name="Google Shape;26405;p7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6" name="Google Shape;26406;p7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7" name="Google Shape;26407;p7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8" name="Google Shape;26408;p7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9" name="Google Shape;26409;p7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0" name="Google Shape;26410;p7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1" name="Google Shape;26411;p7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2" name="Google Shape;26412;p7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3" name="Google Shape;26413;p7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4" name="Google Shape;26414;p7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5" name="Google Shape;26415;p7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6" name="Google Shape;26416;p7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7" name="Google Shape;26417;p76"/>
          <p:cNvGrpSpPr/>
          <p:nvPr/>
        </p:nvGrpSpPr>
        <p:grpSpPr>
          <a:xfrm>
            <a:off x="7648618" y="3156096"/>
            <a:ext cx="97265" cy="360393"/>
            <a:chOff x="7648618" y="3340744"/>
            <a:chExt cx="97265" cy="360393"/>
          </a:xfrm>
        </p:grpSpPr>
        <p:sp>
          <p:nvSpPr>
            <p:cNvPr id="26418" name="Google Shape;26418;p7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9" name="Google Shape;26419;p7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0" name="Google Shape;26420;p7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21" name="Google Shape;26421;p76"/>
          <p:cNvGrpSpPr/>
          <p:nvPr/>
        </p:nvGrpSpPr>
        <p:grpSpPr>
          <a:xfrm>
            <a:off x="7164356" y="3606019"/>
            <a:ext cx="385507" cy="382501"/>
            <a:chOff x="7164356" y="3790667"/>
            <a:chExt cx="385507" cy="382501"/>
          </a:xfrm>
        </p:grpSpPr>
        <p:sp>
          <p:nvSpPr>
            <p:cNvPr id="26422" name="Google Shape;26422;p7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3" name="Google Shape;26423;p7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4" name="Google Shape;26424;p7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5" name="Google Shape;26425;p7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6" name="Google Shape;26426;p7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7" name="Google Shape;26427;p7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8" name="Google Shape;26428;p7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9" name="Google Shape;26429;p7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0" name="Google Shape;26430;p7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1" name="Google Shape;26431;p7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2" name="Google Shape;26432;p7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3" name="Google Shape;26433;p7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4" name="Google Shape;26434;p7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5" name="Google Shape;26435;p7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6" name="Google Shape;26436;p7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7" name="Google Shape;26437;p7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8" name="Google Shape;26438;p7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9" name="Google Shape;26439;p7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0" name="Google Shape;26440;p7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1" name="Google Shape;26441;p7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2" name="Google Shape;26442;p7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3" name="Google Shape;26443;p7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4" name="Google Shape;26444;p7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5" name="Google Shape;26445;p7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6" name="Google Shape;26446;p76"/>
          <p:cNvGrpSpPr/>
          <p:nvPr/>
        </p:nvGrpSpPr>
        <p:grpSpPr>
          <a:xfrm>
            <a:off x="6670400" y="3641821"/>
            <a:ext cx="387911" cy="310846"/>
            <a:chOff x="6670400" y="3826468"/>
            <a:chExt cx="387911" cy="310846"/>
          </a:xfrm>
        </p:grpSpPr>
        <p:sp>
          <p:nvSpPr>
            <p:cNvPr id="26447" name="Google Shape;26447;p7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8" name="Google Shape;26448;p7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9" name="Google Shape;26449;p7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0" name="Google Shape;26450;p7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1" name="Google Shape;26451;p7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2" name="Google Shape;26452;p7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3" name="Google Shape;26453;p7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4" name="Google Shape;26454;p7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5" name="Google Shape;26455;p7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6" name="Google Shape;26456;p7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7" name="Google Shape;26457;p7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8" name="Google Shape;26458;p7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9" name="Google Shape;26459;p7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0" name="Google Shape;26460;p7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1" name="Google Shape;26461;p7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2" name="Google Shape;26462;p7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3" name="Google Shape;26463;p7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4" name="Google Shape;26464;p7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65" name="Google Shape;26465;p76"/>
          <p:cNvGrpSpPr/>
          <p:nvPr/>
        </p:nvGrpSpPr>
        <p:grpSpPr>
          <a:xfrm>
            <a:off x="7662181" y="3618798"/>
            <a:ext cx="302823" cy="360498"/>
            <a:chOff x="7662181" y="3803446"/>
            <a:chExt cx="302823" cy="360498"/>
          </a:xfrm>
        </p:grpSpPr>
        <p:sp>
          <p:nvSpPr>
            <p:cNvPr id="26466" name="Google Shape;26466;p7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7" name="Google Shape;26467;p7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8" name="Google Shape;26468;p7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9" name="Google Shape;26469;p7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0" name="Google Shape;26470;p7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1" name="Google Shape;26471;p7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2" name="Google Shape;26472;p7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3" name="Google Shape;26473;p7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4" name="Google Shape;26474;p7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5" name="Google Shape;26475;p7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6" name="Google Shape;26476;p76"/>
          <p:cNvGrpSpPr/>
          <p:nvPr/>
        </p:nvGrpSpPr>
        <p:grpSpPr>
          <a:xfrm>
            <a:off x="5206562" y="3619347"/>
            <a:ext cx="363895" cy="355663"/>
            <a:chOff x="5206562" y="3803994"/>
            <a:chExt cx="363895" cy="355663"/>
          </a:xfrm>
        </p:grpSpPr>
        <p:sp>
          <p:nvSpPr>
            <p:cNvPr id="26477" name="Google Shape;26477;p7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8" name="Google Shape;26478;p7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9" name="Google Shape;26479;p7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0" name="Google Shape;26480;p7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1" name="Google Shape;26481;p7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2" name="Google Shape;26482;p7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3" name="Google Shape;26483;p7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4" name="Google Shape;26484;p7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5" name="Google Shape;26485;p7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6" name="Google Shape;26486;p7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7" name="Google Shape;26487;p7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8" name="Google Shape;26488;p7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9" name="Google Shape;26489;p7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0" name="Google Shape;26490;p7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491" name="Google Shape;26491;p76"/>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26492" name="Google Shape;26492;p76"/>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6496"/>
        <p:cNvGrpSpPr/>
        <p:nvPr/>
      </p:nvGrpSpPr>
      <p:grpSpPr>
        <a:xfrm>
          <a:off x="0" y="0"/>
          <a:ext cx="0" cy="0"/>
          <a:chOff x="0" y="0"/>
          <a:chExt cx="0" cy="0"/>
        </a:xfrm>
      </p:grpSpPr>
      <p:grpSp>
        <p:nvGrpSpPr>
          <p:cNvPr id="26497" name="Google Shape;26497;p77"/>
          <p:cNvGrpSpPr/>
          <p:nvPr/>
        </p:nvGrpSpPr>
        <p:grpSpPr>
          <a:xfrm>
            <a:off x="4682526" y="1512217"/>
            <a:ext cx="369948" cy="370132"/>
            <a:chOff x="4682526" y="1512217"/>
            <a:chExt cx="369948" cy="370132"/>
          </a:xfrm>
        </p:grpSpPr>
        <p:sp>
          <p:nvSpPr>
            <p:cNvPr id="26498" name="Google Shape;26498;p7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9" name="Google Shape;26499;p7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0" name="Google Shape;26500;p7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1" name="Google Shape;26501;p7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2" name="Google Shape;26502;p7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3" name="Google Shape;26503;p7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4" name="Google Shape;26504;p7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5" name="Google Shape;26505;p7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6" name="Google Shape;26506;p7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7" name="Google Shape;26507;p7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8" name="Google Shape;26508;p7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9" name="Google Shape;26509;p7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0" name="Google Shape;26510;p7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1" name="Google Shape;26511;p7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2" name="Google Shape;26512;p7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3" name="Google Shape;26513;p77"/>
          <p:cNvGrpSpPr/>
          <p:nvPr/>
        </p:nvGrpSpPr>
        <p:grpSpPr>
          <a:xfrm>
            <a:off x="3592433" y="1980212"/>
            <a:ext cx="381542" cy="370079"/>
            <a:chOff x="3592433" y="1980212"/>
            <a:chExt cx="381542" cy="370079"/>
          </a:xfrm>
        </p:grpSpPr>
        <p:sp>
          <p:nvSpPr>
            <p:cNvPr id="26514" name="Google Shape;26514;p7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5" name="Google Shape;26515;p7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6" name="Google Shape;26516;p7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7" name="Google Shape;26517;p7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8" name="Google Shape;26518;p7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9" name="Google Shape;26519;p7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0" name="Google Shape;26520;p7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1" name="Google Shape;26521;p7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2" name="Google Shape;26522;p7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3" name="Google Shape;26523;p7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4" name="Google Shape;26524;p7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5" name="Google Shape;26525;p7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6" name="Google Shape;26526;p77"/>
          <p:cNvGrpSpPr/>
          <p:nvPr/>
        </p:nvGrpSpPr>
        <p:grpSpPr>
          <a:xfrm>
            <a:off x="1398582" y="2973490"/>
            <a:ext cx="371391" cy="235126"/>
            <a:chOff x="1398582" y="2973490"/>
            <a:chExt cx="371391" cy="235126"/>
          </a:xfrm>
        </p:grpSpPr>
        <p:sp>
          <p:nvSpPr>
            <p:cNvPr id="26527" name="Google Shape;26527;p7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8" name="Google Shape;26528;p7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9" name="Google Shape;26529;p7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0" name="Google Shape;26530;p7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1" name="Google Shape;26531;p7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2" name="Google Shape;26532;p7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3" name="Google Shape;26533;p7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4" name="Google Shape;26534;p7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5" name="Google Shape;26535;p7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6" name="Google Shape;26536;p7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7" name="Google Shape;26537;p7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8" name="Google Shape;26538;p7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9" name="Google Shape;26539;p7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0" name="Google Shape;26540;p7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1" name="Google Shape;26541;p7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42" name="Google Shape;26542;p77"/>
          <p:cNvGrpSpPr/>
          <p:nvPr/>
        </p:nvGrpSpPr>
        <p:grpSpPr>
          <a:xfrm>
            <a:off x="850795" y="1512217"/>
            <a:ext cx="370132" cy="370132"/>
            <a:chOff x="850795" y="1512217"/>
            <a:chExt cx="370132" cy="370132"/>
          </a:xfrm>
        </p:grpSpPr>
        <p:sp>
          <p:nvSpPr>
            <p:cNvPr id="26543" name="Google Shape;26543;p7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4" name="Google Shape;26544;p7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5" name="Google Shape;26545;p7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6" name="Google Shape;26546;p7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7" name="Google Shape;26547;p7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8" name="Google Shape;26548;p7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9" name="Google Shape;26549;p7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0" name="Google Shape;26550;p7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1" name="Google Shape;26551;p7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2" name="Google Shape;26552;p7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3" name="Google Shape;26553;p7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4" name="Google Shape;26554;p7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5" name="Google Shape;26555;p7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6" name="Google Shape;26556;p7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7" name="Google Shape;26557;p7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8" name="Google Shape;26558;p7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9" name="Google Shape;26559;p7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0" name="Google Shape;26560;p7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1" name="Google Shape;26561;p77"/>
          <p:cNvGrpSpPr/>
          <p:nvPr/>
        </p:nvGrpSpPr>
        <p:grpSpPr>
          <a:xfrm>
            <a:off x="8038497" y="2906079"/>
            <a:ext cx="236568" cy="370105"/>
            <a:chOff x="8038497" y="2906079"/>
            <a:chExt cx="236568" cy="370105"/>
          </a:xfrm>
        </p:grpSpPr>
        <p:sp>
          <p:nvSpPr>
            <p:cNvPr id="26562" name="Google Shape;26562;p7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3" name="Google Shape;26563;p7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4" name="Google Shape;26564;p7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5" name="Google Shape;26565;p7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6" name="Google Shape;26566;p7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7" name="Google Shape;26567;p7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8" name="Google Shape;26568;p7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9" name="Google Shape;26569;p77"/>
          <p:cNvGrpSpPr/>
          <p:nvPr/>
        </p:nvGrpSpPr>
        <p:grpSpPr>
          <a:xfrm>
            <a:off x="6324130" y="1566303"/>
            <a:ext cx="370630" cy="261802"/>
            <a:chOff x="6324130" y="1566303"/>
            <a:chExt cx="370630" cy="261802"/>
          </a:xfrm>
        </p:grpSpPr>
        <p:sp>
          <p:nvSpPr>
            <p:cNvPr id="26570" name="Google Shape;26570;p7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1" name="Google Shape;26571;p7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2" name="Google Shape;26572;p7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3" name="Google Shape;26573;p7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4" name="Google Shape;26574;p7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5" name="Google Shape;26575;p7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6" name="Google Shape;26576;p7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7" name="Google Shape;26577;p7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8" name="Google Shape;26578;p7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9" name="Google Shape;26579;p7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0" name="Google Shape;26580;p7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1" name="Google Shape;26581;p7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2" name="Google Shape;26582;p7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3" name="Google Shape;26583;p7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4" name="Google Shape;26584;p7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5" name="Google Shape;26585;p7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6" name="Google Shape;26586;p7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87" name="Google Shape;26587;p77"/>
          <p:cNvGrpSpPr/>
          <p:nvPr/>
        </p:nvGrpSpPr>
        <p:grpSpPr>
          <a:xfrm>
            <a:off x="5232280" y="2026587"/>
            <a:ext cx="370840" cy="353213"/>
            <a:chOff x="5232280" y="2026587"/>
            <a:chExt cx="370840" cy="353213"/>
          </a:xfrm>
        </p:grpSpPr>
        <p:sp>
          <p:nvSpPr>
            <p:cNvPr id="26588" name="Google Shape;26588;p7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9" name="Google Shape;26589;p7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0" name="Google Shape;26590;p7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1" name="Google Shape;26591;p7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2" name="Google Shape;26592;p7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3" name="Google Shape;26593;p7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4" name="Google Shape;26594;p7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5" name="Google Shape;26595;p7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6" name="Google Shape;26596;p7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7" name="Google Shape;26597;p7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8" name="Google Shape;26598;p77"/>
          <p:cNvGrpSpPr/>
          <p:nvPr/>
        </p:nvGrpSpPr>
        <p:grpSpPr>
          <a:xfrm>
            <a:off x="7968961" y="2435329"/>
            <a:ext cx="379548" cy="365331"/>
            <a:chOff x="7968961" y="2435329"/>
            <a:chExt cx="379548" cy="365331"/>
          </a:xfrm>
        </p:grpSpPr>
        <p:sp>
          <p:nvSpPr>
            <p:cNvPr id="26599" name="Google Shape;26599;p7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0" name="Google Shape;26600;p7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1" name="Google Shape;26601;p7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2" name="Google Shape;26602;p7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3" name="Google Shape;26603;p7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4" name="Google Shape;26604;p7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05" name="Google Shape;26605;p77"/>
          <p:cNvGrpSpPr/>
          <p:nvPr/>
        </p:nvGrpSpPr>
        <p:grpSpPr>
          <a:xfrm>
            <a:off x="4136679" y="2115323"/>
            <a:ext cx="373305" cy="223217"/>
            <a:chOff x="4136679" y="2115323"/>
            <a:chExt cx="373305" cy="223217"/>
          </a:xfrm>
        </p:grpSpPr>
        <p:sp>
          <p:nvSpPr>
            <p:cNvPr id="26606" name="Google Shape;26606;p7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7" name="Google Shape;26607;p7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8" name="Google Shape;26608;p7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9" name="Google Shape;26609;p7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0" name="Google Shape;26610;p7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1" name="Google Shape;26611;p7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2" name="Google Shape;26612;p7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3" name="Google Shape;26613;p7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4" name="Google Shape;26614;p7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5" name="Google Shape;26615;p7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16" name="Google Shape;26616;p77"/>
          <p:cNvGrpSpPr/>
          <p:nvPr/>
        </p:nvGrpSpPr>
        <p:grpSpPr>
          <a:xfrm>
            <a:off x="7423823" y="2464077"/>
            <a:ext cx="372046" cy="307730"/>
            <a:chOff x="7423823" y="2464077"/>
            <a:chExt cx="372046" cy="307730"/>
          </a:xfrm>
        </p:grpSpPr>
        <p:sp>
          <p:nvSpPr>
            <p:cNvPr id="26617" name="Google Shape;26617;p7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8" name="Google Shape;26618;p7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9" name="Google Shape;26619;p7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0" name="Google Shape;26620;p7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1" name="Google Shape;26621;p7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2" name="Google Shape;26622;p7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3" name="Google Shape;26623;p7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4" name="Google Shape;26624;p7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5" name="Google Shape;26625;p7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6" name="Google Shape;26626;p7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7" name="Google Shape;26627;p7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8" name="Google Shape;26628;p7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9" name="Google Shape;26629;p7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30" name="Google Shape;26630;p77"/>
          <p:cNvGrpSpPr/>
          <p:nvPr/>
        </p:nvGrpSpPr>
        <p:grpSpPr>
          <a:xfrm>
            <a:off x="3882511" y="3365156"/>
            <a:ext cx="295061" cy="370263"/>
            <a:chOff x="3882511" y="3365156"/>
            <a:chExt cx="295061" cy="370263"/>
          </a:xfrm>
        </p:grpSpPr>
        <p:sp>
          <p:nvSpPr>
            <p:cNvPr id="26631" name="Google Shape;26631;p7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2" name="Google Shape;26632;p7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3" name="Google Shape;26633;p7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4" name="Google Shape;26634;p7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5" name="Google Shape;26635;p7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36" name="Google Shape;26636;p77"/>
          <p:cNvGrpSpPr/>
          <p:nvPr/>
        </p:nvGrpSpPr>
        <p:grpSpPr>
          <a:xfrm>
            <a:off x="5229788" y="1512217"/>
            <a:ext cx="370132" cy="370132"/>
            <a:chOff x="5229788" y="1512217"/>
            <a:chExt cx="370132" cy="370132"/>
          </a:xfrm>
        </p:grpSpPr>
        <p:sp>
          <p:nvSpPr>
            <p:cNvPr id="26637" name="Google Shape;26637;p7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8" name="Google Shape;26638;p7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9" name="Google Shape;26639;p7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0" name="Google Shape;26640;p7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1" name="Google Shape;26641;p7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2" name="Google Shape;26642;p7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3" name="Google Shape;26643;p7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4" name="Google Shape;26644;p7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5" name="Google Shape;26645;p7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6" name="Google Shape;26646;p7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7" name="Google Shape;26647;p7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8" name="Google Shape;26648;p7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9" name="Google Shape;26649;p7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0" name="Google Shape;26650;p7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1" name="Google Shape;26651;p7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2" name="Google Shape;26652;p7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3" name="Google Shape;26653;p7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4" name="Google Shape;26654;p77"/>
          <p:cNvGrpSpPr/>
          <p:nvPr/>
        </p:nvGrpSpPr>
        <p:grpSpPr>
          <a:xfrm>
            <a:off x="6041869" y="3365392"/>
            <a:ext cx="373882" cy="370053"/>
            <a:chOff x="6041869" y="3365392"/>
            <a:chExt cx="373882" cy="370053"/>
          </a:xfrm>
        </p:grpSpPr>
        <p:sp>
          <p:nvSpPr>
            <p:cNvPr id="26655" name="Google Shape;26655;p7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6" name="Google Shape;26656;p7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7" name="Google Shape;26657;p7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8" name="Google Shape;26658;p7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9" name="Google Shape;26659;p7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0" name="Google Shape;26660;p7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1" name="Google Shape;26661;p7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2" name="Google Shape;26662;p7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3" name="Google Shape;26663;p7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4" name="Google Shape;26664;p7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65" name="Google Shape;26665;p77"/>
          <p:cNvGrpSpPr/>
          <p:nvPr/>
        </p:nvGrpSpPr>
        <p:grpSpPr>
          <a:xfrm>
            <a:off x="4684309" y="2087493"/>
            <a:ext cx="374748" cy="279140"/>
            <a:chOff x="4684309" y="2087493"/>
            <a:chExt cx="374748" cy="279140"/>
          </a:xfrm>
        </p:grpSpPr>
        <p:sp>
          <p:nvSpPr>
            <p:cNvPr id="26666" name="Google Shape;26666;p7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7" name="Google Shape;26667;p7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8" name="Google Shape;26668;p7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9" name="Google Shape;26669;p7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0" name="Google Shape;26670;p7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1" name="Google Shape;26671;p7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2" name="Google Shape;26672;p7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3" name="Google Shape;26673;p7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4" name="Google Shape;26674;p7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5" name="Google Shape;26675;p7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6" name="Google Shape;26676;p7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7" name="Google Shape;26677;p7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78" name="Google Shape;26678;p77"/>
          <p:cNvGrpSpPr/>
          <p:nvPr/>
        </p:nvGrpSpPr>
        <p:grpSpPr>
          <a:xfrm>
            <a:off x="7521110" y="2906131"/>
            <a:ext cx="175400" cy="370053"/>
            <a:chOff x="7521110" y="2906131"/>
            <a:chExt cx="175400" cy="370053"/>
          </a:xfrm>
        </p:grpSpPr>
        <p:sp>
          <p:nvSpPr>
            <p:cNvPr id="26679" name="Google Shape;26679;p7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0" name="Google Shape;26680;p7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1" name="Google Shape;26681;p7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2" name="Google Shape;26682;p7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3" name="Google Shape;26683;p7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4" name="Google Shape;26684;p7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5" name="Google Shape;26685;p7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6" name="Google Shape;26686;p7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7" name="Google Shape;26687;p7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88" name="Google Shape;26688;p77"/>
          <p:cNvGrpSpPr/>
          <p:nvPr/>
        </p:nvGrpSpPr>
        <p:grpSpPr>
          <a:xfrm>
            <a:off x="3586925" y="1523286"/>
            <a:ext cx="371023" cy="347915"/>
            <a:chOff x="3586925" y="1523286"/>
            <a:chExt cx="371023" cy="347915"/>
          </a:xfrm>
        </p:grpSpPr>
        <p:sp>
          <p:nvSpPr>
            <p:cNvPr id="26689" name="Google Shape;26689;p7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0" name="Google Shape;26690;p7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1" name="Google Shape;26691;p7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2" name="Google Shape;26692;p7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3" name="Google Shape;26693;p7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4" name="Google Shape;26694;p7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5" name="Google Shape;26695;p7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6" name="Google Shape;26696;p7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7" name="Google Shape;26697;p7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8" name="Google Shape;26698;p7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9" name="Google Shape;26699;p7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0" name="Google Shape;26700;p7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1" name="Google Shape;26701;p7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2" name="Google Shape;26702;p7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3" name="Google Shape;26703;p7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4" name="Google Shape;26704;p7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5" name="Google Shape;26705;p7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6" name="Google Shape;26706;p7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7" name="Google Shape;26707;p7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08" name="Google Shape;26708;p77"/>
          <p:cNvGrpSpPr/>
          <p:nvPr/>
        </p:nvGrpSpPr>
        <p:grpSpPr>
          <a:xfrm>
            <a:off x="6876009" y="2475461"/>
            <a:ext cx="370158" cy="285120"/>
            <a:chOff x="6876009" y="2475461"/>
            <a:chExt cx="370158" cy="285120"/>
          </a:xfrm>
        </p:grpSpPr>
        <p:sp>
          <p:nvSpPr>
            <p:cNvPr id="26709" name="Google Shape;26709;p7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0" name="Google Shape;26710;p7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1" name="Google Shape;26711;p7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2" name="Google Shape;26712;p7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3" name="Google Shape;26713;p7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4" name="Google Shape;26714;p7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5" name="Google Shape;26715;p7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6" name="Google Shape;26716;p7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7" name="Google Shape;26717;p7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8" name="Google Shape;26718;p77"/>
          <p:cNvGrpSpPr/>
          <p:nvPr/>
        </p:nvGrpSpPr>
        <p:grpSpPr>
          <a:xfrm>
            <a:off x="6328222" y="2445847"/>
            <a:ext cx="370158" cy="344269"/>
            <a:chOff x="6328222" y="2445847"/>
            <a:chExt cx="370158" cy="344269"/>
          </a:xfrm>
        </p:grpSpPr>
        <p:sp>
          <p:nvSpPr>
            <p:cNvPr id="26719" name="Google Shape;26719;p7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0" name="Google Shape;26720;p7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1" name="Google Shape;26721;p7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2" name="Google Shape;26722;p7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3" name="Google Shape;26723;p7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4" name="Google Shape;26724;p7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5" name="Google Shape;26725;p7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6" name="Google Shape;26726;p7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27" name="Google Shape;26727;p77"/>
          <p:cNvGrpSpPr/>
          <p:nvPr/>
        </p:nvGrpSpPr>
        <p:grpSpPr>
          <a:xfrm>
            <a:off x="5249540" y="2432942"/>
            <a:ext cx="351639" cy="370184"/>
            <a:chOff x="5249540" y="2432942"/>
            <a:chExt cx="351639" cy="370184"/>
          </a:xfrm>
        </p:grpSpPr>
        <p:sp>
          <p:nvSpPr>
            <p:cNvPr id="26728" name="Google Shape;26728;p7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9" name="Google Shape;26729;p7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0" name="Google Shape;26730;p7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1" name="Google Shape;26731;p7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2" name="Google Shape;26732;p7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3" name="Google Shape;26733;p7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4" name="Google Shape;26734;p7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35" name="Google Shape;26735;p77"/>
          <p:cNvGrpSpPr/>
          <p:nvPr/>
        </p:nvGrpSpPr>
        <p:grpSpPr>
          <a:xfrm>
            <a:off x="4137047" y="2482176"/>
            <a:ext cx="371102" cy="271585"/>
            <a:chOff x="4137047" y="2482176"/>
            <a:chExt cx="371102" cy="271585"/>
          </a:xfrm>
        </p:grpSpPr>
        <p:sp>
          <p:nvSpPr>
            <p:cNvPr id="26736" name="Google Shape;26736;p7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7" name="Google Shape;26737;p7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8" name="Google Shape;26738;p7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9" name="Google Shape;26739;p7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0" name="Google Shape;26740;p7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1" name="Google Shape;26741;p7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2" name="Google Shape;26742;p7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3" name="Google Shape;26743;p7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4" name="Google Shape;26744;p7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5" name="Google Shape;26745;p7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6" name="Google Shape;26746;p7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47" name="Google Shape;26747;p77"/>
          <p:cNvGrpSpPr/>
          <p:nvPr/>
        </p:nvGrpSpPr>
        <p:grpSpPr>
          <a:xfrm>
            <a:off x="4686434" y="2432916"/>
            <a:ext cx="367377" cy="370079"/>
            <a:chOff x="4686434" y="2432916"/>
            <a:chExt cx="367377" cy="370079"/>
          </a:xfrm>
        </p:grpSpPr>
        <p:sp>
          <p:nvSpPr>
            <p:cNvPr id="26748" name="Google Shape;26748;p7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9" name="Google Shape;26749;p7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0" name="Google Shape;26750;p7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1" name="Google Shape;26751;p7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2" name="Google Shape;26752;p7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3" name="Google Shape;26753;p7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4" name="Google Shape;26754;p7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5" name="Google Shape;26755;p7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6" name="Google Shape;26756;p7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7" name="Google Shape;26757;p7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8" name="Google Shape;26758;p7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9" name="Google Shape;26759;p77"/>
          <p:cNvGrpSpPr/>
          <p:nvPr/>
        </p:nvGrpSpPr>
        <p:grpSpPr>
          <a:xfrm>
            <a:off x="6328222" y="2056306"/>
            <a:ext cx="372099" cy="293986"/>
            <a:chOff x="6328222" y="2056306"/>
            <a:chExt cx="372099" cy="293986"/>
          </a:xfrm>
        </p:grpSpPr>
        <p:sp>
          <p:nvSpPr>
            <p:cNvPr id="26760" name="Google Shape;26760;p7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1" name="Google Shape;26761;p7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2" name="Google Shape;26762;p7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3" name="Google Shape;26763;p7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4" name="Google Shape;26764;p7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5" name="Google Shape;26765;p7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6" name="Google Shape;26766;p7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7" name="Google Shape;26767;p7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8" name="Google Shape;26768;p7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9" name="Google Shape;26769;p77"/>
          <p:cNvGrpSpPr/>
          <p:nvPr/>
        </p:nvGrpSpPr>
        <p:grpSpPr>
          <a:xfrm>
            <a:off x="5789327" y="2432968"/>
            <a:ext cx="352531" cy="370132"/>
            <a:chOff x="5789327" y="2432968"/>
            <a:chExt cx="352531" cy="370132"/>
          </a:xfrm>
        </p:grpSpPr>
        <p:sp>
          <p:nvSpPr>
            <p:cNvPr id="26770" name="Google Shape;26770;p7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1" name="Google Shape;26771;p7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2" name="Google Shape;26772;p7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3" name="Google Shape;26773;p7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4" name="Google Shape;26774;p7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5" name="Google Shape;26775;p7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6" name="Google Shape;26776;p7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7" name="Google Shape;26777;p7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8" name="Google Shape;26778;p7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9" name="Google Shape;26779;p7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80" name="Google Shape;26780;p77"/>
          <p:cNvGrpSpPr/>
          <p:nvPr/>
        </p:nvGrpSpPr>
        <p:grpSpPr>
          <a:xfrm>
            <a:off x="874612" y="1980134"/>
            <a:ext cx="322314" cy="370158"/>
            <a:chOff x="874612" y="1980134"/>
            <a:chExt cx="322314" cy="370158"/>
          </a:xfrm>
        </p:grpSpPr>
        <p:sp>
          <p:nvSpPr>
            <p:cNvPr id="26781" name="Google Shape;26781;p7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2" name="Google Shape;26782;p7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3" name="Google Shape;26783;p7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4" name="Google Shape;26784;p7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5" name="Google Shape;26785;p7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6" name="Google Shape;26786;p7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7" name="Google Shape;26787;p7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8" name="Google Shape;26788;p7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9" name="Google Shape;26789;p7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0" name="Google Shape;26790;p7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1" name="Google Shape;26791;p7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2" name="Google Shape;26792;p7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3" name="Google Shape;26793;p7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4" name="Google Shape;26794;p7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5" name="Google Shape;26795;p7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6" name="Google Shape;26796;p7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7" name="Google Shape;26797;p7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8" name="Google Shape;26798;p77"/>
          <p:cNvGrpSpPr/>
          <p:nvPr/>
        </p:nvGrpSpPr>
        <p:grpSpPr>
          <a:xfrm>
            <a:off x="3039662" y="2514780"/>
            <a:ext cx="374223" cy="329764"/>
            <a:chOff x="3039662" y="2514780"/>
            <a:chExt cx="374223" cy="329764"/>
          </a:xfrm>
        </p:grpSpPr>
        <p:sp>
          <p:nvSpPr>
            <p:cNvPr id="26799" name="Google Shape;26799;p7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0" name="Google Shape;26800;p7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1" name="Google Shape;26801;p7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2" name="Google Shape;26802;p7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3" name="Google Shape;26803;p7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4" name="Google Shape;26804;p7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5" name="Google Shape;26805;p7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6" name="Google Shape;26806;p7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7" name="Google Shape;26807;p7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8" name="Google Shape;26808;p7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9" name="Google Shape;26809;p7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0" name="Google Shape;26810;p7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1" name="Google Shape;26811;p7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2" name="Google Shape;26812;p7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3" name="Google Shape;26813;p7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4" name="Google Shape;26814;p7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5" name="Google Shape;26815;p7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6" name="Google Shape;26816;p7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17" name="Google Shape;26817;p77"/>
          <p:cNvGrpSpPr/>
          <p:nvPr/>
        </p:nvGrpSpPr>
        <p:grpSpPr>
          <a:xfrm>
            <a:off x="1946369" y="2563122"/>
            <a:ext cx="374066" cy="233395"/>
            <a:chOff x="1946369" y="2563122"/>
            <a:chExt cx="374066" cy="233395"/>
          </a:xfrm>
        </p:grpSpPr>
        <p:sp>
          <p:nvSpPr>
            <p:cNvPr id="26818" name="Google Shape;26818;p7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9" name="Google Shape;26819;p7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0" name="Google Shape;26820;p7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1" name="Google Shape;26821;p7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2" name="Google Shape;26822;p7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3" name="Google Shape;26823;p7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4" name="Google Shape;26824;p7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5" name="Google Shape;26825;p7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26" name="Google Shape;26826;p77"/>
          <p:cNvGrpSpPr/>
          <p:nvPr/>
        </p:nvGrpSpPr>
        <p:grpSpPr>
          <a:xfrm>
            <a:off x="4135263" y="2906184"/>
            <a:ext cx="374040" cy="370184"/>
            <a:chOff x="4135263" y="2906184"/>
            <a:chExt cx="374040" cy="370184"/>
          </a:xfrm>
        </p:grpSpPr>
        <p:sp>
          <p:nvSpPr>
            <p:cNvPr id="26827" name="Google Shape;26827;p7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8" name="Google Shape;26828;p7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9" name="Google Shape;26829;p7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0" name="Google Shape;26830;p77"/>
          <p:cNvGrpSpPr/>
          <p:nvPr/>
        </p:nvGrpSpPr>
        <p:grpSpPr>
          <a:xfrm>
            <a:off x="4683601" y="2906184"/>
            <a:ext cx="372676" cy="370184"/>
            <a:chOff x="4683601" y="2906184"/>
            <a:chExt cx="372676" cy="370184"/>
          </a:xfrm>
        </p:grpSpPr>
        <p:sp>
          <p:nvSpPr>
            <p:cNvPr id="26831" name="Google Shape;26831;p7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2" name="Google Shape;26832;p7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3" name="Google Shape;26833;p7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4" name="Google Shape;26834;p7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5" name="Google Shape;26835;p7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6" name="Google Shape;26836;p7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7" name="Google Shape;26837;p77"/>
          <p:cNvGrpSpPr/>
          <p:nvPr/>
        </p:nvGrpSpPr>
        <p:grpSpPr>
          <a:xfrm>
            <a:off x="870808" y="2906053"/>
            <a:ext cx="329134" cy="370132"/>
            <a:chOff x="870808" y="2906053"/>
            <a:chExt cx="329134" cy="370132"/>
          </a:xfrm>
        </p:grpSpPr>
        <p:sp>
          <p:nvSpPr>
            <p:cNvPr id="26838" name="Google Shape;26838;p7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9" name="Google Shape;26839;p7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0" name="Google Shape;26840;p7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1" name="Google Shape;26841;p7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2" name="Google Shape;26842;p7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3" name="Google Shape;26843;p7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4" name="Google Shape;26844;p7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5" name="Google Shape;26845;p7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6" name="Google Shape;26846;p7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7" name="Google Shape;26847;p7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8" name="Google Shape;26848;p7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9" name="Google Shape;26849;p7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0" name="Google Shape;26850;p7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1" name="Google Shape;26851;p7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2" name="Google Shape;26852;p7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3" name="Google Shape;26853;p7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4" name="Google Shape;26854;p7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5" name="Google Shape;26855;p7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6" name="Google Shape;26856;p7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7" name="Google Shape;26857;p77"/>
          <p:cNvGrpSpPr/>
          <p:nvPr/>
        </p:nvGrpSpPr>
        <p:grpSpPr>
          <a:xfrm>
            <a:off x="1943878" y="2909069"/>
            <a:ext cx="374774" cy="364282"/>
            <a:chOff x="1943878" y="2909069"/>
            <a:chExt cx="374774" cy="364282"/>
          </a:xfrm>
        </p:grpSpPr>
        <p:sp>
          <p:nvSpPr>
            <p:cNvPr id="26858" name="Google Shape;26858;p7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9" name="Google Shape;26859;p7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0" name="Google Shape;26860;p7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1" name="Google Shape;26861;p7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2" name="Google Shape;26862;p7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3" name="Google Shape;26863;p7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4" name="Google Shape;26864;p7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5" name="Google Shape;26865;p7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6" name="Google Shape;26866;p7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7" name="Google Shape;26867;p7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8" name="Google Shape;26868;p7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9" name="Google Shape;26869;p7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0" name="Google Shape;26870;p7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1" name="Google Shape;26871;p7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2" name="Google Shape;26872;p7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3" name="Google Shape;26873;p7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4" name="Google Shape;26874;p7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5" name="Google Shape;26875;p7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6" name="Google Shape;26876;p7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7" name="Google Shape;26877;p7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8" name="Google Shape;26878;p7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9" name="Google Shape;26879;p77"/>
          <p:cNvGrpSpPr/>
          <p:nvPr/>
        </p:nvGrpSpPr>
        <p:grpSpPr>
          <a:xfrm>
            <a:off x="1128072" y="3365261"/>
            <a:ext cx="328872" cy="370158"/>
            <a:chOff x="1128072" y="3365261"/>
            <a:chExt cx="328872" cy="370158"/>
          </a:xfrm>
        </p:grpSpPr>
        <p:sp>
          <p:nvSpPr>
            <p:cNvPr id="26880" name="Google Shape;26880;p7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1" name="Google Shape;26881;p7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2" name="Google Shape;26882;p7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3" name="Google Shape;26883;p7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4" name="Google Shape;26884;p7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5" name="Google Shape;26885;p7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6" name="Google Shape;26886;p7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7" name="Google Shape;26887;p7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8" name="Google Shape;26888;p7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9" name="Google Shape;26889;p7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0" name="Google Shape;26890;p7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1" name="Google Shape;26891;p7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2" name="Google Shape;26892;p7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3" name="Google Shape;26893;p7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4" name="Google Shape;26894;p7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5" name="Google Shape;26895;p7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6" name="Google Shape;26896;p7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7" name="Google Shape;26897;p7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8" name="Google Shape;26898;p7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9" name="Google Shape;26899;p7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0" name="Google Shape;26900;p7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1" name="Google Shape;26901;p7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2" name="Google Shape;26902;p7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3" name="Google Shape;26903;p7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4" name="Google Shape;26904;p7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5" name="Google Shape;26905;p7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6" name="Google Shape;26906;p7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7" name="Google Shape;26907;p7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8" name="Google Shape;26908;p7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9" name="Google Shape;26909;p7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0" name="Google Shape;26910;p7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1" name="Google Shape;26911;p7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2" name="Google Shape;26912;p7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3" name="Google Shape;26913;p7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4" name="Google Shape;26914;p7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5" name="Google Shape;26915;p7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6" name="Google Shape;26916;p7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7" name="Google Shape;26917;p7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8" name="Google Shape;26918;p7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9" name="Google Shape;26919;p7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0" name="Google Shape;26920;p7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1" name="Google Shape;26921;p7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2" name="Google Shape;26922;p7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3" name="Google Shape;26923;p7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24" name="Google Shape;26924;p77"/>
          <p:cNvGrpSpPr/>
          <p:nvPr/>
        </p:nvGrpSpPr>
        <p:grpSpPr>
          <a:xfrm>
            <a:off x="5776868" y="1515181"/>
            <a:ext cx="370866" cy="364151"/>
            <a:chOff x="5776868" y="1515181"/>
            <a:chExt cx="370866" cy="364151"/>
          </a:xfrm>
        </p:grpSpPr>
        <p:sp>
          <p:nvSpPr>
            <p:cNvPr id="26925" name="Google Shape;26925;p7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6" name="Google Shape;26926;p7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7" name="Google Shape;26927;p7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8" name="Google Shape;26928;p7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9" name="Google Shape;26929;p7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0" name="Google Shape;26930;p7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1" name="Google Shape;26931;p7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2" name="Google Shape;26932;p7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3" name="Google Shape;26933;p7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4" name="Google Shape;26934;p7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5" name="Google Shape;26935;p7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6" name="Google Shape;26936;p7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7" name="Google Shape;26937;p7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8" name="Google Shape;26938;p7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9" name="Google Shape;26939;p7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0" name="Google Shape;26940;p7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1" name="Google Shape;26941;p7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2" name="Google Shape;26942;p77"/>
          <p:cNvGrpSpPr/>
          <p:nvPr/>
        </p:nvGrpSpPr>
        <p:grpSpPr>
          <a:xfrm>
            <a:off x="3577849" y="2432942"/>
            <a:ext cx="393660" cy="370079"/>
            <a:chOff x="3577849" y="2432942"/>
            <a:chExt cx="393660" cy="370079"/>
          </a:xfrm>
        </p:grpSpPr>
        <p:sp>
          <p:nvSpPr>
            <p:cNvPr id="26943" name="Google Shape;26943;p7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4" name="Google Shape;26944;p7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5" name="Google Shape;26945;p7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6" name="Google Shape;26946;p7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7" name="Google Shape;26947;p7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8" name="Google Shape;26948;p7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9" name="Google Shape;26949;p7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0" name="Google Shape;26950;p7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1" name="Google Shape;26951;p7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2" name="Google Shape;26952;p7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3" name="Google Shape;26953;p77"/>
          <p:cNvGrpSpPr/>
          <p:nvPr/>
        </p:nvGrpSpPr>
        <p:grpSpPr>
          <a:xfrm>
            <a:off x="2493999" y="2927037"/>
            <a:ext cx="370132" cy="328164"/>
            <a:chOff x="2493999" y="2927037"/>
            <a:chExt cx="370132" cy="328164"/>
          </a:xfrm>
        </p:grpSpPr>
        <p:sp>
          <p:nvSpPr>
            <p:cNvPr id="26954" name="Google Shape;26954;p7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5" name="Google Shape;26955;p7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6" name="Google Shape;26956;p7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7" name="Google Shape;26957;p7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8" name="Google Shape;26958;p7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9" name="Google Shape;26959;p7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0" name="Google Shape;26960;p7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1" name="Google Shape;26961;p7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2" name="Google Shape;26962;p7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3" name="Google Shape;26963;p7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4" name="Google Shape;26964;p7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5" name="Google Shape;26965;p7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66" name="Google Shape;26966;p77"/>
          <p:cNvGrpSpPr/>
          <p:nvPr/>
        </p:nvGrpSpPr>
        <p:grpSpPr>
          <a:xfrm>
            <a:off x="3589417" y="2950696"/>
            <a:ext cx="370315" cy="281028"/>
            <a:chOff x="3589417" y="2950696"/>
            <a:chExt cx="370315" cy="281028"/>
          </a:xfrm>
        </p:grpSpPr>
        <p:sp>
          <p:nvSpPr>
            <p:cNvPr id="26967" name="Google Shape;26967;p7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8" name="Google Shape;26968;p7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9" name="Google Shape;26969;p7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0" name="Google Shape;26970;p7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1" name="Google Shape;26971;p7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2" name="Google Shape;26972;p7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3" name="Google Shape;26973;p7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4" name="Google Shape;26974;p7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5" name="Google Shape;26975;p7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6" name="Google Shape;26976;p7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7" name="Google Shape;26977;p7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8" name="Google Shape;26978;p7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9" name="Google Shape;26979;p7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0" name="Google Shape;26980;p7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1" name="Google Shape;26981;p7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2" name="Google Shape;26982;p7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3" name="Google Shape;26983;p7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4" name="Google Shape;26984;p7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5" name="Google Shape;26985;p7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6" name="Google Shape;26986;p7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87" name="Google Shape;26987;p77"/>
          <p:cNvGrpSpPr/>
          <p:nvPr/>
        </p:nvGrpSpPr>
        <p:grpSpPr>
          <a:xfrm>
            <a:off x="3032711" y="2911718"/>
            <a:ext cx="396125" cy="359062"/>
            <a:chOff x="3032711" y="2911718"/>
            <a:chExt cx="396125" cy="359062"/>
          </a:xfrm>
        </p:grpSpPr>
        <p:sp>
          <p:nvSpPr>
            <p:cNvPr id="26988" name="Google Shape;26988;p7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9" name="Google Shape;26989;p7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0" name="Google Shape;26990;p7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1" name="Google Shape;26991;p7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2" name="Google Shape;26992;p7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3" name="Google Shape;26993;p7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4" name="Google Shape;26994;p7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5" name="Google Shape;26995;p7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6" name="Google Shape;26996;p7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7" name="Google Shape;26997;p7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8" name="Google Shape;26998;p7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9" name="Google Shape;26999;p7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00" name="Google Shape;27000;p77"/>
          <p:cNvGrpSpPr/>
          <p:nvPr/>
        </p:nvGrpSpPr>
        <p:grpSpPr>
          <a:xfrm>
            <a:off x="7417764" y="1513397"/>
            <a:ext cx="373174" cy="367692"/>
            <a:chOff x="7417764" y="1513397"/>
            <a:chExt cx="373174" cy="367692"/>
          </a:xfrm>
        </p:grpSpPr>
        <p:sp>
          <p:nvSpPr>
            <p:cNvPr id="27001" name="Google Shape;27001;p7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2" name="Google Shape;27002;p7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3" name="Google Shape;27003;p7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4" name="Google Shape;27004;p7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5" name="Google Shape;27005;p7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6" name="Google Shape;27006;p7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7" name="Google Shape;27007;p7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8" name="Google Shape;27008;p7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9" name="Google Shape;27009;p7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0" name="Google Shape;27010;p7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1" name="Google Shape;27011;p7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2" name="Google Shape;27012;p7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3" name="Google Shape;27013;p7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4" name="Google Shape;27014;p7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5" name="Google Shape;27015;p7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6" name="Google Shape;27016;p7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7" name="Google Shape;27017;p7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8" name="Google Shape;27018;p7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9" name="Google Shape;27019;p7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20" name="Google Shape;27020;p77"/>
          <p:cNvGrpSpPr/>
          <p:nvPr/>
        </p:nvGrpSpPr>
        <p:grpSpPr>
          <a:xfrm>
            <a:off x="6871944" y="1514368"/>
            <a:ext cx="370132" cy="365672"/>
            <a:chOff x="6871944" y="1514368"/>
            <a:chExt cx="370132" cy="365672"/>
          </a:xfrm>
        </p:grpSpPr>
        <p:sp>
          <p:nvSpPr>
            <p:cNvPr id="27021" name="Google Shape;27021;p7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2" name="Google Shape;27022;p7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3" name="Google Shape;27023;p7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4" name="Google Shape;27024;p7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5" name="Google Shape;27025;p7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6" name="Google Shape;27026;p7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7" name="Google Shape;27027;p7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8" name="Google Shape;27028;p7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9" name="Google Shape;27029;p7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0" name="Google Shape;27030;p7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1" name="Google Shape;27031;p7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2" name="Google Shape;27032;p7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3" name="Google Shape;27033;p7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4" name="Google Shape;27034;p7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5" name="Google Shape;27035;p7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6" name="Google Shape;27036;p7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7" name="Google Shape;27037;p7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8" name="Google Shape;27038;p7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9" name="Google Shape;27039;p77"/>
          <p:cNvGrpSpPr/>
          <p:nvPr/>
        </p:nvGrpSpPr>
        <p:grpSpPr>
          <a:xfrm>
            <a:off x="6561931" y="3365261"/>
            <a:ext cx="400375" cy="370184"/>
            <a:chOff x="6561931" y="3365261"/>
            <a:chExt cx="400375" cy="370184"/>
          </a:xfrm>
        </p:grpSpPr>
        <p:sp>
          <p:nvSpPr>
            <p:cNvPr id="27040" name="Google Shape;27040;p7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1" name="Google Shape;27041;p7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2" name="Google Shape;27042;p7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3" name="Google Shape;27043;p7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4" name="Google Shape;27044;p7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5" name="Google Shape;27045;p7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6" name="Google Shape;27046;p7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7" name="Google Shape;27047;p7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8" name="Google Shape;27048;p7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9" name="Google Shape;27049;p7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0" name="Google Shape;27050;p7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1" name="Google Shape;27051;p7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2" name="Google Shape;27052;p77"/>
          <p:cNvGrpSpPr/>
          <p:nvPr/>
        </p:nvGrpSpPr>
        <p:grpSpPr>
          <a:xfrm>
            <a:off x="1942120" y="1985852"/>
            <a:ext cx="378315" cy="358695"/>
            <a:chOff x="1942120" y="1985852"/>
            <a:chExt cx="378315" cy="358695"/>
          </a:xfrm>
        </p:grpSpPr>
        <p:sp>
          <p:nvSpPr>
            <p:cNvPr id="27053" name="Google Shape;27053;p7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4" name="Google Shape;27054;p7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5" name="Google Shape;27055;p7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6" name="Google Shape;27056;p7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7" name="Google Shape;27057;p7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8" name="Google Shape;27058;p7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9" name="Google Shape;27059;p7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0" name="Google Shape;27060;p7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1" name="Google Shape;27061;p7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2" name="Google Shape;27062;p7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3" name="Google Shape;27063;p7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4" name="Google Shape;27064;p7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5" name="Google Shape;27065;p7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6" name="Google Shape;27066;p7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7" name="Google Shape;27067;p7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8" name="Google Shape;27068;p7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9" name="Google Shape;27069;p7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0" name="Google Shape;27070;p7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1" name="Google Shape;27071;p7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2" name="Google Shape;27072;p7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73" name="Google Shape;27073;p77"/>
          <p:cNvGrpSpPr/>
          <p:nvPr/>
        </p:nvGrpSpPr>
        <p:grpSpPr>
          <a:xfrm>
            <a:off x="1401415" y="2429218"/>
            <a:ext cx="364282" cy="374197"/>
            <a:chOff x="1401415" y="2429218"/>
            <a:chExt cx="364282" cy="374197"/>
          </a:xfrm>
        </p:grpSpPr>
        <p:sp>
          <p:nvSpPr>
            <p:cNvPr id="27074" name="Google Shape;27074;p7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5" name="Google Shape;27075;p7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6" name="Google Shape;27076;p7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7" name="Google Shape;27077;p7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8" name="Google Shape;27078;p7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9" name="Google Shape;27079;p7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0" name="Google Shape;27080;p7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1" name="Google Shape;27081;p7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2" name="Google Shape;27082;p7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3" name="Google Shape;27083;p7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4" name="Google Shape;27084;p7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5" name="Google Shape;27085;p7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6" name="Google Shape;27086;p7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7" name="Google Shape;27087;p7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8" name="Google Shape;27088;p7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9" name="Google Shape;27089;p77"/>
          <p:cNvGrpSpPr/>
          <p:nvPr/>
        </p:nvGrpSpPr>
        <p:grpSpPr>
          <a:xfrm>
            <a:off x="7110427" y="3365261"/>
            <a:ext cx="400401" cy="370184"/>
            <a:chOff x="7110427" y="3365261"/>
            <a:chExt cx="400401" cy="370184"/>
          </a:xfrm>
        </p:grpSpPr>
        <p:sp>
          <p:nvSpPr>
            <p:cNvPr id="27090" name="Google Shape;27090;p7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1" name="Google Shape;27091;p7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2" name="Google Shape;27092;p7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3" name="Google Shape;27093;p7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4" name="Google Shape;27094;p7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5" name="Google Shape;27095;p7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6" name="Google Shape;27096;p7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7" name="Google Shape;27097;p77"/>
          <p:cNvGrpSpPr/>
          <p:nvPr/>
        </p:nvGrpSpPr>
        <p:grpSpPr>
          <a:xfrm>
            <a:off x="7658949" y="3363137"/>
            <a:ext cx="400375" cy="370132"/>
            <a:chOff x="7658949" y="3363137"/>
            <a:chExt cx="400375" cy="370132"/>
          </a:xfrm>
        </p:grpSpPr>
        <p:sp>
          <p:nvSpPr>
            <p:cNvPr id="27098" name="Google Shape;27098;p7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9" name="Google Shape;27099;p7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0" name="Google Shape;27100;p7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1" name="Google Shape;27101;p7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2" name="Google Shape;27102;p7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03" name="Google Shape;27103;p77"/>
          <p:cNvGrpSpPr/>
          <p:nvPr/>
        </p:nvGrpSpPr>
        <p:grpSpPr>
          <a:xfrm>
            <a:off x="3304481" y="3379389"/>
            <a:ext cx="356623" cy="370105"/>
            <a:chOff x="3307156" y="3365314"/>
            <a:chExt cx="356623" cy="370105"/>
          </a:xfrm>
        </p:grpSpPr>
        <p:sp>
          <p:nvSpPr>
            <p:cNvPr id="27104" name="Google Shape;27104;p7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5" name="Google Shape;27105;p7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6" name="Google Shape;27106;p7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7" name="Google Shape;27107;p7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8" name="Google Shape;27108;p7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9" name="Google Shape;27109;p7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0" name="Google Shape;27110;p7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1" name="Google Shape;27111;p7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2" name="Google Shape;27112;p7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3" name="Google Shape;27113;p7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4" name="Google Shape;27114;p7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5" name="Google Shape;27115;p7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6" name="Google Shape;27116;p7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7" name="Google Shape;27117;p7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8" name="Google Shape;27118;p7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19" name="Google Shape;27119;p77"/>
          <p:cNvGrpSpPr/>
          <p:nvPr/>
        </p:nvGrpSpPr>
        <p:grpSpPr>
          <a:xfrm>
            <a:off x="7422407" y="1980107"/>
            <a:ext cx="372807" cy="370079"/>
            <a:chOff x="7422407" y="1980107"/>
            <a:chExt cx="372807" cy="370079"/>
          </a:xfrm>
        </p:grpSpPr>
        <p:sp>
          <p:nvSpPr>
            <p:cNvPr id="27120" name="Google Shape;27120;p7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1" name="Google Shape;27121;p7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2" name="Google Shape;27122;p7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3" name="Google Shape;27123;p7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4" name="Google Shape;27124;p7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5" name="Google Shape;27125;p7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6" name="Google Shape;27126;p7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7" name="Google Shape;27127;p7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8" name="Google Shape;27128;p7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9" name="Google Shape;27129;p7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0" name="Google Shape;27130;p7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1" name="Google Shape;27131;p7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2" name="Google Shape;27132;p7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3" name="Google Shape;27133;p77"/>
          <p:cNvGrpSpPr/>
          <p:nvPr/>
        </p:nvGrpSpPr>
        <p:grpSpPr>
          <a:xfrm>
            <a:off x="6916141" y="2906184"/>
            <a:ext cx="289737" cy="370394"/>
            <a:chOff x="6916141" y="2906184"/>
            <a:chExt cx="289737" cy="370394"/>
          </a:xfrm>
        </p:grpSpPr>
        <p:sp>
          <p:nvSpPr>
            <p:cNvPr id="27134" name="Google Shape;27134;p7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5" name="Google Shape;27135;p7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6" name="Google Shape;27136;p7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7" name="Google Shape;27137;p7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8" name="Google Shape;27138;p7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9" name="Google Shape;27139;p7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0" name="Google Shape;27140;p7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1" name="Google Shape;27141;p7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2" name="Google Shape;27142;p7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3" name="Google Shape;27143;p7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4" name="Google Shape;27144;p7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5" name="Google Shape;27145;p7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6" name="Google Shape;27146;p7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7" name="Google Shape;27147;p7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8" name="Google Shape;27148;p7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9" name="Google Shape;27149;p7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0" name="Google Shape;27150;p7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1" name="Google Shape;27151;p7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2" name="Google Shape;27152;p7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3" name="Google Shape;27153;p7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4" name="Google Shape;27154;p7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5" name="Google Shape;27155;p77"/>
          <p:cNvGrpSpPr/>
          <p:nvPr/>
        </p:nvGrpSpPr>
        <p:grpSpPr>
          <a:xfrm>
            <a:off x="7970194" y="2013577"/>
            <a:ext cx="372676" cy="331731"/>
            <a:chOff x="7970194" y="2013577"/>
            <a:chExt cx="372676" cy="331731"/>
          </a:xfrm>
        </p:grpSpPr>
        <p:sp>
          <p:nvSpPr>
            <p:cNvPr id="27156" name="Google Shape;27156;p7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7" name="Google Shape;27157;p7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8" name="Google Shape;27158;p7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9" name="Google Shape;27159;p7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0" name="Google Shape;27160;p7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1" name="Google Shape;27161;p7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2" name="Google Shape;27162;p7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3" name="Google Shape;27163;p7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4" name="Google Shape;27164;p7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5" name="Google Shape;27165;p7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66" name="Google Shape;27166;p77"/>
          <p:cNvGrpSpPr/>
          <p:nvPr/>
        </p:nvGrpSpPr>
        <p:grpSpPr>
          <a:xfrm>
            <a:off x="1416733" y="1512190"/>
            <a:ext cx="332964" cy="370158"/>
            <a:chOff x="1416733" y="1512190"/>
            <a:chExt cx="332964" cy="370158"/>
          </a:xfrm>
        </p:grpSpPr>
        <p:sp>
          <p:nvSpPr>
            <p:cNvPr id="27167" name="Google Shape;27167;p7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8" name="Google Shape;27168;p7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9" name="Google Shape;27169;p7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0" name="Google Shape;27170;p7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1" name="Google Shape;27171;p7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2" name="Google Shape;27172;p7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3" name="Google Shape;27173;p7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4" name="Google Shape;27174;p7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5" name="Google Shape;27175;p7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6" name="Google Shape;27176;p7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7" name="Google Shape;27177;p7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8" name="Google Shape;27178;p7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9" name="Google Shape;27179;p7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0" name="Google Shape;27180;p7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1" name="Google Shape;27181;p7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2" name="Google Shape;27182;p7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3" name="Google Shape;27183;p7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4" name="Google Shape;27184;p7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5" name="Google Shape;27185;p7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86" name="Google Shape;27186;p77"/>
          <p:cNvGrpSpPr/>
          <p:nvPr/>
        </p:nvGrpSpPr>
        <p:grpSpPr>
          <a:xfrm>
            <a:off x="5246366" y="2906105"/>
            <a:ext cx="342852" cy="370079"/>
            <a:chOff x="5246366" y="2906105"/>
            <a:chExt cx="342852" cy="370079"/>
          </a:xfrm>
        </p:grpSpPr>
        <p:sp>
          <p:nvSpPr>
            <p:cNvPr id="27187" name="Google Shape;27187;p7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8" name="Google Shape;27188;p7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9" name="Google Shape;27189;p7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0" name="Google Shape;27190;p7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1" name="Google Shape;27191;p7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2" name="Google Shape;27192;p7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93" name="Google Shape;27193;p77"/>
          <p:cNvGrpSpPr/>
          <p:nvPr/>
        </p:nvGrpSpPr>
        <p:grpSpPr>
          <a:xfrm>
            <a:off x="849667" y="2434883"/>
            <a:ext cx="371259" cy="366249"/>
            <a:chOff x="849667" y="2434883"/>
            <a:chExt cx="371259" cy="366249"/>
          </a:xfrm>
        </p:grpSpPr>
        <p:sp>
          <p:nvSpPr>
            <p:cNvPr id="27194" name="Google Shape;27194;p7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5" name="Google Shape;27195;p7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6" name="Google Shape;27196;p7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7" name="Google Shape;27197;p7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8" name="Google Shape;27198;p7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9" name="Google Shape;27199;p7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0" name="Google Shape;27200;p7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1" name="Google Shape;27201;p7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2" name="Google Shape;27202;p7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3" name="Google Shape;27203;p7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4" name="Google Shape;27204;p7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5" name="Google Shape;27205;p7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6" name="Google Shape;27206;p7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7" name="Google Shape;27207;p77"/>
          <p:cNvGrpSpPr/>
          <p:nvPr/>
        </p:nvGrpSpPr>
        <p:grpSpPr>
          <a:xfrm>
            <a:off x="4417026" y="3365366"/>
            <a:ext cx="332728" cy="370053"/>
            <a:chOff x="4417026" y="3365366"/>
            <a:chExt cx="332728" cy="370053"/>
          </a:xfrm>
        </p:grpSpPr>
        <p:sp>
          <p:nvSpPr>
            <p:cNvPr id="27208" name="Google Shape;27208;p7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9" name="Google Shape;27209;p7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0" name="Google Shape;27210;p7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1" name="Google Shape;27211;p7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2" name="Google Shape;27212;p7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3" name="Google Shape;27213;p7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4" name="Google Shape;27214;p7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5" name="Google Shape;27215;p7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6" name="Google Shape;27216;p7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7" name="Google Shape;27217;p7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8" name="Google Shape;27218;p7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9" name="Google Shape;27219;p7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0" name="Google Shape;27220;p7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1" name="Google Shape;27221;p7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2" name="Google Shape;27222;p7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3" name="Google Shape;27223;p7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4" name="Google Shape;27224;p7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5" name="Google Shape;27225;p7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26" name="Google Shape;27226;p77"/>
          <p:cNvGrpSpPr/>
          <p:nvPr/>
        </p:nvGrpSpPr>
        <p:grpSpPr>
          <a:xfrm>
            <a:off x="2497068" y="1980186"/>
            <a:ext cx="363994" cy="370105"/>
            <a:chOff x="2497068" y="1980186"/>
            <a:chExt cx="363994" cy="370105"/>
          </a:xfrm>
        </p:grpSpPr>
        <p:sp>
          <p:nvSpPr>
            <p:cNvPr id="27227" name="Google Shape;27227;p7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8" name="Google Shape;27228;p7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9" name="Google Shape;27229;p7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0" name="Google Shape;27230;p7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1" name="Google Shape;27231;p7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2" name="Google Shape;27232;p7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3" name="Google Shape;27233;p7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4" name="Google Shape;27234;p7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5" name="Google Shape;27235;p7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6" name="Google Shape;27236;p7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7" name="Google Shape;27237;p7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8" name="Google Shape;27238;p7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9" name="Google Shape;27239;p7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0" name="Google Shape;27240;p7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1" name="Google Shape;27241;p7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2" name="Google Shape;27242;p7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3" name="Google Shape;27243;p7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4" name="Google Shape;27244;p7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5" name="Google Shape;27245;p7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6" name="Google Shape;27246;p7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7" name="Google Shape;27247;p7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48" name="Google Shape;27248;p77"/>
          <p:cNvGrpSpPr/>
          <p:nvPr/>
        </p:nvGrpSpPr>
        <p:grpSpPr>
          <a:xfrm>
            <a:off x="5820278" y="2906158"/>
            <a:ext cx="294904" cy="370027"/>
            <a:chOff x="5820278" y="2906158"/>
            <a:chExt cx="294904" cy="370027"/>
          </a:xfrm>
        </p:grpSpPr>
        <p:sp>
          <p:nvSpPr>
            <p:cNvPr id="27249" name="Google Shape;27249;p7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0" name="Google Shape;27250;p7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1" name="Google Shape;27251;p7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2" name="Google Shape;27252;p7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3" name="Google Shape;27253;p7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4" name="Google Shape;27254;p7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5" name="Google Shape;27255;p7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56" name="Google Shape;27256;p77"/>
          <p:cNvGrpSpPr/>
          <p:nvPr/>
        </p:nvGrpSpPr>
        <p:grpSpPr>
          <a:xfrm>
            <a:off x="4946819" y="3383229"/>
            <a:ext cx="370132" cy="334223"/>
            <a:chOff x="4946819" y="3383229"/>
            <a:chExt cx="370132" cy="334223"/>
          </a:xfrm>
        </p:grpSpPr>
        <p:sp>
          <p:nvSpPr>
            <p:cNvPr id="27257" name="Google Shape;27257;p7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8" name="Google Shape;27258;p7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9" name="Google Shape;27259;p7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0" name="Google Shape;27260;p7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1" name="Google Shape;27261;p7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2" name="Google Shape;27262;p7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3" name="Google Shape;27263;p7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4" name="Google Shape;27264;p7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5" name="Google Shape;27265;p7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66" name="Google Shape;27266;p77"/>
          <p:cNvGrpSpPr/>
          <p:nvPr/>
        </p:nvGrpSpPr>
        <p:grpSpPr>
          <a:xfrm>
            <a:off x="3038403" y="1539234"/>
            <a:ext cx="375482" cy="316072"/>
            <a:chOff x="3038403" y="1539234"/>
            <a:chExt cx="375482" cy="316072"/>
          </a:xfrm>
        </p:grpSpPr>
        <p:sp>
          <p:nvSpPr>
            <p:cNvPr id="27267" name="Google Shape;27267;p7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68" name="Google Shape;27268;p77"/>
            <p:cNvGrpSpPr/>
            <p:nvPr/>
          </p:nvGrpSpPr>
          <p:grpSpPr>
            <a:xfrm>
              <a:off x="3038403" y="1539234"/>
              <a:ext cx="375482" cy="316072"/>
              <a:chOff x="3038403" y="1539234"/>
              <a:chExt cx="375482" cy="316072"/>
            </a:xfrm>
          </p:grpSpPr>
          <p:sp>
            <p:nvSpPr>
              <p:cNvPr id="27269" name="Google Shape;27269;p7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0" name="Google Shape;27270;p7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1" name="Google Shape;27271;p7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2" name="Google Shape;27272;p7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3" name="Google Shape;27273;p7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4" name="Google Shape;27274;p7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5" name="Google Shape;27275;p7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6" name="Google Shape;27276;p7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7" name="Google Shape;27277;p7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278" name="Google Shape;27278;p77"/>
          <p:cNvGrpSpPr/>
          <p:nvPr/>
        </p:nvGrpSpPr>
        <p:grpSpPr>
          <a:xfrm>
            <a:off x="6332865" y="2906131"/>
            <a:ext cx="360846" cy="370184"/>
            <a:chOff x="6332865" y="2906131"/>
            <a:chExt cx="360846" cy="370184"/>
          </a:xfrm>
        </p:grpSpPr>
        <p:sp>
          <p:nvSpPr>
            <p:cNvPr id="27279" name="Google Shape;27279;p7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0" name="Google Shape;27280;p7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1" name="Google Shape;27281;p7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2" name="Google Shape;27282;p7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3" name="Google Shape;27283;p7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4" name="Google Shape;27284;p7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5" name="Google Shape;27285;p7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6" name="Google Shape;27286;p7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7" name="Google Shape;27287;p7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8" name="Google Shape;27288;p7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9" name="Google Shape;27289;p7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0" name="Google Shape;27290;p77"/>
          <p:cNvGrpSpPr/>
          <p:nvPr/>
        </p:nvGrpSpPr>
        <p:grpSpPr>
          <a:xfrm>
            <a:off x="4135079" y="1518066"/>
            <a:ext cx="370132" cy="358223"/>
            <a:chOff x="4135079" y="1518066"/>
            <a:chExt cx="370132" cy="358223"/>
          </a:xfrm>
        </p:grpSpPr>
        <p:sp>
          <p:nvSpPr>
            <p:cNvPr id="27291" name="Google Shape;27291;p7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2" name="Google Shape;27292;p7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3" name="Google Shape;27293;p7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4" name="Google Shape;27294;p7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5" name="Google Shape;27295;p7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6" name="Google Shape;27296;p7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7" name="Google Shape;27297;p7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8" name="Google Shape;27298;p7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9" name="Google Shape;27299;p7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0" name="Google Shape;27300;p7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1" name="Google Shape;27301;p7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2" name="Google Shape;27302;p7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3" name="Google Shape;27303;p7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4" name="Google Shape;27304;p7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5" name="Google Shape;27305;p7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6" name="Google Shape;27306;p7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7" name="Google Shape;27307;p7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8" name="Google Shape;27308;p7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9" name="Google Shape;27309;p7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10" name="Google Shape;27310;p77"/>
          <p:cNvGrpSpPr/>
          <p:nvPr/>
        </p:nvGrpSpPr>
        <p:grpSpPr>
          <a:xfrm>
            <a:off x="6878869" y="1980134"/>
            <a:ext cx="361240" cy="370158"/>
            <a:chOff x="6878869" y="1980134"/>
            <a:chExt cx="361240" cy="370158"/>
          </a:xfrm>
        </p:grpSpPr>
        <p:sp>
          <p:nvSpPr>
            <p:cNvPr id="27311" name="Google Shape;27311;p7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2" name="Google Shape;27312;p7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3" name="Google Shape;27313;p7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4" name="Google Shape;27314;p7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5" name="Google Shape;27315;p7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6" name="Google Shape;27316;p7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7" name="Google Shape;27317;p7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8" name="Google Shape;27318;p7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9" name="Google Shape;27319;p7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0" name="Google Shape;27320;p7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1" name="Google Shape;27321;p7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2" name="Google Shape;27322;p7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3" name="Google Shape;27323;p7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24" name="Google Shape;27324;p77"/>
          <p:cNvGrpSpPr/>
          <p:nvPr/>
        </p:nvGrpSpPr>
        <p:grpSpPr>
          <a:xfrm>
            <a:off x="2493999" y="2550033"/>
            <a:ext cx="370132" cy="259467"/>
            <a:chOff x="2493999" y="2550033"/>
            <a:chExt cx="370132" cy="259467"/>
          </a:xfrm>
        </p:grpSpPr>
        <p:sp>
          <p:nvSpPr>
            <p:cNvPr id="27325" name="Google Shape;27325;p7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6" name="Google Shape;27326;p7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7" name="Google Shape;27327;p7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8" name="Google Shape;27328;p7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9" name="Google Shape;27329;p7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0" name="Google Shape;27330;p7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1" name="Google Shape;27331;p7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2" name="Google Shape;27332;p7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3" name="Google Shape;27333;p7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4" name="Google Shape;27334;p7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5" name="Google Shape;27335;p7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6" name="Google Shape;27336;p7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7" name="Google Shape;27337;p7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8" name="Google Shape;27338;p7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9" name="Google Shape;27339;p7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0" name="Google Shape;27340;p7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1" name="Google Shape;27341;p7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2" name="Google Shape;27342;p7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3" name="Google Shape;27343;p7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44" name="Google Shape;27344;p77"/>
          <p:cNvGrpSpPr/>
          <p:nvPr/>
        </p:nvGrpSpPr>
        <p:grpSpPr>
          <a:xfrm>
            <a:off x="1699703" y="3365261"/>
            <a:ext cx="281054" cy="370158"/>
            <a:chOff x="1699703" y="3365261"/>
            <a:chExt cx="281054" cy="370158"/>
          </a:xfrm>
        </p:grpSpPr>
        <p:sp>
          <p:nvSpPr>
            <p:cNvPr id="27345" name="Google Shape;27345;p7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6" name="Google Shape;27346;p7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7" name="Google Shape;27347;p7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8" name="Google Shape;27348;p7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9" name="Google Shape;27349;p7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0" name="Google Shape;27350;p7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1" name="Google Shape;27351;p7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2" name="Google Shape;27352;p7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3" name="Google Shape;27353;p7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4" name="Google Shape;27354;p7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5" name="Google Shape;27355;p7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6" name="Google Shape;27356;p7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7" name="Google Shape;27357;p7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58" name="Google Shape;27358;p77"/>
          <p:cNvGrpSpPr/>
          <p:nvPr/>
        </p:nvGrpSpPr>
        <p:grpSpPr>
          <a:xfrm>
            <a:off x="7966810" y="1519430"/>
            <a:ext cx="369974" cy="355626"/>
            <a:chOff x="7966810" y="1519430"/>
            <a:chExt cx="369974" cy="355626"/>
          </a:xfrm>
        </p:grpSpPr>
        <p:sp>
          <p:nvSpPr>
            <p:cNvPr id="27359" name="Google Shape;27359;p7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0" name="Google Shape;27360;p7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1" name="Google Shape;27361;p7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2" name="Google Shape;27362;p7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3" name="Google Shape;27363;p7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4" name="Google Shape;27364;p7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5" name="Google Shape;27365;p7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6" name="Google Shape;27366;p7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7" name="Google Shape;27367;p7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8" name="Google Shape;27368;p7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9" name="Google Shape;27369;p7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0" name="Google Shape;27370;p7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1" name="Google Shape;27371;p7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2" name="Google Shape;27372;p7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3" name="Google Shape;27373;p7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4" name="Google Shape;27374;p7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5" name="Google Shape;27375;p77"/>
          <p:cNvGrpSpPr/>
          <p:nvPr/>
        </p:nvGrpSpPr>
        <p:grpSpPr>
          <a:xfrm>
            <a:off x="2792628" y="3365340"/>
            <a:ext cx="290445" cy="370079"/>
            <a:chOff x="2792628" y="3365340"/>
            <a:chExt cx="290445" cy="370079"/>
          </a:xfrm>
        </p:grpSpPr>
        <p:sp>
          <p:nvSpPr>
            <p:cNvPr id="27376" name="Google Shape;27376;p7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7" name="Google Shape;27377;p7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8" name="Google Shape;27378;p7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9" name="Google Shape;27379;p7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0" name="Google Shape;27380;p7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1" name="Google Shape;27381;p7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2" name="Google Shape;27382;p7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3" name="Google Shape;27383;p7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4" name="Google Shape;27384;p7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5" name="Google Shape;27385;p7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6" name="Google Shape;27386;p7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7" name="Google Shape;27387;p7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8" name="Google Shape;27388;p7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9" name="Google Shape;27389;p7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90" name="Google Shape;27390;p77"/>
          <p:cNvGrpSpPr/>
          <p:nvPr/>
        </p:nvGrpSpPr>
        <p:grpSpPr>
          <a:xfrm>
            <a:off x="1389585" y="1988317"/>
            <a:ext cx="388125" cy="353790"/>
            <a:chOff x="1389585" y="1988317"/>
            <a:chExt cx="388125" cy="353790"/>
          </a:xfrm>
        </p:grpSpPr>
        <p:sp>
          <p:nvSpPr>
            <p:cNvPr id="27391" name="Google Shape;27391;p7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2" name="Google Shape;27392;p7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3" name="Google Shape;27393;p7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4" name="Google Shape;27394;p7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5" name="Google Shape;27395;p7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6" name="Google Shape;27396;p7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7" name="Google Shape;27397;p7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8" name="Google Shape;27398;p7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9" name="Google Shape;27399;p7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0" name="Google Shape;27400;p7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1" name="Google Shape;27401;p7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2" name="Google Shape;27402;p7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3" name="Google Shape;27403;p7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4" name="Google Shape;27404;p7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5" name="Google Shape;27405;p7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6" name="Google Shape;27406;p7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7" name="Google Shape;27407;p7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8" name="Google Shape;27408;p7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9" name="Google Shape;27409;p7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0" name="Google Shape;27410;p7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1" name="Google Shape;27411;p7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2" name="Google Shape;27412;p7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13" name="Google Shape;27413;p77"/>
          <p:cNvGrpSpPr/>
          <p:nvPr/>
        </p:nvGrpSpPr>
        <p:grpSpPr>
          <a:xfrm>
            <a:off x="2492924" y="1512190"/>
            <a:ext cx="370158" cy="370158"/>
            <a:chOff x="2492924" y="1512190"/>
            <a:chExt cx="370158" cy="370158"/>
          </a:xfrm>
        </p:grpSpPr>
        <p:sp>
          <p:nvSpPr>
            <p:cNvPr id="27414" name="Google Shape;27414;p7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5" name="Google Shape;27415;p7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6" name="Google Shape;27416;p7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7" name="Google Shape;27417;p7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8" name="Google Shape;27418;p7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9" name="Google Shape;27419;p7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0" name="Google Shape;27420;p7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1" name="Google Shape;27421;p7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2" name="Google Shape;27422;p7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3" name="Google Shape;27423;p7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4" name="Google Shape;27424;p7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5" name="Google Shape;27425;p7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6" name="Google Shape;27426;p7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7" name="Google Shape;27427;p7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8" name="Google Shape;27428;p7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9" name="Google Shape;27429;p7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0" name="Google Shape;27430;p7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1" name="Google Shape;27431;p7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2" name="Google Shape;27432;p7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3" name="Google Shape;27433;p7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4" name="Google Shape;27434;p7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5" name="Google Shape;27435;p7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36" name="Google Shape;27436;p77"/>
          <p:cNvGrpSpPr/>
          <p:nvPr/>
        </p:nvGrpSpPr>
        <p:grpSpPr>
          <a:xfrm>
            <a:off x="1933569" y="1512243"/>
            <a:ext cx="393975" cy="370105"/>
            <a:chOff x="1933569" y="1512243"/>
            <a:chExt cx="393975" cy="370105"/>
          </a:xfrm>
        </p:grpSpPr>
        <p:sp>
          <p:nvSpPr>
            <p:cNvPr id="27437" name="Google Shape;27437;p7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8" name="Google Shape;27438;p7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9" name="Google Shape;27439;p7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0" name="Google Shape;27440;p7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1" name="Google Shape;27441;p7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2" name="Google Shape;27442;p7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3" name="Google Shape;27443;p7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4" name="Google Shape;27444;p7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5" name="Google Shape;27445;p7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6" name="Google Shape;27446;p7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7" name="Google Shape;27447;p7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8" name="Google Shape;27448;p7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9" name="Google Shape;27449;p7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0" name="Google Shape;27450;p7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1" name="Google Shape;27451;p7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2" name="Google Shape;27452;p7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3" name="Google Shape;27453;p7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4" name="Google Shape;27454;p7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5" name="Google Shape;27455;p7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6" name="Google Shape;27456;p7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7" name="Google Shape;27457;p7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8" name="Google Shape;27458;p7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9" name="Google Shape;27459;p7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0" name="Google Shape;27460;p7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1" name="Google Shape;27461;p7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2" name="Google Shape;27462;p7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3" name="Google Shape;27463;p7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4" name="Google Shape;27464;p7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65" name="Google Shape;27465;p77"/>
          <p:cNvGrpSpPr/>
          <p:nvPr/>
        </p:nvGrpSpPr>
        <p:grpSpPr>
          <a:xfrm>
            <a:off x="2236106" y="3365392"/>
            <a:ext cx="306471" cy="370000"/>
            <a:chOff x="2236106" y="3365392"/>
            <a:chExt cx="306471" cy="370000"/>
          </a:xfrm>
        </p:grpSpPr>
        <p:sp>
          <p:nvSpPr>
            <p:cNvPr id="27466" name="Google Shape;27466;p7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7" name="Google Shape;27467;p7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8" name="Google Shape;27468;p7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9" name="Google Shape;27469;p7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0" name="Google Shape;27470;p7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1" name="Google Shape;27471;p7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2" name="Google Shape;27472;p7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3" name="Google Shape;27473;p7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4" name="Google Shape;27474;p7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5" name="Google Shape;27475;p7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6" name="Google Shape;27476;p7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7" name="Google Shape;27477;p7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8" name="Google Shape;27478;p7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9" name="Google Shape;27479;p7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80" name="Google Shape;27480;p77"/>
          <p:cNvGrpSpPr/>
          <p:nvPr/>
        </p:nvGrpSpPr>
        <p:grpSpPr>
          <a:xfrm>
            <a:off x="5492823" y="3385563"/>
            <a:ext cx="375325" cy="329606"/>
            <a:chOff x="5492823" y="3385563"/>
            <a:chExt cx="375325" cy="329606"/>
          </a:xfrm>
        </p:grpSpPr>
        <p:sp>
          <p:nvSpPr>
            <p:cNvPr id="27481" name="Google Shape;27481;p7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2" name="Google Shape;27482;p7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3" name="Google Shape;27483;p7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4" name="Google Shape;27484;p7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5" name="Google Shape;27485;p7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6" name="Google Shape;27486;p7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7" name="Google Shape;27487;p7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8" name="Google Shape;27488;p7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9" name="Google Shape;27489;p7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0" name="Google Shape;27490;p7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1" name="Google Shape;27491;p7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2" name="Google Shape;27492;p7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3" name="Google Shape;27493;p7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4" name="Google Shape;27494;p7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5" name="Google Shape;27495;p7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6" name="Google Shape;27496;p7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7" name="Google Shape;27497;p7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8" name="Google Shape;27498;p7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9" name="Google Shape;27499;p7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0" name="Google Shape;27500;p7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1" name="Google Shape;27501;p77"/>
          <p:cNvGrpSpPr/>
          <p:nvPr/>
        </p:nvGrpSpPr>
        <p:grpSpPr>
          <a:xfrm>
            <a:off x="3041787" y="2001118"/>
            <a:ext cx="370158" cy="328164"/>
            <a:chOff x="3041787" y="2001118"/>
            <a:chExt cx="370158" cy="328164"/>
          </a:xfrm>
        </p:grpSpPr>
        <p:sp>
          <p:nvSpPr>
            <p:cNvPr id="27502" name="Google Shape;27502;p7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3" name="Google Shape;27503;p7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4" name="Google Shape;27504;p7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5" name="Google Shape;27505;p7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6" name="Google Shape;27506;p7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7" name="Google Shape;27507;p7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8" name="Google Shape;27508;p7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9" name="Google Shape;27509;p7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0" name="Google Shape;27510;p7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1" name="Google Shape;27511;p7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2" name="Google Shape;27512;p7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3" name="Google Shape;27513;p7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4" name="Google Shape;27514;p7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5" name="Google Shape;27515;p7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6" name="Google Shape;27516;p7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7" name="Google Shape;27517;p7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8" name="Google Shape;27518;p7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9" name="Google Shape;27519;p7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0" name="Google Shape;27520;p77"/>
          <p:cNvGrpSpPr/>
          <p:nvPr/>
        </p:nvGrpSpPr>
        <p:grpSpPr>
          <a:xfrm>
            <a:off x="5779884" y="2039125"/>
            <a:ext cx="372309" cy="328216"/>
            <a:chOff x="5779884" y="2039125"/>
            <a:chExt cx="372309" cy="328216"/>
          </a:xfrm>
        </p:grpSpPr>
        <p:sp>
          <p:nvSpPr>
            <p:cNvPr id="27521" name="Google Shape;27521;p7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2" name="Google Shape;27522;p7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3" name="Google Shape;27523;p7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4" name="Google Shape;27524;p7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5" name="Google Shape;27525;p7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6" name="Google Shape;27526;p7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7" name="Google Shape;27527;p7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8" name="Google Shape;27528;p7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9" name="Google Shape;27529;p7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0" name="Google Shape;27530;p7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1" name="Google Shape;27531;p7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2" name="Google Shape;27532;p7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3" name="Google Shape;27533;p7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34" name="Google Shape;27534;p77"/>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7538"/>
        <p:cNvGrpSpPr/>
        <p:nvPr/>
      </p:nvGrpSpPr>
      <p:grpSpPr>
        <a:xfrm>
          <a:off x="0" y="0"/>
          <a:ext cx="0" cy="0"/>
          <a:chOff x="0" y="0"/>
          <a:chExt cx="0" cy="0"/>
        </a:xfrm>
      </p:grpSpPr>
      <p:grpSp>
        <p:nvGrpSpPr>
          <p:cNvPr id="27539" name="Google Shape;27539;p78"/>
          <p:cNvGrpSpPr/>
          <p:nvPr/>
        </p:nvGrpSpPr>
        <p:grpSpPr>
          <a:xfrm>
            <a:off x="878066" y="1981993"/>
            <a:ext cx="354610" cy="372358"/>
            <a:chOff x="878066" y="1981993"/>
            <a:chExt cx="354610" cy="372358"/>
          </a:xfrm>
        </p:grpSpPr>
        <p:sp>
          <p:nvSpPr>
            <p:cNvPr id="27540" name="Google Shape;27540;p7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1" name="Google Shape;27541;p7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2" name="Google Shape;27542;p7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3" name="Google Shape;27543;p7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4" name="Google Shape;27544;p7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5" name="Google Shape;27545;p7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6" name="Google Shape;27546;p7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7" name="Google Shape;27547;p7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8" name="Google Shape;27548;p7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9" name="Google Shape;27549;p7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0" name="Google Shape;27550;p7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1" name="Google Shape;27551;p7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2" name="Google Shape;27552;p7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3" name="Google Shape;27553;p7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4" name="Google Shape;27554;p78"/>
          <p:cNvGrpSpPr/>
          <p:nvPr/>
        </p:nvGrpSpPr>
        <p:grpSpPr>
          <a:xfrm>
            <a:off x="1345794" y="1982386"/>
            <a:ext cx="371650" cy="371624"/>
            <a:chOff x="1345794" y="1982386"/>
            <a:chExt cx="371650" cy="371624"/>
          </a:xfrm>
        </p:grpSpPr>
        <p:sp>
          <p:nvSpPr>
            <p:cNvPr id="27555" name="Google Shape;27555;p7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6" name="Google Shape;27556;p7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7" name="Google Shape;27557;p7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8" name="Google Shape;27558;p7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9" name="Google Shape;27559;p7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0" name="Google Shape;27560;p7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1" name="Google Shape;27561;p7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2" name="Google Shape;27562;p7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3" name="Google Shape;27563;p7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4" name="Google Shape;27564;p7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5" name="Google Shape;27565;p7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6" name="Google Shape;27566;p7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7" name="Google Shape;27567;p7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8" name="Google Shape;27568;p7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9" name="Google Shape;27569;p7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0" name="Google Shape;27570;p7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1" name="Google Shape;27571;p7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2" name="Google Shape;27572;p7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3" name="Google Shape;27573;p7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4" name="Google Shape;27574;p7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5" name="Google Shape;27575;p7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6" name="Google Shape;27576;p7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7" name="Google Shape;27577;p7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8" name="Google Shape;27578;p7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9" name="Google Shape;27579;p7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0" name="Google Shape;27580;p7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1" name="Google Shape;27581;p7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2" name="Google Shape;27582;p7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3" name="Google Shape;27583;p7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4" name="Google Shape;27584;p7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5" name="Google Shape;27585;p7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6" name="Google Shape;27586;p7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7" name="Google Shape;27587;p7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8" name="Google Shape;27588;p7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9" name="Google Shape;27589;p7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0" name="Google Shape;27590;p7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1" name="Google Shape;27591;p7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2" name="Google Shape;27592;p78"/>
          <p:cNvGrpSpPr/>
          <p:nvPr/>
        </p:nvGrpSpPr>
        <p:grpSpPr>
          <a:xfrm>
            <a:off x="1821465" y="1981993"/>
            <a:ext cx="372410" cy="372410"/>
            <a:chOff x="1821465" y="1981993"/>
            <a:chExt cx="372410" cy="372410"/>
          </a:xfrm>
        </p:grpSpPr>
        <p:sp>
          <p:nvSpPr>
            <p:cNvPr id="27593" name="Google Shape;27593;p7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4" name="Google Shape;27594;p7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5" name="Google Shape;27595;p7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6" name="Google Shape;27596;p7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7" name="Google Shape;27597;p7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8" name="Google Shape;27598;p7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9" name="Google Shape;27599;p7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0" name="Google Shape;27600;p7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1" name="Google Shape;27601;p7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2" name="Google Shape;27602;p7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3" name="Google Shape;27603;p7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4" name="Google Shape;27604;p7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5" name="Google Shape;27605;p7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6" name="Google Shape;27606;p7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07" name="Google Shape;27607;p78"/>
          <p:cNvGrpSpPr/>
          <p:nvPr/>
        </p:nvGrpSpPr>
        <p:grpSpPr>
          <a:xfrm>
            <a:off x="2276348" y="1981809"/>
            <a:ext cx="415901" cy="372699"/>
            <a:chOff x="2276348" y="1981809"/>
            <a:chExt cx="415901" cy="372699"/>
          </a:xfrm>
        </p:grpSpPr>
        <p:sp>
          <p:nvSpPr>
            <p:cNvPr id="27608" name="Google Shape;27608;p7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9" name="Google Shape;27609;p7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0" name="Google Shape;27610;p7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1" name="Google Shape;27611;p7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2" name="Google Shape;27612;p7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3" name="Google Shape;27613;p7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4" name="Google Shape;27614;p7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15" name="Google Shape;27615;p78"/>
          <p:cNvGrpSpPr/>
          <p:nvPr/>
        </p:nvGrpSpPr>
        <p:grpSpPr>
          <a:xfrm>
            <a:off x="2774354" y="2009990"/>
            <a:ext cx="372017" cy="316310"/>
            <a:chOff x="2774354" y="2009990"/>
            <a:chExt cx="372017" cy="316310"/>
          </a:xfrm>
        </p:grpSpPr>
        <p:sp>
          <p:nvSpPr>
            <p:cNvPr id="27616" name="Google Shape;27616;p7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7" name="Google Shape;27617;p7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8" name="Google Shape;27618;p7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9" name="Google Shape;27619;p7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0" name="Google Shape;27620;p7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1" name="Google Shape;27621;p7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2" name="Google Shape;27622;p7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3" name="Google Shape;27623;p7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4" name="Google Shape;27624;p7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5" name="Google Shape;27625;p7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6" name="Google Shape;27626;p7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7" name="Google Shape;27627;p7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8" name="Google Shape;27628;p7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9" name="Google Shape;27629;p7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0" name="Google Shape;27630;p7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1" name="Google Shape;27631;p7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2" name="Google Shape;27632;p7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3" name="Google Shape;27633;p7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4" name="Google Shape;27634;p7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5" name="Google Shape;27635;p7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6" name="Google Shape;27636;p7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7" name="Google Shape;27637;p7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8" name="Google Shape;27638;p7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9" name="Google Shape;27639;p7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0" name="Google Shape;27640;p7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1" name="Google Shape;27641;p7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42" name="Google Shape;27642;p78"/>
          <p:cNvGrpSpPr/>
          <p:nvPr/>
        </p:nvGrpSpPr>
        <p:grpSpPr>
          <a:xfrm>
            <a:off x="3722682" y="1981993"/>
            <a:ext cx="375818" cy="372043"/>
            <a:chOff x="3722682" y="1981993"/>
            <a:chExt cx="375818" cy="372043"/>
          </a:xfrm>
        </p:grpSpPr>
        <p:sp>
          <p:nvSpPr>
            <p:cNvPr id="27643" name="Google Shape;27643;p7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4" name="Google Shape;27644;p7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5" name="Google Shape;27645;p7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6" name="Google Shape;27646;p7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7" name="Google Shape;27647;p7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8" name="Google Shape;27648;p7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9" name="Google Shape;27649;p7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0" name="Google Shape;27650;p7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1" name="Google Shape;27651;p7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2" name="Google Shape;27652;p7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3" name="Google Shape;27653;p7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4" name="Google Shape;27654;p7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5" name="Google Shape;27655;p7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6" name="Google Shape;27656;p7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7" name="Google Shape;27657;p7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58" name="Google Shape;27658;p78"/>
          <p:cNvGrpSpPr/>
          <p:nvPr/>
        </p:nvGrpSpPr>
        <p:grpSpPr>
          <a:xfrm>
            <a:off x="4201394" y="1981809"/>
            <a:ext cx="373538" cy="372305"/>
            <a:chOff x="4201394" y="1981809"/>
            <a:chExt cx="373538" cy="372305"/>
          </a:xfrm>
        </p:grpSpPr>
        <p:sp>
          <p:nvSpPr>
            <p:cNvPr id="27659" name="Google Shape;27659;p7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0" name="Google Shape;27660;p7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1" name="Google Shape;27661;p7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2" name="Google Shape;27662;p7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3" name="Google Shape;27663;p7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4" name="Google Shape;27664;p7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5" name="Google Shape;27665;p7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6" name="Google Shape;27666;p7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7" name="Google Shape;27667;p7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8" name="Google Shape;27668;p7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9" name="Google Shape;27669;p7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0" name="Google Shape;27670;p7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1" name="Google Shape;27671;p7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2" name="Google Shape;27672;p7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3" name="Google Shape;27673;p7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4" name="Google Shape;27674;p7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75" name="Google Shape;27675;p78"/>
          <p:cNvGrpSpPr/>
          <p:nvPr/>
        </p:nvGrpSpPr>
        <p:grpSpPr>
          <a:xfrm>
            <a:off x="4659658" y="1500266"/>
            <a:ext cx="422743" cy="377784"/>
            <a:chOff x="4659658" y="1500266"/>
            <a:chExt cx="422743" cy="377784"/>
          </a:xfrm>
        </p:grpSpPr>
        <p:sp>
          <p:nvSpPr>
            <p:cNvPr id="27676" name="Google Shape;27676;p7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7" name="Google Shape;27677;p7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8" name="Google Shape;27678;p7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9" name="Google Shape;27679;p7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0" name="Google Shape;27680;p7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1" name="Google Shape;27681;p7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2" name="Google Shape;27682;p7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3" name="Google Shape;27683;p7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4" name="Google Shape;27684;p7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5" name="Google Shape;27685;p7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6" name="Google Shape;27686;p7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7" name="Google Shape;27687;p7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8" name="Google Shape;27688;p7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9" name="Google Shape;27689;p7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0" name="Google Shape;27690;p7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1" name="Google Shape;27691;p7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2" name="Google Shape;27692;p7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93" name="Google Shape;27693;p78"/>
          <p:cNvGrpSpPr/>
          <p:nvPr/>
        </p:nvGrpSpPr>
        <p:grpSpPr>
          <a:xfrm>
            <a:off x="5211406" y="1513504"/>
            <a:ext cx="260394" cy="351202"/>
            <a:chOff x="5211406" y="1513504"/>
            <a:chExt cx="260394" cy="351202"/>
          </a:xfrm>
        </p:grpSpPr>
        <p:sp>
          <p:nvSpPr>
            <p:cNvPr id="27694" name="Google Shape;27694;p7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5" name="Google Shape;27695;p7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6" name="Google Shape;27696;p7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7" name="Google Shape;27697;p7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8" name="Google Shape;27698;p7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9" name="Google Shape;27699;p7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0" name="Google Shape;27700;p7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1" name="Google Shape;27701;p7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2" name="Google Shape;27702;p7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3" name="Google Shape;27703;p7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4" name="Google Shape;27704;p7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5" name="Google Shape;27705;p7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6" name="Google Shape;27706;p7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07" name="Google Shape;27707;p78"/>
          <p:cNvGrpSpPr/>
          <p:nvPr/>
        </p:nvGrpSpPr>
        <p:grpSpPr>
          <a:xfrm>
            <a:off x="5632602" y="1513216"/>
            <a:ext cx="366722" cy="351779"/>
            <a:chOff x="5632602" y="1513216"/>
            <a:chExt cx="366722" cy="351779"/>
          </a:xfrm>
        </p:grpSpPr>
        <p:sp>
          <p:nvSpPr>
            <p:cNvPr id="27708" name="Google Shape;27708;p7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9" name="Google Shape;27709;p7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0" name="Google Shape;27710;p7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1" name="Google Shape;27711;p7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2" name="Google Shape;27712;p7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3" name="Google Shape;27713;p7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4" name="Google Shape;27714;p7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5" name="Google Shape;27715;p7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16" name="Google Shape;27716;p78"/>
          <p:cNvGrpSpPr/>
          <p:nvPr/>
        </p:nvGrpSpPr>
        <p:grpSpPr>
          <a:xfrm>
            <a:off x="6089372" y="1527136"/>
            <a:ext cx="401902" cy="323965"/>
            <a:chOff x="6089372" y="1527136"/>
            <a:chExt cx="401902" cy="323965"/>
          </a:xfrm>
        </p:grpSpPr>
        <p:sp>
          <p:nvSpPr>
            <p:cNvPr id="27717" name="Google Shape;27717;p7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8" name="Google Shape;27718;p7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9" name="Google Shape;27719;p7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0" name="Google Shape;27720;p7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1" name="Google Shape;27721;p7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2" name="Google Shape;27722;p7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3" name="Google Shape;27723;p7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4" name="Google Shape;27724;p7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5" name="Google Shape;27725;p7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6" name="Google Shape;27726;p7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7" name="Google Shape;27727;p7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8" name="Google Shape;27728;p7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9" name="Google Shape;27729;p7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0" name="Google Shape;27730;p7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1" name="Google Shape;27731;p7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2" name="Google Shape;27732;p7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3" name="Google Shape;27733;p7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4" name="Google Shape;27734;p7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5" name="Google Shape;27735;p7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6" name="Google Shape;27736;p7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7" name="Google Shape;27737;p7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8" name="Google Shape;27738;p7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9" name="Google Shape;27739;p7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0" name="Google Shape;27740;p7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1" name="Google Shape;27741;p7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2" name="Google Shape;27742;p7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3" name="Google Shape;27743;p7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4" name="Google Shape;27744;p7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5" name="Google Shape;27745;p7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6" name="Google Shape;27746;p7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7" name="Google Shape;27747;p78"/>
          <p:cNvGrpSpPr/>
          <p:nvPr/>
        </p:nvGrpSpPr>
        <p:grpSpPr>
          <a:xfrm>
            <a:off x="6579435" y="1527897"/>
            <a:ext cx="370103" cy="322445"/>
            <a:chOff x="6579435" y="1527897"/>
            <a:chExt cx="370103" cy="322445"/>
          </a:xfrm>
        </p:grpSpPr>
        <p:sp>
          <p:nvSpPr>
            <p:cNvPr id="27748" name="Google Shape;27748;p7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9" name="Google Shape;27749;p7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0" name="Google Shape;27750;p7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1" name="Google Shape;27751;p7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2" name="Google Shape;27752;p7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3" name="Google Shape;27753;p7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4" name="Google Shape;27754;p7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5" name="Google Shape;27755;p7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6" name="Google Shape;27756;p7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7" name="Google Shape;27757;p7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8" name="Google Shape;27758;p7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9" name="Google Shape;27759;p7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0" name="Google Shape;27760;p7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1" name="Google Shape;27761;p7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2" name="Google Shape;27762;p7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3" name="Google Shape;27763;p7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4" name="Google Shape;27764;p7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5" name="Google Shape;27765;p7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6" name="Google Shape;27766;p7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7" name="Google Shape;27767;p7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8" name="Google Shape;27768;p7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69" name="Google Shape;27769;p78"/>
          <p:cNvGrpSpPr/>
          <p:nvPr/>
        </p:nvGrpSpPr>
        <p:grpSpPr>
          <a:xfrm>
            <a:off x="6988887" y="1538854"/>
            <a:ext cx="499920" cy="300136"/>
            <a:chOff x="6988887" y="1538854"/>
            <a:chExt cx="499920" cy="300136"/>
          </a:xfrm>
        </p:grpSpPr>
        <p:sp>
          <p:nvSpPr>
            <p:cNvPr id="27770" name="Google Shape;27770;p7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1" name="Google Shape;27771;p7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2" name="Google Shape;27772;p7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3" name="Google Shape;27773;p7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4" name="Google Shape;27774;p7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5" name="Google Shape;27775;p7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6" name="Google Shape;27776;p7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7" name="Google Shape;27777;p7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8" name="Google Shape;27778;p7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9" name="Google Shape;27779;p7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0" name="Google Shape;27780;p7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1" name="Google Shape;27781;p7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2" name="Google Shape;27782;p7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3" name="Google Shape;27783;p78"/>
          <p:cNvGrpSpPr/>
          <p:nvPr/>
        </p:nvGrpSpPr>
        <p:grpSpPr>
          <a:xfrm>
            <a:off x="8050359" y="1520687"/>
            <a:ext cx="279321" cy="336837"/>
            <a:chOff x="8050359" y="1520687"/>
            <a:chExt cx="279321" cy="336837"/>
          </a:xfrm>
        </p:grpSpPr>
        <p:sp>
          <p:nvSpPr>
            <p:cNvPr id="27784" name="Google Shape;27784;p7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5" name="Google Shape;27785;p7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6" name="Google Shape;27786;p7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7" name="Google Shape;27787;p7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8" name="Google Shape;27788;p7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9" name="Google Shape;27789;p7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0" name="Google Shape;27790;p7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1" name="Google Shape;27791;p7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2" name="Google Shape;27792;p7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3" name="Google Shape;27793;p7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4" name="Google Shape;27794;p7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5" name="Google Shape;27795;p7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6" name="Google Shape;27796;p7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97" name="Google Shape;27797;p78"/>
          <p:cNvGrpSpPr/>
          <p:nvPr/>
        </p:nvGrpSpPr>
        <p:grpSpPr>
          <a:xfrm>
            <a:off x="6093907" y="2461832"/>
            <a:ext cx="364441" cy="339091"/>
            <a:chOff x="6093907" y="2461832"/>
            <a:chExt cx="364441" cy="339091"/>
          </a:xfrm>
        </p:grpSpPr>
        <p:sp>
          <p:nvSpPr>
            <p:cNvPr id="27798" name="Google Shape;27798;p7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9" name="Google Shape;27799;p7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0" name="Google Shape;27800;p7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1" name="Google Shape;27801;p7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2" name="Google Shape;27802;p7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3" name="Google Shape;27803;p7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4" name="Google Shape;27804;p7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5" name="Google Shape;27805;p7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6" name="Google Shape;27806;p7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7" name="Google Shape;27807;p7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08" name="Google Shape;27808;p78"/>
          <p:cNvGrpSpPr/>
          <p:nvPr/>
        </p:nvGrpSpPr>
        <p:grpSpPr>
          <a:xfrm>
            <a:off x="4676331" y="1980866"/>
            <a:ext cx="377680" cy="377680"/>
            <a:chOff x="4676331" y="1980866"/>
            <a:chExt cx="377680" cy="377680"/>
          </a:xfrm>
        </p:grpSpPr>
        <p:sp>
          <p:nvSpPr>
            <p:cNvPr id="27809" name="Google Shape;27809;p7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0" name="Google Shape;27810;p7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1" name="Google Shape;27811;p7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2" name="Google Shape;27812;p7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3" name="Google Shape;27813;p7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4" name="Google Shape;27814;p7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5" name="Google Shape;27815;p7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6" name="Google Shape;27816;p7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7" name="Google Shape;27817;p7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8" name="Google Shape;27818;p7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9" name="Google Shape;27819;p7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0" name="Google Shape;27820;p7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1" name="Google Shape;27821;p7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2" name="Google Shape;27822;p7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3" name="Google Shape;27823;p7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4" name="Google Shape;27824;p7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5" name="Google Shape;27825;p7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6" name="Google Shape;27826;p7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7" name="Google Shape;27827;p7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28" name="Google Shape;27828;p78"/>
          <p:cNvGrpSpPr/>
          <p:nvPr/>
        </p:nvGrpSpPr>
        <p:grpSpPr>
          <a:xfrm>
            <a:off x="7526242" y="1522968"/>
            <a:ext cx="357651" cy="332275"/>
            <a:chOff x="7526242" y="1522968"/>
            <a:chExt cx="357651" cy="332275"/>
          </a:xfrm>
        </p:grpSpPr>
        <p:sp>
          <p:nvSpPr>
            <p:cNvPr id="27829" name="Google Shape;27829;p7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0" name="Google Shape;27830;p7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1" name="Google Shape;27831;p7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2" name="Google Shape;27832;p7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3" name="Google Shape;27833;p7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4" name="Google Shape;27834;p7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5" name="Google Shape;27835;p7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6" name="Google Shape;27836;p7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7" name="Google Shape;27837;p7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8" name="Google Shape;27838;p7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9" name="Google Shape;27839;p7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0" name="Google Shape;27840;p7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1" name="Google Shape;27841;p7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2" name="Google Shape;27842;p7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3" name="Google Shape;27843;p7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4" name="Google Shape;27844;p7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45" name="Google Shape;27845;p78"/>
          <p:cNvGrpSpPr/>
          <p:nvPr/>
        </p:nvGrpSpPr>
        <p:grpSpPr>
          <a:xfrm>
            <a:off x="3250786" y="1982386"/>
            <a:ext cx="371650" cy="371624"/>
            <a:chOff x="3250786" y="1982386"/>
            <a:chExt cx="371650" cy="371624"/>
          </a:xfrm>
        </p:grpSpPr>
        <p:sp>
          <p:nvSpPr>
            <p:cNvPr id="27846" name="Google Shape;27846;p7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7" name="Google Shape;27847;p7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8" name="Google Shape;27848;p7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9" name="Google Shape;27849;p7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0" name="Google Shape;27850;p7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1" name="Google Shape;27851;p7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2" name="Google Shape;27852;p7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3" name="Google Shape;27853;p7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4" name="Google Shape;27854;p7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5" name="Google Shape;27855;p7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6" name="Google Shape;27856;p7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7" name="Google Shape;27857;p7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8" name="Google Shape;27858;p7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9" name="Google Shape;27859;p7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0" name="Google Shape;27860;p7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1" name="Google Shape;27861;p7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2" name="Google Shape;27862;p7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3" name="Google Shape;27863;p7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4" name="Google Shape;27864;p7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5" name="Google Shape;27865;p7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6" name="Google Shape;27866;p7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7" name="Google Shape;27867;p7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8" name="Google Shape;27868;p7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9" name="Google Shape;27869;p7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0" name="Google Shape;27870;p7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1" name="Google Shape;27871;p7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2" name="Google Shape;27872;p7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3" name="Google Shape;27873;p7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4" name="Google Shape;27874;p7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5" name="Google Shape;27875;p7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76" name="Google Shape;27876;p78"/>
          <p:cNvGrpSpPr/>
          <p:nvPr/>
        </p:nvGrpSpPr>
        <p:grpSpPr>
          <a:xfrm>
            <a:off x="1342386" y="2916322"/>
            <a:ext cx="373538" cy="331515"/>
            <a:chOff x="1342386" y="2916322"/>
            <a:chExt cx="373538" cy="331515"/>
          </a:xfrm>
        </p:grpSpPr>
        <p:sp>
          <p:nvSpPr>
            <p:cNvPr id="27877" name="Google Shape;27877;p7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8" name="Google Shape;27878;p7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9" name="Google Shape;27879;p7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0" name="Google Shape;27880;p7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1" name="Google Shape;27881;p7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2" name="Google Shape;27882;p7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3" name="Google Shape;27883;p7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4" name="Google Shape;27884;p7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5" name="Google Shape;27885;p7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6" name="Google Shape;27886;p7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7" name="Google Shape;27887;p7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88" name="Google Shape;27888;p78"/>
          <p:cNvGrpSpPr/>
          <p:nvPr/>
        </p:nvGrpSpPr>
        <p:grpSpPr>
          <a:xfrm>
            <a:off x="2294122" y="2946600"/>
            <a:ext cx="373931" cy="271351"/>
            <a:chOff x="2294122" y="2946600"/>
            <a:chExt cx="373931" cy="271351"/>
          </a:xfrm>
        </p:grpSpPr>
        <p:sp>
          <p:nvSpPr>
            <p:cNvPr id="27889" name="Google Shape;27889;p7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0" name="Google Shape;27890;p7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1" name="Google Shape;27891;p7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2" name="Google Shape;27892;p7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3" name="Google Shape;27893;p7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4" name="Google Shape;27894;p7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5" name="Google Shape;27895;p7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6" name="Google Shape;27896;p7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7" name="Google Shape;27897;p7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8" name="Google Shape;27898;p7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9" name="Google Shape;27899;p7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0" name="Google Shape;27900;p7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1" name="Google Shape;27901;p7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2" name="Google Shape;27902;p7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3" name="Google Shape;27903;p7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4" name="Google Shape;27904;p7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5" name="Google Shape;27905;p7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6" name="Google Shape;27906;p7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7" name="Google Shape;27907;p7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8" name="Google Shape;27908;p7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9" name="Google Shape;27909;p7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0" name="Google Shape;27910;p7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1" name="Google Shape;27911;p7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2" name="Google Shape;27912;p7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3" name="Google Shape;27913;p7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4" name="Google Shape;27914;p7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5" name="Google Shape;27915;p7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6" name="Google Shape;27916;p7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7" name="Google Shape;27917;p7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8" name="Google Shape;27918;p7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19" name="Google Shape;27919;p78"/>
          <p:cNvGrpSpPr/>
          <p:nvPr/>
        </p:nvGrpSpPr>
        <p:grpSpPr>
          <a:xfrm>
            <a:off x="2769819" y="2907251"/>
            <a:ext cx="373905" cy="349682"/>
            <a:chOff x="2769819" y="2907251"/>
            <a:chExt cx="373905" cy="349682"/>
          </a:xfrm>
        </p:grpSpPr>
        <p:sp>
          <p:nvSpPr>
            <p:cNvPr id="27920" name="Google Shape;27920;p7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1" name="Google Shape;27921;p7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2" name="Google Shape;27922;p7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3" name="Google Shape;27923;p7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4" name="Google Shape;27924;p7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5" name="Google Shape;27925;p7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6" name="Google Shape;27926;p7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7" name="Google Shape;27927;p7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8" name="Google Shape;27928;p7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9" name="Google Shape;27929;p7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0" name="Google Shape;27930;p7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1" name="Google Shape;27931;p7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2" name="Google Shape;27932;p7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3" name="Google Shape;27933;p7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4" name="Google Shape;27934;p7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5" name="Google Shape;27935;p7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6" name="Google Shape;27936;p7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37" name="Google Shape;27937;p78"/>
          <p:cNvGrpSpPr/>
          <p:nvPr/>
        </p:nvGrpSpPr>
        <p:grpSpPr>
          <a:xfrm>
            <a:off x="3246251" y="2895245"/>
            <a:ext cx="375792" cy="373800"/>
            <a:chOff x="3246251" y="2895245"/>
            <a:chExt cx="375792" cy="373800"/>
          </a:xfrm>
        </p:grpSpPr>
        <p:sp>
          <p:nvSpPr>
            <p:cNvPr id="27938" name="Google Shape;27938;p7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9" name="Google Shape;27939;p7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0" name="Google Shape;27940;p7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1" name="Google Shape;27941;p7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2" name="Google Shape;27942;p7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3" name="Google Shape;27943;p7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4" name="Google Shape;27944;p7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5" name="Google Shape;27945;p7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6" name="Google Shape;27946;p7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7" name="Google Shape;27947;p7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8" name="Google Shape;27948;p7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9" name="Google Shape;27949;p7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0" name="Google Shape;27950;p7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1" name="Google Shape;27951;p7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2" name="Google Shape;27952;p78"/>
          <p:cNvGrpSpPr/>
          <p:nvPr/>
        </p:nvGrpSpPr>
        <p:grpSpPr>
          <a:xfrm>
            <a:off x="3791182" y="2895454"/>
            <a:ext cx="234650" cy="373590"/>
            <a:chOff x="3791182" y="2895454"/>
            <a:chExt cx="234650" cy="373590"/>
          </a:xfrm>
        </p:grpSpPr>
        <p:sp>
          <p:nvSpPr>
            <p:cNvPr id="27953" name="Google Shape;27953;p7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4" name="Google Shape;27954;p7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5" name="Google Shape;27955;p7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6" name="Google Shape;27956;p7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7" name="Google Shape;27957;p7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8" name="Google Shape;27958;p7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9" name="Google Shape;27959;p7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0" name="Google Shape;27960;p7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1" name="Google Shape;27961;p7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62" name="Google Shape;27962;p78"/>
          <p:cNvGrpSpPr/>
          <p:nvPr/>
        </p:nvGrpSpPr>
        <p:grpSpPr>
          <a:xfrm>
            <a:off x="7042995" y="2489463"/>
            <a:ext cx="364441" cy="256225"/>
            <a:chOff x="7042995" y="2489463"/>
            <a:chExt cx="364441" cy="256225"/>
          </a:xfrm>
        </p:grpSpPr>
        <p:sp>
          <p:nvSpPr>
            <p:cNvPr id="27963" name="Google Shape;27963;p7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4" name="Google Shape;27964;p7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5" name="Google Shape;27965;p7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6" name="Google Shape;27966;p7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7" name="Google Shape;27967;p7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8" name="Google Shape;27968;p7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9" name="Google Shape;27969;p7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0" name="Google Shape;27970;p7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1" name="Google Shape;27971;p7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72" name="Google Shape;27972;p78"/>
          <p:cNvGrpSpPr/>
          <p:nvPr/>
        </p:nvGrpSpPr>
        <p:grpSpPr>
          <a:xfrm>
            <a:off x="7517172" y="2437007"/>
            <a:ext cx="364284" cy="361243"/>
            <a:chOff x="7517172" y="2437007"/>
            <a:chExt cx="364284" cy="361243"/>
          </a:xfrm>
        </p:grpSpPr>
        <p:sp>
          <p:nvSpPr>
            <p:cNvPr id="27973" name="Google Shape;27973;p7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4" name="Google Shape;27974;p7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5" name="Google Shape;27975;p7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6" name="Google Shape;27976;p7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7" name="Google Shape;27977;p7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8" name="Google Shape;27978;p7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9" name="Google Shape;27979;p7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0" name="Google Shape;27980;p7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1" name="Google Shape;27981;p7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2" name="Google Shape;27982;p7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3" name="Google Shape;27983;p7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4" name="Google Shape;27984;p7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5" name="Google Shape;27985;p7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6" name="Google Shape;27986;p7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7" name="Google Shape;27987;p7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8" name="Google Shape;27988;p7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9" name="Google Shape;27989;p7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0" name="Google Shape;27990;p7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1" name="Google Shape;27991;p7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2" name="Google Shape;27992;p7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3" name="Google Shape;27993;p7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94" name="Google Shape;27994;p78"/>
          <p:cNvGrpSpPr/>
          <p:nvPr/>
        </p:nvGrpSpPr>
        <p:grpSpPr>
          <a:xfrm>
            <a:off x="8006475" y="2436954"/>
            <a:ext cx="335290" cy="361321"/>
            <a:chOff x="8006475" y="2436954"/>
            <a:chExt cx="335290" cy="361321"/>
          </a:xfrm>
        </p:grpSpPr>
        <p:sp>
          <p:nvSpPr>
            <p:cNvPr id="27995" name="Google Shape;27995;p7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6" name="Google Shape;27996;p7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7" name="Google Shape;27997;p7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8" name="Google Shape;27998;p7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9" name="Google Shape;27999;p7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0" name="Google Shape;28000;p7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1" name="Google Shape;28001;p7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2" name="Google Shape;28002;p7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3" name="Google Shape;28003;p7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4" name="Google Shape;28004;p7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5" name="Google Shape;28005;p7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6" name="Google Shape;28006;p7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7" name="Google Shape;28007;p7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8" name="Google Shape;28008;p7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9" name="Google Shape;28009;p7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0" name="Google Shape;28010;p7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1" name="Google Shape;28011;p7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2" name="Google Shape;28012;p7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3" name="Google Shape;28013;p7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14" name="Google Shape;28014;p78"/>
          <p:cNvGrpSpPr/>
          <p:nvPr/>
        </p:nvGrpSpPr>
        <p:grpSpPr>
          <a:xfrm>
            <a:off x="5596661" y="2909139"/>
            <a:ext cx="394326" cy="349682"/>
            <a:chOff x="5596661" y="2909139"/>
            <a:chExt cx="394326" cy="349682"/>
          </a:xfrm>
        </p:grpSpPr>
        <p:sp>
          <p:nvSpPr>
            <p:cNvPr id="28015" name="Google Shape;28015;p7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6" name="Google Shape;28016;p7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7" name="Google Shape;28017;p7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8" name="Google Shape;28018;p7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9" name="Google Shape;28019;p7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0" name="Google Shape;28020;p7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1" name="Google Shape;28021;p7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2" name="Google Shape;28022;p7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3" name="Google Shape;28023;p7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4" name="Google Shape;28024;p7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5" name="Google Shape;28025;p7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6" name="Google Shape;28026;p7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7" name="Google Shape;28027;p7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8" name="Google Shape;28028;p7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9" name="Google Shape;28029;p7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0" name="Google Shape;28030;p7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31" name="Google Shape;28031;p78"/>
          <p:cNvGrpSpPr/>
          <p:nvPr/>
        </p:nvGrpSpPr>
        <p:grpSpPr>
          <a:xfrm>
            <a:off x="874658" y="2914408"/>
            <a:ext cx="356891" cy="335709"/>
            <a:chOff x="874658" y="2914408"/>
            <a:chExt cx="356891" cy="335709"/>
          </a:xfrm>
        </p:grpSpPr>
        <p:sp>
          <p:nvSpPr>
            <p:cNvPr id="28032" name="Google Shape;28032;p7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3" name="Google Shape;28033;p7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4" name="Google Shape;28034;p7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5" name="Google Shape;28035;p7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6" name="Google Shape;28036;p7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7" name="Google Shape;28037;p7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8" name="Google Shape;28038;p7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9" name="Google Shape;28039;p7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0" name="Google Shape;28040;p7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1" name="Google Shape;28041;p7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2" name="Google Shape;28042;p7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3" name="Google Shape;28043;p7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4" name="Google Shape;28044;p7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5" name="Google Shape;28045;p7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6" name="Google Shape;28046;p7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7" name="Google Shape;28047;p7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8" name="Google Shape;28048;p7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9" name="Google Shape;28049;p7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0" name="Google Shape;28050;p7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1" name="Google Shape;28051;p7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52" name="Google Shape;28052;p78"/>
          <p:cNvGrpSpPr/>
          <p:nvPr/>
        </p:nvGrpSpPr>
        <p:grpSpPr>
          <a:xfrm>
            <a:off x="4230912" y="2929193"/>
            <a:ext cx="308813" cy="306165"/>
            <a:chOff x="4230912" y="2929193"/>
            <a:chExt cx="308813" cy="306165"/>
          </a:xfrm>
        </p:grpSpPr>
        <p:sp>
          <p:nvSpPr>
            <p:cNvPr id="28053" name="Google Shape;28053;p7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4" name="Google Shape;28054;p7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5" name="Google Shape;28055;p7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6" name="Google Shape;28056;p7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7" name="Google Shape;28057;p7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8" name="Google Shape;28058;p7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9" name="Google Shape;28059;p7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0" name="Google Shape;28060;p7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1" name="Google Shape;28061;p7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2" name="Google Shape;28062;p7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3" name="Google Shape;28063;p7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4" name="Google Shape;28064;p7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5" name="Google Shape;28065;p7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6" name="Google Shape;28066;p7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7" name="Google Shape;28067;p7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68" name="Google Shape;28068;p78"/>
          <p:cNvGrpSpPr/>
          <p:nvPr/>
        </p:nvGrpSpPr>
        <p:grpSpPr>
          <a:xfrm>
            <a:off x="4627886" y="3401089"/>
            <a:ext cx="409111" cy="267944"/>
            <a:chOff x="4627886" y="3401089"/>
            <a:chExt cx="409111" cy="267944"/>
          </a:xfrm>
        </p:grpSpPr>
        <p:sp>
          <p:nvSpPr>
            <p:cNvPr id="28069" name="Google Shape;28069;p7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0" name="Google Shape;28070;p7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1" name="Google Shape;28071;p7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2" name="Google Shape;28072;p7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3" name="Google Shape;28073;p7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4" name="Google Shape;28074;p7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5" name="Google Shape;28075;p7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6" name="Google Shape;28076;p7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7" name="Google Shape;28077;p7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8" name="Google Shape;28078;p7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9" name="Google Shape;28079;p7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80" name="Google Shape;28080;p78"/>
          <p:cNvGrpSpPr/>
          <p:nvPr/>
        </p:nvGrpSpPr>
        <p:grpSpPr>
          <a:xfrm>
            <a:off x="4652476" y="2898915"/>
            <a:ext cx="386016" cy="384495"/>
            <a:chOff x="4652476" y="2898915"/>
            <a:chExt cx="386016" cy="384495"/>
          </a:xfrm>
        </p:grpSpPr>
        <p:sp>
          <p:nvSpPr>
            <p:cNvPr id="28081" name="Google Shape;28081;p7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2" name="Google Shape;28082;p7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3" name="Google Shape;28083;p7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4" name="Google Shape;28084;p7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5" name="Google Shape;28085;p7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6" name="Google Shape;28086;p7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7" name="Google Shape;28087;p7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8" name="Google Shape;28088;p7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9" name="Google Shape;28089;p7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90" name="Google Shape;28090;p78"/>
          <p:cNvGrpSpPr/>
          <p:nvPr/>
        </p:nvGrpSpPr>
        <p:grpSpPr>
          <a:xfrm>
            <a:off x="5156931" y="2922194"/>
            <a:ext cx="324699" cy="347611"/>
            <a:chOff x="5156931" y="2922194"/>
            <a:chExt cx="324699" cy="347611"/>
          </a:xfrm>
        </p:grpSpPr>
        <p:sp>
          <p:nvSpPr>
            <p:cNvPr id="28091" name="Google Shape;28091;p7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2" name="Google Shape;28092;p7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3" name="Google Shape;28093;p7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4" name="Google Shape;28094;p7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5" name="Google Shape;28095;p7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6" name="Google Shape;28096;p7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7" name="Google Shape;28097;p7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8" name="Google Shape;28098;p7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9" name="Google Shape;28099;p7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0" name="Google Shape;28100;p7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1" name="Google Shape;28101;p7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2" name="Google Shape;28102;p7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3" name="Google Shape;28103;p7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4" name="Google Shape;28104;p7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5" name="Google Shape;28105;p7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6" name="Google Shape;28106;p7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07" name="Google Shape;28107;p78"/>
          <p:cNvGrpSpPr/>
          <p:nvPr/>
        </p:nvGrpSpPr>
        <p:grpSpPr>
          <a:xfrm>
            <a:off x="6086331" y="2905337"/>
            <a:ext cx="364441" cy="364834"/>
            <a:chOff x="6086331" y="2905337"/>
            <a:chExt cx="364441" cy="364834"/>
          </a:xfrm>
        </p:grpSpPr>
        <p:sp>
          <p:nvSpPr>
            <p:cNvPr id="28108" name="Google Shape;28108;p7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9" name="Google Shape;28109;p7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0" name="Google Shape;28110;p7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1" name="Google Shape;28111;p7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2" name="Google Shape;28112;p7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3" name="Google Shape;28113;p7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4" name="Google Shape;28114;p78"/>
          <p:cNvGrpSpPr/>
          <p:nvPr/>
        </p:nvGrpSpPr>
        <p:grpSpPr>
          <a:xfrm>
            <a:off x="6554059" y="2907251"/>
            <a:ext cx="377706" cy="377680"/>
            <a:chOff x="6554059" y="2907251"/>
            <a:chExt cx="377706" cy="377680"/>
          </a:xfrm>
        </p:grpSpPr>
        <p:sp>
          <p:nvSpPr>
            <p:cNvPr id="28115" name="Google Shape;28115;p7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6" name="Google Shape;28116;p7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7" name="Google Shape;28117;p7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8" name="Google Shape;28118;p7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9" name="Google Shape;28119;p7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0" name="Google Shape;28120;p7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1" name="Google Shape;28121;p7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2" name="Google Shape;28122;p7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3" name="Google Shape;28123;p7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4" name="Google Shape;28124;p7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5" name="Google Shape;28125;p7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6" name="Google Shape;28126;p7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7" name="Google Shape;28127;p7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8" name="Google Shape;28128;p7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9" name="Google Shape;28129;p7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0" name="Google Shape;28130;p7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1" name="Google Shape;28131;p7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2" name="Google Shape;28132;p7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3" name="Google Shape;28133;p7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4" name="Google Shape;28134;p7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5" name="Google Shape;28135;p7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36" name="Google Shape;28136;p78"/>
          <p:cNvGrpSpPr/>
          <p:nvPr/>
        </p:nvGrpSpPr>
        <p:grpSpPr>
          <a:xfrm>
            <a:off x="7491796" y="2945446"/>
            <a:ext cx="400801" cy="317542"/>
            <a:chOff x="7491796" y="2945446"/>
            <a:chExt cx="400801" cy="317542"/>
          </a:xfrm>
        </p:grpSpPr>
        <p:sp>
          <p:nvSpPr>
            <p:cNvPr id="28137" name="Google Shape;28137;p7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8" name="Google Shape;28138;p7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9" name="Google Shape;28139;p7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0" name="Google Shape;28140;p7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1" name="Google Shape;28141;p7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2" name="Google Shape;28142;p7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3" name="Google Shape;28143;p7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4" name="Google Shape;28144;p7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5" name="Google Shape;28145;p7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6" name="Google Shape;28146;p7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7" name="Google Shape;28147;p7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8" name="Google Shape;28148;p7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9" name="Google Shape;28149;p7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0" name="Google Shape;28150;p7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1" name="Google Shape;28151;p7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2" name="Google Shape;28152;p7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3" name="Google Shape;28153;p7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4" name="Google Shape;28154;p7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5" name="Google Shape;28155;p7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6" name="Google Shape;28156;p7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7" name="Google Shape;28157;p7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8" name="Google Shape;28158;p7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59" name="Google Shape;28159;p78"/>
          <p:cNvGrpSpPr/>
          <p:nvPr/>
        </p:nvGrpSpPr>
        <p:grpSpPr>
          <a:xfrm>
            <a:off x="7045643" y="2907723"/>
            <a:ext cx="345304" cy="365857"/>
            <a:chOff x="7045643" y="2907723"/>
            <a:chExt cx="345304" cy="365857"/>
          </a:xfrm>
        </p:grpSpPr>
        <p:sp>
          <p:nvSpPr>
            <p:cNvPr id="28160" name="Google Shape;28160;p7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1" name="Google Shape;28161;p7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2" name="Google Shape;28162;p7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3" name="Google Shape;28163;p7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4" name="Google Shape;28164;p7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5" name="Google Shape;28165;p7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6" name="Google Shape;28166;p7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7" name="Google Shape;28167;p7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8" name="Google Shape;28168;p7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9" name="Google Shape;28169;p7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0" name="Google Shape;28170;p7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1" name="Google Shape;28171;p7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2" name="Google Shape;28172;p7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3" name="Google Shape;28173;p7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4" name="Google Shape;28174;p7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5" name="Google Shape;28175;p7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6" name="Google Shape;28176;p7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7" name="Google Shape;28177;p7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8" name="Google Shape;28178;p7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79" name="Google Shape;28179;p78"/>
          <p:cNvGrpSpPr/>
          <p:nvPr/>
        </p:nvGrpSpPr>
        <p:grpSpPr>
          <a:xfrm>
            <a:off x="7992843" y="2907251"/>
            <a:ext cx="347794" cy="366328"/>
            <a:chOff x="7992843" y="2907251"/>
            <a:chExt cx="347794" cy="366328"/>
          </a:xfrm>
        </p:grpSpPr>
        <p:sp>
          <p:nvSpPr>
            <p:cNvPr id="28180" name="Google Shape;28180;p7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1" name="Google Shape;28181;p7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2" name="Google Shape;28182;p7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3" name="Google Shape;28183;p7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4" name="Google Shape;28184;p7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5" name="Google Shape;28185;p7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6" name="Google Shape;28186;p7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7" name="Google Shape;28187;p7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8" name="Google Shape;28188;p7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9" name="Google Shape;28189;p7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0" name="Google Shape;28190;p7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1" name="Google Shape;28191;p7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2" name="Google Shape;28192;p7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3" name="Google Shape;28193;p7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4" name="Google Shape;28194;p7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5" name="Google Shape;28195;p7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6" name="Google Shape;28196;p7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7" name="Google Shape;28197;p7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8" name="Google Shape;28198;p7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9" name="Google Shape;28199;p7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0" name="Google Shape;28200;p7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1" name="Google Shape;28201;p7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2" name="Google Shape;28202;p7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3" name="Google Shape;28203;p7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4" name="Google Shape;28204;p7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5" name="Google Shape;28205;p7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6" name="Google Shape;28206;p7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7" name="Google Shape;28207;p7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8" name="Google Shape;28208;p7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9" name="Google Shape;28209;p7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0" name="Google Shape;28210;p7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1" name="Google Shape;28211;p7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2" name="Google Shape;28212;p7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13" name="Google Shape;28213;p78"/>
          <p:cNvGrpSpPr/>
          <p:nvPr/>
        </p:nvGrpSpPr>
        <p:grpSpPr>
          <a:xfrm>
            <a:off x="873898" y="1512377"/>
            <a:ext cx="398127" cy="353457"/>
            <a:chOff x="873898" y="1512377"/>
            <a:chExt cx="398127" cy="353457"/>
          </a:xfrm>
        </p:grpSpPr>
        <p:sp>
          <p:nvSpPr>
            <p:cNvPr id="28214" name="Google Shape;28214;p7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5" name="Google Shape;28215;p7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6" name="Google Shape;28216;p7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7" name="Google Shape;28217;p7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8" name="Google Shape;28218;p7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9" name="Google Shape;28219;p7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0" name="Google Shape;28220;p7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1" name="Google Shape;28221;p7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2" name="Google Shape;28222;p7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3" name="Google Shape;28223;p7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4" name="Google Shape;28224;p7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5" name="Google Shape;28225;p7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6" name="Google Shape;28226;p7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7" name="Google Shape;28227;p7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8" name="Google Shape;28228;p7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9" name="Google Shape;28229;p7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0" name="Google Shape;28230;p7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1" name="Google Shape;28231;p7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2" name="Google Shape;28232;p7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33" name="Google Shape;28233;p78"/>
          <p:cNvGrpSpPr/>
          <p:nvPr/>
        </p:nvGrpSpPr>
        <p:grpSpPr>
          <a:xfrm>
            <a:off x="1424125" y="1515680"/>
            <a:ext cx="246762" cy="347139"/>
            <a:chOff x="1424125" y="1515680"/>
            <a:chExt cx="246762" cy="347139"/>
          </a:xfrm>
        </p:grpSpPr>
        <p:sp>
          <p:nvSpPr>
            <p:cNvPr id="28234" name="Google Shape;28234;p7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5" name="Google Shape;28235;p7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6" name="Google Shape;28236;p7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7" name="Google Shape;28237;p7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8" name="Google Shape;28238;p7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9" name="Google Shape;28239;p7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0" name="Google Shape;28240;p7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1" name="Google Shape;28241;p7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2" name="Google Shape;28242;p7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3" name="Google Shape;28243;p7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4" name="Google Shape;28244;p7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5" name="Google Shape;28245;p7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6" name="Google Shape;28246;p7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7" name="Google Shape;28247;p7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8" name="Google Shape;28248;p7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9" name="Google Shape;28249;p7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0" name="Google Shape;28250;p7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1" name="Google Shape;28251;p7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2" name="Google Shape;28252;p7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3" name="Google Shape;28253;p7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54" name="Google Shape;28254;p78"/>
          <p:cNvGrpSpPr/>
          <p:nvPr/>
        </p:nvGrpSpPr>
        <p:grpSpPr>
          <a:xfrm>
            <a:off x="2319498" y="1512744"/>
            <a:ext cx="352697" cy="352723"/>
            <a:chOff x="2319498" y="1512744"/>
            <a:chExt cx="352697" cy="352723"/>
          </a:xfrm>
        </p:grpSpPr>
        <p:sp>
          <p:nvSpPr>
            <p:cNvPr id="28255" name="Google Shape;28255;p7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6" name="Google Shape;28256;p7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7" name="Google Shape;28257;p7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8" name="Google Shape;28258;p7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9" name="Google Shape;28259;p7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0" name="Google Shape;28260;p7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1" name="Google Shape;28261;p7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2" name="Google Shape;28262;p7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3" name="Google Shape;28263;p7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4" name="Google Shape;28264;p7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5" name="Google Shape;28265;p7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6" name="Google Shape;28266;p7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7" name="Google Shape;28267;p7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8" name="Google Shape;28268;p7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9" name="Google Shape;28269;p7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0" name="Google Shape;28270;p7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1" name="Google Shape;28271;p7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2" name="Google Shape;28272;p7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3" name="Google Shape;28273;p7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74" name="Google Shape;28274;p78"/>
          <p:cNvGrpSpPr/>
          <p:nvPr/>
        </p:nvGrpSpPr>
        <p:grpSpPr>
          <a:xfrm>
            <a:off x="4236601" y="1512666"/>
            <a:ext cx="312981" cy="352697"/>
            <a:chOff x="4236601" y="1512666"/>
            <a:chExt cx="312981" cy="352697"/>
          </a:xfrm>
        </p:grpSpPr>
        <p:sp>
          <p:nvSpPr>
            <p:cNvPr id="28275" name="Google Shape;28275;p7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6" name="Google Shape;28276;p7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7" name="Google Shape;28277;p7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8" name="Google Shape;28278;p7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9" name="Google Shape;28279;p7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0" name="Google Shape;28280;p7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1" name="Google Shape;28281;p7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2" name="Google Shape;28282;p7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3" name="Google Shape;28283;p7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4" name="Google Shape;28284;p7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5" name="Google Shape;28285;p7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6" name="Google Shape;28286;p7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7" name="Google Shape;28287;p7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8" name="Google Shape;28288;p7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89" name="Google Shape;28289;p78"/>
          <p:cNvGrpSpPr/>
          <p:nvPr/>
        </p:nvGrpSpPr>
        <p:grpSpPr>
          <a:xfrm>
            <a:off x="849675" y="3347716"/>
            <a:ext cx="346300" cy="375818"/>
            <a:chOff x="849675" y="3347716"/>
            <a:chExt cx="346300" cy="375818"/>
          </a:xfrm>
        </p:grpSpPr>
        <p:sp>
          <p:nvSpPr>
            <p:cNvPr id="28290" name="Google Shape;28290;p7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1" name="Google Shape;28291;p7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2" name="Google Shape;28292;p7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3" name="Google Shape;28293;p7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4" name="Google Shape;28294;p7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5" name="Google Shape;28295;p7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6" name="Google Shape;28296;p7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7" name="Google Shape;28297;p7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8" name="Google Shape;28298;p7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9" name="Google Shape;28299;p7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0" name="Google Shape;28300;p7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1" name="Google Shape;28301;p7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2" name="Google Shape;28302;p7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3" name="Google Shape;28303;p7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4" name="Google Shape;28304;p7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5" name="Google Shape;28305;p7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6" name="Google Shape;28306;p7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7" name="Google Shape;28307;p78"/>
          <p:cNvGrpSpPr/>
          <p:nvPr/>
        </p:nvGrpSpPr>
        <p:grpSpPr>
          <a:xfrm>
            <a:off x="1324219" y="3399202"/>
            <a:ext cx="376578" cy="272846"/>
            <a:chOff x="1324219" y="3399202"/>
            <a:chExt cx="376578" cy="272846"/>
          </a:xfrm>
        </p:grpSpPr>
        <p:sp>
          <p:nvSpPr>
            <p:cNvPr id="28308" name="Google Shape;28308;p7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9" name="Google Shape;28309;p7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0" name="Google Shape;28310;p7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1" name="Google Shape;28311;p7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2" name="Google Shape;28312;p7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3" name="Google Shape;28313;p7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4" name="Google Shape;28314;p7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5" name="Google Shape;28315;p7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6" name="Google Shape;28316;p7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7" name="Google Shape;28317;p7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8" name="Google Shape;28318;p7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9" name="Google Shape;28319;p7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0" name="Google Shape;28320;p7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1" name="Google Shape;28321;p7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2" name="Google Shape;28322;p7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3" name="Google Shape;28323;p7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4" name="Google Shape;28324;p7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5" name="Google Shape;28325;p7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6" name="Google Shape;28326;p7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7" name="Google Shape;28327;p7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8" name="Google Shape;28328;p7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9" name="Google Shape;28329;p7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0" name="Google Shape;28330;p7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1" name="Google Shape;28331;p7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2" name="Google Shape;28332;p7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3" name="Google Shape;28333;p7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4" name="Google Shape;28334;p7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5" name="Google Shape;28335;p7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6" name="Google Shape;28336;p7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7" name="Google Shape;28337;p7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8" name="Google Shape;28338;p7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9" name="Google Shape;28339;p7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0" name="Google Shape;28340;p7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41" name="Google Shape;28341;p78"/>
          <p:cNvGrpSpPr/>
          <p:nvPr/>
        </p:nvGrpSpPr>
        <p:grpSpPr>
          <a:xfrm>
            <a:off x="1798763" y="3395401"/>
            <a:ext cx="376185" cy="280448"/>
            <a:chOff x="1798763" y="3395401"/>
            <a:chExt cx="376185" cy="280448"/>
          </a:xfrm>
        </p:grpSpPr>
        <p:sp>
          <p:nvSpPr>
            <p:cNvPr id="28342" name="Google Shape;28342;p7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3" name="Google Shape;28343;p7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4" name="Google Shape;28344;p7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5" name="Google Shape;28345;p7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6" name="Google Shape;28346;p7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7" name="Google Shape;28347;p7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8" name="Google Shape;28348;p7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9" name="Google Shape;28349;p7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0" name="Google Shape;28350;p7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1" name="Google Shape;28351;p7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2" name="Google Shape;28352;p7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3" name="Google Shape;28353;p7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4" name="Google Shape;28354;p7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5" name="Google Shape;28355;p7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6" name="Google Shape;28356;p7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7" name="Google Shape;28357;p7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8" name="Google Shape;28358;p7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9" name="Google Shape;28359;p7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0" name="Google Shape;28360;p7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1" name="Google Shape;28361;p7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2" name="Google Shape;28362;p7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3" name="Google Shape;28363;p7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4" name="Google Shape;28364;p7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5" name="Google Shape;28365;p7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6" name="Google Shape;28366;p7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7" name="Google Shape;28367;p7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8" name="Google Shape;28368;p7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9" name="Google Shape;28369;p7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0" name="Google Shape;28370;p7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1" name="Google Shape;28371;p7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2" name="Google Shape;28372;p7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73" name="Google Shape;28373;p78"/>
          <p:cNvGrpSpPr/>
          <p:nvPr/>
        </p:nvGrpSpPr>
        <p:grpSpPr>
          <a:xfrm>
            <a:off x="2273307" y="3378754"/>
            <a:ext cx="375818" cy="313374"/>
            <a:chOff x="2273307" y="3378754"/>
            <a:chExt cx="375818" cy="313374"/>
          </a:xfrm>
        </p:grpSpPr>
        <p:sp>
          <p:nvSpPr>
            <p:cNvPr id="28374" name="Google Shape;28374;p7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5" name="Google Shape;28375;p7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6" name="Google Shape;28376;p7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7" name="Google Shape;28377;p7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8" name="Google Shape;28378;p7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9" name="Google Shape;28379;p7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0" name="Google Shape;28380;p7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1" name="Google Shape;28381;p7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2" name="Google Shape;28382;p7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3" name="Google Shape;28383;p7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4" name="Google Shape;28384;p7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5" name="Google Shape;28385;p7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6" name="Google Shape;28386;p7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7" name="Google Shape;28387;p7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8" name="Google Shape;28388;p7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9" name="Google Shape;28389;p7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0" name="Google Shape;28390;p7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1" name="Google Shape;28391;p7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2" name="Google Shape;28392;p7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3" name="Google Shape;28393;p7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4" name="Google Shape;28394;p7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5" name="Google Shape;28395;p7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6" name="Google Shape;28396;p7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7" name="Google Shape;28397;p7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8" name="Google Shape;28398;p7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9" name="Google Shape;28399;p7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0" name="Google Shape;28400;p7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1" name="Google Shape;28401;p7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2" name="Google Shape;28402;p7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3" name="Google Shape;28403;p7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4" name="Google Shape;28404;p7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5" name="Google Shape;28405;p7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6" name="Google Shape;28406;p7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7" name="Google Shape;28407;p7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8" name="Google Shape;28408;p7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9" name="Google Shape;28409;p7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0" name="Google Shape;28410;p7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1" name="Google Shape;28411;p7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2" name="Google Shape;28412;p7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3" name="Google Shape;28413;p7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4" name="Google Shape;28414;p7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5" name="Google Shape;28415;p7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6" name="Google Shape;28416;p7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7" name="Google Shape;28417;p7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8" name="Google Shape;28418;p7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9" name="Google Shape;28419;p7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0" name="Google Shape;28420;p7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1" name="Google Shape;28421;p7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2" name="Google Shape;28422;p7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3" name="Google Shape;28423;p7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4" name="Google Shape;28424;p7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5" name="Google Shape;28425;p7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6" name="Google Shape;28426;p7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7" name="Google Shape;28427;p7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8" name="Google Shape;28428;p7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9" name="Google Shape;28429;p7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0" name="Google Shape;28430;p7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1" name="Google Shape;28431;p7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2" name="Google Shape;28432;p7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3" name="Google Shape;28433;p7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4" name="Google Shape;28434;p7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5" name="Google Shape;28435;p7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6" name="Google Shape;28436;p7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7" name="Google Shape;28437;p7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8" name="Google Shape;28438;p7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9" name="Google Shape;28439;p7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0" name="Google Shape;28440;p7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1" name="Google Shape;28441;p7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2" name="Google Shape;28442;p7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3" name="Google Shape;28443;p7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4" name="Google Shape;28444;p7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5" name="Google Shape;28445;p7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6" name="Google Shape;28446;p7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7" name="Google Shape;28447;p7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8" name="Google Shape;28448;p7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9" name="Google Shape;28449;p7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0" name="Google Shape;28450;p7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1" name="Google Shape;28451;p7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2" name="Google Shape;28452;p7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3" name="Google Shape;28453;p7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4" name="Google Shape;28454;p7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5" name="Google Shape;28455;p7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6" name="Google Shape;28456;p7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7" name="Google Shape;28457;p7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58" name="Google Shape;28458;p78"/>
          <p:cNvGrpSpPr/>
          <p:nvPr/>
        </p:nvGrpSpPr>
        <p:grpSpPr>
          <a:xfrm>
            <a:off x="2747484" y="3359460"/>
            <a:ext cx="377706" cy="352330"/>
            <a:chOff x="2747484" y="3359460"/>
            <a:chExt cx="377706" cy="352330"/>
          </a:xfrm>
        </p:grpSpPr>
        <p:sp>
          <p:nvSpPr>
            <p:cNvPr id="28459" name="Google Shape;28459;p7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0" name="Google Shape;28460;p7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1" name="Google Shape;28461;p7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2" name="Google Shape;28462;p7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3" name="Google Shape;28463;p7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4" name="Google Shape;28464;p7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5" name="Google Shape;28465;p7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6" name="Google Shape;28466;p7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7" name="Google Shape;28467;p7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8" name="Google Shape;28468;p7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9" name="Google Shape;28469;p7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0" name="Google Shape;28470;p7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1" name="Google Shape;28471;p7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2" name="Google Shape;28472;p7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3" name="Google Shape;28473;p7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74" name="Google Shape;28474;p78"/>
          <p:cNvGrpSpPr/>
          <p:nvPr/>
        </p:nvGrpSpPr>
        <p:grpSpPr>
          <a:xfrm>
            <a:off x="3696205" y="3371938"/>
            <a:ext cx="375792" cy="327373"/>
            <a:chOff x="3696205" y="3371938"/>
            <a:chExt cx="375792" cy="327373"/>
          </a:xfrm>
        </p:grpSpPr>
        <p:sp>
          <p:nvSpPr>
            <p:cNvPr id="28475" name="Google Shape;28475;p7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6" name="Google Shape;28476;p7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7" name="Google Shape;28477;p7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8" name="Google Shape;28478;p7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9" name="Google Shape;28479;p7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0" name="Google Shape;28480;p7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1" name="Google Shape;28481;p7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2" name="Google Shape;28482;p7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3" name="Google Shape;28483;p7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4" name="Google Shape;28484;p7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5" name="Google Shape;28485;p7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6" name="Google Shape;28486;p7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7" name="Google Shape;28487;p7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8" name="Google Shape;28488;p7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9" name="Google Shape;28489;p7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0" name="Google Shape;28490;p7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1" name="Google Shape;28491;p7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2" name="Google Shape;28492;p7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3" name="Google Shape;28493;p7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4" name="Google Shape;28494;p7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5" name="Google Shape;28495;p7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6" name="Google Shape;28496;p7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7" name="Google Shape;28497;p7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8" name="Google Shape;28498;p78"/>
          <p:cNvGrpSpPr/>
          <p:nvPr/>
        </p:nvGrpSpPr>
        <p:grpSpPr>
          <a:xfrm>
            <a:off x="6567324" y="2436849"/>
            <a:ext cx="366722" cy="342892"/>
            <a:chOff x="6567324" y="2436849"/>
            <a:chExt cx="366722" cy="342892"/>
          </a:xfrm>
        </p:grpSpPr>
        <p:sp>
          <p:nvSpPr>
            <p:cNvPr id="28499" name="Google Shape;28499;p7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0" name="Google Shape;28500;p7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1" name="Google Shape;28501;p7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2" name="Google Shape;28502;p7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3" name="Google Shape;28503;p7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4" name="Google Shape;28504;p7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5" name="Google Shape;28505;p7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6" name="Google Shape;28506;p7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7" name="Google Shape;28507;p7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8" name="Google Shape;28508;p7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9" name="Google Shape;28509;p7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0" name="Google Shape;28510;p7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11" name="Google Shape;28511;p78"/>
          <p:cNvGrpSpPr/>
          <p:nvPr/>
        </p:nvGrpSpPr>
        <p:grpSpPr>
          <a:xfrm>
            <a:off x="4208970" y="3361347"/>
            <a:ext cx="299349" cy="348188"/>
            <a:chOff x="4208970" y="3361347"/>
            <a:chExt cx="299349" cy="348188"/>
          </a:xfrm>
        </p:grpSpPr>
        <p:sp>
          <p:nvSpPr>
            <p:cNvPr id="28512" name="Google Shape;28512;p7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3" name="Google Shape;28513;p7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4" name="Google Shape;28514;p7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5" name="Google Shape;28515;p7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6" name="Google Shape;28516;p7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7" name="Google Shape;28517;p7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8" name="Google Shape;28518;p7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9" name="Google Shape;28519;p7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0" name="Google Shape;28520;p7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1" name="Google Shape;28521;p7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2" name="Google Shape;28522;p7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3" name="Google Shape;28523;p7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4" name="Google Shape;28524;p7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5" name="Google Shape;28525;p7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26" name="Google Shape;28526;p78"/>
          <p:cNvGrpSpPr/>
          <p:nvPr/>
        </p:nvGrpSpPr>
        <p:grpSpPr>
          <a:xfrm>
            <a:off x="2786833" y="1512351"/>
            <a:ext cx="366722" cy="353667"/>
            <a:chOff x="2786833" y="1512351"/>
            <a:chExt cx="366722" cy="353667"/>
          </a:xfrm>
        </p:grpSpPr>
        <p:sp>
          <p:nvSpPr>
            <p:cNvPr id="28527" name="Google Shape;28527;p7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8" name="Google Shape;28528;p7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9" name="Google Shape;28529;p7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0" name="Google Shape;28530;p7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1" name="Google Shape;28531;p7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2" name="Google Shape;28532;p7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3" name="Google Shape;28533;p7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4" name="Google Shape;28534;p7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5" name="Google Shape;28535;p7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6" name="Google Shape;28536;p7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7" name="Google Shape;28537;p7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8" name="Google Shape;28538;p7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9" name="Google Shape;28539;p7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0" name="Google Shape;28540;p7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1" name="Google Shape;28541;p7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2" name="Google Shape;28542;p7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3" name="Google Shape;28543;p7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4" name="Google Shape;28544;p7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5" name="Google Shape;28545;p7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6" name="Google Shape;28546;p7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47" name="Google Shape;28547;p78"/>
          <p:cNvGrpSpPr/>
          <p:nvPr/>
        </p:nvGrpSpPr>
        <p:grpSpPr>
          <a:xfrm>
            <a:off x="1845321" y="1512744"/>
            <a:ext cx="352723" cy="353090"/>
            <a:chOff x="1845321" y="1512744"/>
            <a:chExt cx="352723" cy="353090"/>
          </a:xfrm>
        </p:grpSpPr>
        <p:sp>
          <p:nvSpPr>
            <p:cNvPr id="28548" name="Google Shape;28548;p7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9" name="Google Shape;28549;p7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0" name="Google Shape;28550;p7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1" name="Google Shape;28551;p7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2" name="Google Shape;28552;p7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3" name="Google Shape;28553;p7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4" name="Google Shape;28554;p7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5" name="Google Shape;28555;p7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6" name="Google Shape;28556;p7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7" name="Google Shape;28557;p7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8" name="Google Shape;28558;p7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59" name="Google Shape;28559;p78"/>
          <p:cNvGrpSpPr/>
          <p:nvPr/>
        </p:nvGrpSpPr>
        <p:grpSpPr>
          <a:xfrm>
            <a:off x="3214452" y="3340533"/>
            <a:ext cx="392465" cy="389896"/>
            <a:chOff x="3214452" y="3340533"/>
            <a:chExt cx="392465" cy="389896"/>
          </a:xfrm>
        </p:grpSpPr>
        <p:sp>
          <p:nvSpPr>
            <p:cNvPr id="28560" name="Google Shape;28560;p7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1" name="Google Shape;28561;p7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2" name="Google Shape;28562;p7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3" name="Google Shape;28563;p7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4" name="Google Shape;28564;p7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5" name="Google Shape;28565;p7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6" name="Google Shape;28566;p7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7" name="Google Shape;28567;p7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8" name="Google Shape;28568;p7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9" name="Google Shape;28569;p7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0" name="Google Shape;28570;p7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1" name="Google Shape;28571;p7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2" name="Google Shape;28572;p7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3" name="Google Shape;28573;p7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4" name="Google Shape;28574;p7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5" name="Google Shape;28575;p7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6" name="Google Shape;28576;p7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7" name="Google Shape;28577;p7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8" name="Google Shape;28578;p7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9" name="Google Shape;28579;p7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0" name="Google Shape;28580;p7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1" name="Google Shape;28581;p7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2" name="Google Shape;28582;p7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3" name="Google Shape;28583;p7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4" name="Google Shape;28584;p7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5" name="Google Shape;28585;p78"/>
          <p:cNvGrpSpPr/>
          <p:nvPr/>
        </p:nvGrpSpPr>
        <p:grpSpPr>
          <a:xfrm>
            <a:off x="3327229" y="1499899"/>
            <a:ext cx="234650" cy="378440"/>
            <a:chOff x="3327229" y="1499899"/>
            <a:chExt cx="234650" cy="378440"/>
          </a:xfrm>
        </p:grpSpPr>
        <p:sp>
          <p:nvSpPr>
            <p:cNvPr id="28586" name="Google Shape;28586;p7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7" name="Google Shape;28587;p7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8" name="Google Shape;28588;p7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9" name="Google Shape;28589;p7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0" name="Google Shape;28590;p7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1" name="Google Shape;28591;p7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2" name="Google Shape;28592;p7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3" name="Google Shape;28593;p7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4" name="Google Shape;28594;p7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5" name="Google Shape;28595;p7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6" name="Google Shape;28596;p7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7" name="Google Shape;28597;p7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8" name="Google Shape;28598;p7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9" name="Google Shape;28599;p7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0" name="Google Shape;28600;p7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1" name="Google Shape;28601;p7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2" name="Google Shape;28602;p7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3" name="Google Shape;28603;p7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4" name="Google Shape;28604;p7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5" name="Google Shape;28605;p7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6" name="Google Shape;28606;p7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07" name="Google Shape;28607;p78"/>
          <p:cNvGrpSpPr/>
          <p:nvPr/>
        </p:nvGrpSpPr>
        <p:grpSpPr>
          <a:xfrm>
            <a:off x="3735553" y="1530151"/>
            <a:ext cx="366722" cy="317962"/>
            <a:chOff x="3735553" y="1530151"/>
            <a:chExt cx="366722" cy="317962"/>
          </a:xfrm>
        </p:grpSpPr>
        <p:sp>
          <p:nvSpPr>
            <p:cNvPr id="28608" name="Google Shape;28608;p7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9" name="Google Shape;28609;p7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0" name="Google Shape;28610;p7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1" name="Google Shape;28611;p7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2" name="Google Shape;28612;p7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3" name="Google Shape;28613;p7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4" name="Google Shape;28614;p7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5" name="Google Shape;28615;p7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6" name="Google Shape;28616;p7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7" name="Google Shape;28617;p7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8" name="Google Shape;28618;p7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9" name="Google Shape;28619;p7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0" name="Google Shape;28620;p78"/>
          <p:cNvGrpSpPr/>
          <p:nvPr/>
        </p:nvGrpSpPr>
        <p:grpSpPr>
          <a:xfrm>
            <a:off x="866322" y="2469775"/>
            <a:ext cx="379226" cy="322733"/>
            <a:chOff x="866322" y="2469775"/>
            <a:chExt cx="379226" cy="322733"/>
          </a:xfrm>
        </p:grpSpPr>
        <p:sp>
          <p:nvSpPr>
            <p:cNvPr id="28621" name="Google Shape;28621;p7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2" name="Google Shape;28622;p7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3" name="Google Shape;28623;p7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4" name="Google Shape;28624;p7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5" name="Google Shape;28625;p7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6" name="Google Shape;28626;p7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7" name="Google Shape;28627;p7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8" name="Google Shape;28628;p7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9" name="Google Shape;28629;p7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0" name="Google Shape;28630;p7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1" name="Google Shape;28631;p7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2" name="Google Shape;28632;p7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3" name="Google Shape;28633;p7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4" name="Google Shape;28634;p7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5" name="Google Shape;28635;p7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6" name="Google Shape;28636;p7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7" name="Google Shape;28637;p7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8" name="Google Shape;28638;p7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9" name="Google Shape;28639;p7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0" name="Google Shape;28640;p7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1" name="Google Shape;28641;p7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2" name="Google Shape;28642;p7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3" name="Google Shape;28643;p7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4" name="Google Shape;28644;p7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5" name="Google Shape;28645;p7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6" name="Google Shape;28646;p7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47" name="Google Shape;28647;p78"/>
          <p:cNvGrpSpPr/>
          <p:nvPr/>
        </p:nvGrpSpPr>
        <p:grpSpPr>
          <a:xfrm>
            <a:off x="1328387" y="2500814"/>
            <a:ext cx="404183" cy="289151"/>
            <a:chOff x="1328387" y="2500814"/>
            <a:chExt cx="404183" cy="289151"/>
          </a:xfrm>
        </p:grpSpPr>
        <p:sp>
          <p:nvSpPr>
            <p:cNvPr id="28648" name="Google Shape;28648;p7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9" name="Google Shape;28649;p7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0" name="Google Shape;28650;p7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1" name="Google Shape;28651;p7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2" name="Google Shape;28652;p7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3" name="Google Shape;28653;p7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4" name="Google Shape;28654;p7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5" name="Google Shape;28655;p7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6" name="Google Shape;28656;p7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7" name="Google Shape;28657;p7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8" name="Google Shape;28658;p7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9" name="Google Shape;28659;p7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0" name="Google Shape;28660;p7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1" name="Google Shape;28661;p7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2" name="Google Shape;28662;p7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3" name="Google Shape;28663;p7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4" name="Google Shape;28664;p7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5" name="Google Shape;28665;p7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6" name="Google Shape;28666;p7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7" name="Google Shape;28667;p7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8" name="Google Shape;28668;p7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9" name="Google Shape;28669;p7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0" name="Google Shape;28670;p7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1" name="Google Shape;28671;p7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2" name="Google Shape;28672;p7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3" name="Google Shape;28673;p7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4" name="Google Shape;28674;p7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5" name="Google Shape;28675;p7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6" name="Google Shape;28676;p7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77" name="Google Shape;28677;p78"/>
          <p:cNvGrpSpPr/>
          <p:nvPr/>
        </p:nvGrpSpPr>
        <p:grpSpPr>
          <a:xfrm>
            <a:off x="1821465" y="2495702"/>
            <a:ext cx="365988" cy="270801"/>
            <a:chOff x="1821465" y="2495702"/>
            <a:chExt cx="365988" cy="270801"/>
          </a:xfrm>
        </p:grpSpPr>
        <p:sp>
          <p:nvSpPr>
            <p:cNvPr id="28678" name="Google Shape;28678;p7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9" name="Google Shape;28679;p7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0" name="Google Shape;28680;p7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1" name="Google Shape;28681;p7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2" name="Google Shape;28682;p7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3" name="Google Shape;28683;p7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4" name="Google Shape;28684;p7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85" name="Google Shape;28685;p78"/>
          <p:cNvGrpSpPr/>
          <p:nvPr/>
        </p:nvGrpSpPr>
        <p:grpSpPr>
          <a:xfrm>
            <a:off x="3725723" y="2455776"/>
            <a:ext cx="354977" cy="351202"/>
            <a:chOff x="3725723" y="2455776"/>
            <a:chExt cx="354977" cy="351202"/>
          </a:xfrm>
        </p:grpSpPr>
        <p:sp>
          <p:nvSpPr>
            <p:cNvPr id="28686" name="Google Shape;28686;p7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7" name="Google Shape;28687;p7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8" name="Google Shape;28688;p7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9" name="Google Shape;28689;p7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0" name="Google Shape;28690;p7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1" name="Google Shape;28691;p7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2" name="Google Shape;28692;p7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3" name="Google Shape;28693;p7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4" name="Google Shape;28694;p7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5" name="Google Shape;28695;p7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6" name="Google Shape;28696;p7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7" name="Google Shape;28697;p7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8" name="Google Shape;28698;p7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99" name="Google Shape;28699;p78"/>
          <p:cNvGrpSpPr/>
          <p:nvPr/>
        </p:nvGrpSpPr>
        <p:grpSpPr>
          <a:xfrm>
            <a:off x="5226165" y="1977641"/>
            <a:ext cx="230482" cy="388847"/>
            <a:chOff x="5226165" y="1977641"/>
            <a:chExt cx="230482" cy="388847"/>
          </a:xfrm>
        </p:grpSpPr>
        <p:sp>
          <p:nvSpPr>
            <p:cNvPr id="28700" name="Google Shape;28700;p7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1" name="Google Shape;28701;p7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2" name="Google Shape;28702;p7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3" name="Google Shape;28703;p7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4" name="Google Shape;28704;p7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5" name="Google Shape;28705;p7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6" name="Google Shape;28706;p7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7" name="Google Shape;28707;p7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8" name="Google Shape;28708;p7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9" name="Google Shape;28709;p7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0" name="Google Shape;28710;p7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1" name="Google Shape;28711;p7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12" name="Google Shape;28712;p78"/>
          <p:cNvGrpSpPr/>
          <p:nvPr/>
        </p:nvGrpSpPr>
        <p:grpSpPr>
          <a:xfrm>
            <a:off x="5632602" y="2025510"/>
            <a:ext cx="370130" cy="287264"/>
            <a:chOff x="5632602" y="2025510"/>
            <a:chExt cx="370130" cy="287264"/>
          </a:xfrm>
        </p:grpSpPr>
        <p:sp>
          <p:nvSpPr>
            <p:cNvPr id="28713" name="Google Shape;28713;p7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4" name="Google Shape;28714;p7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5" name="Google Shape;28715;p7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6" name="Google Shape;28716;p7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7" name="Google Shape;28717;p7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8" name="Google Shape;28718;p7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9" name="Google Shape;28719;p7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0" name="Google Shape;28720;p7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1" name="Google Shape;28721;p7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2" name="Google Shape;28722;p7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3" name="Google Shape;28723;p7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4" name="Google Shape;28724;p7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5" name="Google Shape;28725;p7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6" name="Google Shape;28726;p7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7" name="Google Shape;28727;p7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8" name="Google Shape;28728;p7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9" name="Google Shape;28729;p7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0" name="Google Shape;28730;p7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31" name="Google Shape;28731;p78"/>
          <p:cNvGrpSpPr/>
          <p:nvPr/>
        </p:nvGrpSpPr>
        <p:grpSpPr>
          <a:xfrm>
            <a:off x="4212378" y="2456537"/>
            <a:ext cx="331515" cy="330021"/>
            <a:chOff x="4212378" y="2456537"/>
            <a:chExt cx="331515" cy="330021"/>
          </a:xfrm>
        </p:grpSpPr>
        <p:sp>
          <p:nvSpPr>
            <p:cNvPr id="28732" name="Google Shape;28732;p7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3" name="Google Shape;28733;p7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4" name="Google Shape;28734;p7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5" name="Google Shape;28735;p7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6" name="Google Shape;28736;p7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7" name="Google Shape;28737;p7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8" name="Google Shape;28738;p7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9" name="Google Shape;28739;p7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0" name="Google Shape;28740;p7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41" name="Google Shape;28741;p78"/>
          <p:cNvGrpSpPr/>
          <p:nvPr/>
        </p:nvGrpSpPr>
        <p:grpSpPr>
          <a:xfrm>
            <a:off x="6176013" y="1977825"/>
            <a:ext cx="235411" cy="347427"/>
            <a:chOff x="6176013" y="1977825"/>
            <a:chExt cx="235411" cy="347427"/>
          </a:xfrm>
        </p:grpSpPr>
        <p:sp>
          <p:nvSpPr>
            <p:cNvPr id="28742" name="Google Shape;28742;p7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3" name="Google Shape;28743;p7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4" name="Google Shape;28744;p7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5" name="Google Shape;28745;p7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6" name="Google Shape;28746;p7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7" name="Google Shape;28747;p7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8" name="Google Shape;28748;p7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9" name="Google Shape;28749;p7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0" name="Google Shape;28750;p7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1" name="Google Shape;28751;p7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2" name="Google Shape;28752;p7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3" name="Google Shape;28753;p7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4" name="Google Shape;28754;p7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5" name="Google Shape;28755;p7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6" name="Google Shape;28756;p7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7" name="Google Shape;28757;p7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8" name="Google Shape;28758;p7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59" name="Google Shape;28759;p78"/>
          <p:cNvGrpSpPr/>
          <p:nvPr/>
        </p:nvGrpSpPr>
        <p:grpSpPr>
          <a:xfrm>
            <a:off x="6652077" y="1977458"/>
            <a:ext cx="235778" cy="347794"/>
            <a:chOff x="6652077" y="1977458"/>
            <a:chExt cx="235778" cy="347794"/>
          </a:xfrm>
        </p:grpSpPr>
        <p:sp>
          <p:nvSpPr>
            <p:cNvPr id="28760" name="Google Shape;28760;p7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1" name="Google Shape;28761;p7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2" name="Google Shape;28762;p7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3" name="Google Shape;28763;p7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4" name="Google Shape;28764;p7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5" name="Google Shape;28765;p7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6" name="Google Shape;28766;p7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7" name="Google Shape;28767;p7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8" name="Google Shape;28768;p7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9" name="Google Shape;28769;p7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0" name="Google Shape;28770;p7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1" name="Google Shape;28771;p7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2" name="Google Shape;28772;p7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3" name="Google Shape;28773;p7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4" name="Google Shape;28774;p7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5" name="Google Shape;28775;p7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76" name="Google Shape;28776;p78"/>
          <p:cNvGrpSpPr/>
          <p:nvPr/>
        </p:nvGrpSpPr>
        <p:grpSpPr>
          <a:xfrm>
            <a:off x="7072513" y="1997512"/>
            <a:ext cx="394352" cy="308052"/>
            <a:chOff x="7072513" y="1997512"/>
            <a:chExt cx="394352" cy="308052"/>
          </a:xfrm>
        </p:grpSpPr>
        <p:sp>
          <p:nvSpPr>
            <p:cNvPr id="28777" name="Google Shape;28777;p7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8" name="Google Shape;28778;p7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9" name="Google Shape;28779;p7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0" name="Google Shape;28780;p7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1" name="Google Shape;28781;p7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2" name="Google Shape;28782;p7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3" name="Google Shape;28783;p7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4" name="Google Shape;28784;p7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5" name="Google Shape;28785;p7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6" name="Google Shape;28786;p7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7" name="Google Shape;28787;p7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8" name="Google Shape;28788;p78"/>
          <p:cNvGrpSpPr/>
          <p:nvPr/>
        </p:nvGrpSpPr>
        <p:grpSpPr>
          <a:xfrm>
            <a:off x="7576208" y="1977825"/>
            <a:ext cx="292533" cy="347454"/>
            <a:chOff x="7576208" y="1977825"/>
            <a:chExt cx="292533" cy="347454"/>
          </a:xfrm>
        </p:grpSpPr>
        <p:sp>
          <p:nvSpPr>
            <p:cNvPr id="28789" name="Google Shape;28789;p7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0" name="Google Shape;28790;p7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1" name="Google Shape;28791;p7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2" name="Google Shape;28792;p7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3" name="Google Shape;28793;p7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4" name="Google Shape;28794;p7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5" name="Google Shape;28795;p7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6" name="Google Shape;28796;p7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7" name="Google Shape;28797;p7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8" name="Google Shape;28798;p7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9" name="Google Shape;28799;p7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0" name="Google Shape;28800;p7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1" name="Google Shape;28801;p7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02" name="Google Shape;28802;p78"/>
          <p:cNvGrpSpPr/>
          <p:nvPr/>
        </p:nvGrpSpPr>
        <p:grpSpPr>
          <a:xfrm>
            <a:off x="8023882" y="1977458"/>
            <a:ext cx="320557" cy="347794"/>
            <a:chOff x="8023882" y="1977458"/>
            <a:chExt cx="320557" cy="347794"/>
          </a:xfrm>
        </p:grpSpPr>
        <p:sp>
          <p:nvSpPr>
            <p:cNvPr id="28803" name="Google Shape;28803;p7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4" name="Google Shape;28804;p7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5" name="Google Shape;28805;p7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6" name="Google Shape;28806;p7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7" name="Google Shape;28807;p7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8" name="Google Shape;28808;p7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9" name="Google Shape;28809;p7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0" name="Google Shape;28810;p7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1" name="Google Shape;28811;p7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2" name="Google Shape;28812;p7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3" name="Google Shape;28813;p7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4" name="Google Shape;28814;p7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5" name="Google Shape;28815;p7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6" name="Google Shape;28816;p7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7" name="Google Shape;28817;p7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8" name="Google Shape;28818;p7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9" name="Google Shape;28819;p7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0" name="Google Shape;28820;p7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1" name="Google Shape;28821;p7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2" name="Google Shape;28822;p7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3" name="Google Shape;28823;p7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4" name="Google Shape;28824;p7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5" name="Google Shape;28825;p7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6" name="Google Shape;28826;p7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7" name="Google Shape;28827;p7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8" name="Google Shape;28828;p7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9" name="Google Shape;28829;p7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0" name="Google Shape;28830;p7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1" name="Google Shape;28831;p7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2" name="Google Shape;28832;p7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3" name="Google Shape;28833;p7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4" name="Google Shape;28834;p7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5" name="Google Shape;28835;p7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6" name="Google Shape;28836;p7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7" name="Google Shape;28837;p7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8" name="Google Shape;28838;p7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9" name="Google Shape;28839;p7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0" name="Google Shape;28840;p7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1" name="Google Shape;28841;p7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2" name="Google Shape;28842;p7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43" name="Google Shape;28843;p78"/>
          <p:cNvGrpSpPr/>
          <p:nvPr/>
        </p:nvGrpSpPr>
        <p:grpSpPr>
          <a:xfrm>
            <a:off x="5627674" y="2444819"/>
            <a:ext cx="345147" cy="342630"/>
            <a:chOff x="5627674" y="2444819"/>
            <a:chExt cx="345147" cy="342630"/>
          </a:xfrm>
        </p:grpSpPr>
        <p:sp>
          <p:nvSpPr>
            <p:cNvPr id="28844" name="Google Shape;28844;p7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5" name="Google Shape;28845;p7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6" name="Google Shape;28846;p7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7" name="Google Shape;28847;p7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8" name="Google Shape;28848;p7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49" name="Google Shape;28849;p78"/>
          <p:cNvGrpSpPr/>
          <p:nvPr/>
        </p:nvGrpSpPr>
        <p:grpSpPr>
          <a:xfrm>
            <a:off x="4653996" y="2440257"/>
            <a:ext cx="396607" cy="348555"/>
            <a:chOff x="4653996" y="2440257"/>
            <a:chExt cx="396607" cy="348555"/>
          </a:xfrm>
        </p:grpSpPr>
        <p:sp>
          <p:nvSpPr>
            <p:cNvPr id="28850" name="Google Shape;28850;p7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1" name="Google Shape;28851;p7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2" name="Google Shape;28852;p7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3" name="Google Shape;28853;p7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4" name="Google Shape;28854;p7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5" name="Google Shape;28855;p7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6" name="Google Shape;28856;p7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7" name="Google Shape;28857;p7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8" name="Google Shape;28858;p7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9" name="Google Shape;28859;p7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0" name="Google Shape;28860;p7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1" name="Google Shape;28861;p7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2" name="Google Shape;28862;p7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3" name="Google Shape;28863;p7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4" name="Google Shape;28864;p7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5" name="Google Shape;28865;p7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6" name="Google Shape;28866;p7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7" name="Google Shape;28867;p7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68" name="Google Shape;28868;p78"/>
          <p:cNvGrpSpPr/>
          <p:nvPr/>
        </p:nvGrpSpPr>
        <p:grpSpPr>
          <a:xfrm>
            <a:off x="1854391" y="2895140"/>
            <a:ext cx="301630" cy="374272"/>
            <a:chOff x="1854391" y="2895140"/>
            <a:chExt cx="301630" cy="374272"/>
          </a:xfrm>
        </p:grpSpPr>
        <p:sp>
          <p:nvSpPr>
            <p:cNvPr id="28869" name="Google Shape;28869;p7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0" name="Google Shape;28870;p7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1" name="Google Shape;28871;p7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2" name="Google Shape;28872;p7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3" name="Google Shape;28873;p7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4" name="Google Shape;28874;p7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5" name="Google Shape;28875;p7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6" name="Google Shape;28876;p7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7" name="Google Shape;28877;p7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8" name="Google Shape;28878;p7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9" name="Google Shape;28879;p7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0" name="Google Shape;28880;p7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1" name="Google Shape;28881;p7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2" name="Google Shape;28882;p7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3" name="Google Shape;28883;p7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4" name="Google Shape;28884;p7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5" name="Google Shape;28885;p7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6" name="Google Shape;28886;p7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7" name="Google Shape;28887;p7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8" name="Google Shape;28888;p7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9" name="Google Shape;28889;p7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0" name="Google Shape;28890;p7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1" name="Google Shape;28891;p7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2" name="Google Shape;28892;p7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3" name="Google Shape;28893;p7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4" name="Google Shape;28894;p7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5" name="Google Shape;28895;p7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6" name="Google Shape;28896;p7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7" name="Google Shape;28897;p7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8" name="Google Shape;28898;p7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9" name="Google Shape;28899;p7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0" name="Google Shape;28900;p7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1" name="Google Shape;28901;p7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2" name="Google Shape;28902;p7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3" name="Google Shape;28903;p7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4" name="Google Shape;28904;p7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5" name="Google Shape;28905;p7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6" name="Google Shape;28906;p7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7" name="Google Shape;28907;p7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8" name="Google Shape;28908;p7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9" name="Google Shape;28909;p7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0" name="Google Shape;28910;p7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1" name="Google Shape;28911;p7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2" name="Google Shape;28912;p7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3" name="Google Shape;28913;p7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4" name="Google Shape;28914;p7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5" name="Google Shape;28915;p7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6" name="Google Shape;28916;p7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7" name="Google Shape;28917;p7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8" name="Google Shape;28918;p78"/>
          <p:cNvGrpSpPr/>
          <p:nvPr/>
        </p:nvGrpSpPr>
        <p:grpSpPr>
          <a:xfrm>
            <a:off x="5172817" y="2438370"/>
            <a:ext cx="289518" cy="357651"/>
            <a:chOff x="5172817" y="2438370"/>
            <a:chExt cx="289518" cy="357651"/>
          </a:xfrm>
        </p:grpSpPr>
        <p:sp>
          <p:nvSpPr>
            <p:cNvPr id="28919" name="Google Shape;28919;p7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0" name="Google Shape;28920;p7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1" name="Google Shape;28921;p7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2" name="Google Shape;28922;p7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3" name="Google Shape;28923;p7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4" name="Google Shape;28924;p7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5" name="Google Shape;28925;p7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6" name="Google Shape;28926;p7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7" name="Google Shape;28927;p7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8" name="Google Shape;28928;p7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9" name="Google Shape;28929;p7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0" name="Google Shape;28930;p78"/>
          <p:cNvGrpSpPr/>
          <p:nvPr/>
        </p:nvGrpSpPr>
        <p:grpSpPr>
          <a:xfrm>
            <a:off x="3234506" y="2484534"/>
            <a:ext cx="388297" cy="293320"/>
            <a:chOff x="3234506" y="2484534"/>
            <a:chExt cx="388297" cy="293320"/>
          </a:xfrm>
        </p:grpSpPr>
        <p:sp>
          <p:nvSpPr>
            <p:cNvPr id="28931" name="Google Shape;28931;p7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2" name="Google Shape;28932;p7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3" name="Google Shape;28933;p7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4" name="Google Shape;28934;p7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5" name="Google Shape;28935;p7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6" name="Google Shape;28936;p7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7" name="Google Shape;28937;p7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8" name="Google Shape;28938;p7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9" name="Google Shape;28939;p7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0" name="Google Shape;28940;p7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1" name="Google Shape;28941;p7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2" name="Google Shape;28942;p7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3" name="Google Shape;28943;p7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4" name="Google Shape;28944;p7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5" name="Google Shape;28945;p78"/>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6" name="Google Shape;28946;p7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47" name="Google Shape;28947;p78"/>
          <p:cNvGrpSpPr/>
          <p:nvPr/>
        </p:nvGrpSpPr>
        <p:grpSpPr>
          <a:xfrm>
            <a:off x="6065149" y="3367036"/>
            <a:ext cx="362553" cy="356498"/>
            <a:chOff x="6065149" y="3367036"/>
            <a:chExt cx="362553" cy="356498"/>
          </a:xfrm>
        </p:grpSpPr>
        <p:sp>
          <p:nvSpPr>
            <p:cNvPr id="28948" name="Google Shape;28948;p7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9" name="Google Shape;28949;p7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0" name="Google Shape;28950;p7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1" name="Google Shape;28951;p7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2" name="Google Shape;28952;p7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3" name="Google Shape;28953;p78"/>
          <p:cNvGrpSpPr/>
          <p:nvPr/>
        </p:nvGrpSpPr>
        <p:grpSpPr>
          <a:xfrm>
            <a:off x="6540821" y="3367036"/>
            <a:ext cx="362553" cy="356498"/>
            <a:chOff x="6540821" y="3367036"/>
            <a:chExt cx="362553" cy="356498"/>
          </a:xfrm>
        </p:grpSpPr>
        <p:sp>
          <p:nvSpPr>
            <p:cNvPr id="28954" name="Google Shape;28954;p7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5" name="Google Shape;28955;p7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6" name="Google Shape;28956;p7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7" name="Google Shape;28957;p7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8" name="Google Shape;28958;p7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9" name="Google Shape;28959;p7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0" name="Google Shape;28960;p7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1" name="Google Shape;28961;p78"/>
          <p:cNvGrpSpPr/>
          <p:nvPr/>
        </p:nvGrpSpPr>
        <p:grpSpPr>
          <a:xfrm>
            <a:off x="2302458" y="2474704"/>
            <a:ext cx="354479" cy="312561"/>
            <a:chOff x="2302458" y="2474704"/>
            <a:chExt cx="354479" cy="312561"/>
          </a:xfrm>
        </p:grpSpPr>
        <p:sp>
          <p:nvSpPr>
            <p:cNvPr id="28962" name="Google Shape;28962;p7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3" name="Google Shape;28963;p7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4" name="Google Shape;28964;p7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5" name="Google Shape;28965;p7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6" name="Google Shape;28966;p7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7" name="Google Shape;28967;p7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8" name="Google Shape;28968;p7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9" name="Google Shape;28969;p7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0" name="Google Shape;28970;p7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1" name="Google Shape;28971;p7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2" name="Google Shape;28972;p7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3" name="Google Shape;28973;p7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74" name="Google Shape;28974;p78"/>
          <p:cNvGrpSpPr/>
          <p:nvPr/>
        </p:nvGrpSpPr>
        <p:grpSpPr>
          <a:xfrm>
            <a:off x="2831110" y="2442538"/>
            <a:ext cx="246002" cy="348922"/>
            <a:chOff x="2831110" y="2442538"/>
            <a:chExt cx="246002" cy="348922"/>
          </a:xfrm>
        </p:grpSpPr>
        <p:sp>
          <p:nvSpPr>
            <p:cNvPr id="28975" name="Google Shape;28975;p7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6" name="Google Shape;28976;p7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7" name="Google Shape;28977;p7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8" name="Google Shape;28978;p7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9" name="Google Shape;28979;p7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0" name="Google Shape;28980;p7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1" name="Google Shape;28981;p7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2" name="Google Shape;28982;p7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3" name="Google Shape;28983;p7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4" name="Google Shape;28984;p7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5" name="Google Shape;28985;p7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6" name="Google Shape;28986;p7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7" name="Google Shape;28987;p7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8" name="Google Shape;28988;p7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89" name="Google Shape;28989;p78"/>
          <p:cNvGrpSpPr/>
          <p:nvPr/>
        </p:nvGrpSpPr>
        <p:grpSpPr>
          <a:xfrm>
            <a:off x="7016492" y="3367036"/>
            <a:ext cx="362947" cy="356498"/>
            <a:chOff x="7016492" y="3367036"/>
            <a:chExt cx="362947" cy="356498"/>
          </a:xfrm>
        </p:grpSpPr>
        <p:sp>
          <p:nvSpPr>
            <p:cNvPr id="28990" name="Google Shape;28990;p7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1" name="Google Shape;28991;p7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2" name="Google Shape;28992;p7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3" name="Google Shape;28993;p7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4" name="Google Shape;28994;p7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5" name="Google Shape;28995;p7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6" name="Google Shape;28996;p78"/>
          <p:cNvGrpSpPr/>
          <p:nvPr/>
        </p:nvGrpSpPr>
        <p:grpSpPr>
          <a:xfrm>
            <a:off x="4831774" y="3817357"/>
            <a:ext cx="362947" cy="356576"/>
            <a:chOff x="5108852" y="3817357"/>
            <a:chExt cx="362947" cy="356576"/>
          </a:xfrm>
        </p:grpSpPr>
        <p:sp>
          <p:nvSpPr>
            <p:cNvPr id="28997" name="Google Shape;28997;p7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8" name="Google Shape;28998;p7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9" name="Google Shape;28999;p7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0" name="Google Shape;29000;p7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1" name="Google Shape;29001;p78"/>
          <p:cNvGrpSpPr/>
          <p:nvPr/>
        </p:nvGrpSpPr>
        <p:grpSpPr>
          <a:xfrm>
            <a:off x="5728642" y="3817357"/>
            <a:ext cx="362947" cy="356576"/>
            <a:chOff x="6005720" y="3817357"/>
            <a:chExt cx="362947" cy="356576"/>
          </a:xfrm>
        </p:grpSpPr>
        <p:sp>
          <p:nvSpPr>
            <p:cNvPr id="29002" name="Google Shape;29002;p7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3" name="Google Shape;29003;p7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4" name="Google Shape;29004;p7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5" name="Google Shape;29005;p7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6" name="Google Shape;29006;p78"/>
          <p:cNvGrpSpPr/>
          <p:nvPr/>
        </p:nvGrpSpPr>
        <p:grpSpPr>
          <a:xfrm>
            <a:off x="5589452" y="3367036"/>
            <a:ext cx="362580" cy="356498"/>
            <a:chOff x="5589452" y="3367036"/>
            <a:chExt cx="362580" cy="356498"/>
          </a:xfrm>
        </p:grpSpPr>
        <p:sp>
          <p:nvSpPr>
            <p:cNvPr id="29007" name="Google Shape;29007;p7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8" name="Google Shape;29008;p7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9" name="Google Shape;29009;p7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10" name="Google Shape;29010;p78"/>
          <p:cNvGrpSpPr/>
          <p:nvPr/>
        </p:nvGrpSpPr>
        <p:grpSpPr>
          <a:xfrm>
            <a:off x="7488021" y="3362475"/>
            <a:ext cx="372017" cy="365621"/>
            <a:chOff x="7488021" y="3362475"/>
            <a:chExt cx="372017" cy="365621"/>
          </a:xfrm>
        </p:grpSpPr>
        <p:sp>
          <p:nvSpPr>
            <p:cNvPr id="29011" name="Google Shape;29011;p7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2" name="Google Shape;29012;p7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3" name="Google Shape;29013;p7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4" name="Google Shape;29014;p7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5" name="Google Shape;29015;p7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6" name="Google Shape;29016;p7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7" name="Google Shape;29017;p7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8" name="Google Shape;29018;p7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9" name="Google Shape;29019;p7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0" name="Google Shape;29020;p7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1" name="Google Shape;29021;p78"/>
          <p:cNvGrpSpPr/>
          <p:nvPr/>
        </p:nvGrpSpPr>
        <p:grpSpPr>
          <a:xfrm>
            <a:off x="5113781" y="3367036"/>
            <a:ext cx="362553" cy="356498"/>
            <a:chOff x="5113781" y="3367036"/>
            <a:chExt cx="362553" cy="356498"/>
          </a:xfrm>
        </p:grpSpPr>
        <p:sp>
          <p:nvSpPr>
            <p:cNvPr id="29022" name="Google Shape;29022;p7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3" name="Google Shape;29023;p7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24" name="Google Shape;29024;p78"/>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25" name="Google Shape;29025;p78"/>
          <p:cNvGrpSpPr/>
          <p:nvPr/>
        </p:nvGrpSpPr>
        <p:grpSpPr>
          <a:xfrm>
            <a:off x="7968621" y="3365489"/>
            <a:ext cx="375818" cy="357651"/>
            <a:chOff x="7968621" y="3365489"/>
            <a:chExt cx="375818" cy="357651"/>
          </a:xfrm>
        </p:grpSpPr>
        <p:sp>
          <p:nvSpPr>
            <p:cNvPr id="29026" name="Google Shape;29026;p7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7" name="Google Shape;29027;p7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8" name="Google Shape;29028;p7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9" name="Google Shape;29029;p7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0" name="Google Shape;29030;p7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1" name="Google Shape;29031;p7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2" name="Google Shape;29032;p7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3" name="Google Shape;29033;p7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4" name="Google Shape;29034;p7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5" name="Google Shape;29035;p7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6" name="Google Shape;29036;p7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7" name="Google Shape;29037;p7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38" name="Google Shape;29038;p78"/>
          <p:cNvGrpSpPr/>
          <p:nvPr/>
        </p:nvGrpSpPr>
        <p:grpSpPr>
          <a:xfrm>
            <a:off x="5280208" y="3817357"/>
            <a:ext cx="362947" cy="356576"/>
            <a:chOff x="5557286" y="3817357"/>
            <a:chExt cx="362947" cy="356576"/>
          </a:xfrm>
        </p:grpSpPr>
        <p:grpSp>
          <p:nvGrpSpPr>
            <p:cNvPr id="29039" name="Google Shape;29039;p78"/>
            <p:cNvGrpSpPr/>
            <p:nvPr/>
          </p:nvGrpSpPr>
          <p:grpSpPr>
            <a:xfrm>
              <a:off x="5557286" y="3817357"/>
              <a:ext cx="362947" cy="356576"/>
              <a:chOff x="5557286" y="3817357"/>
              <a:chExt cx="362947" cy="356576"/>
            </a:xfrm>
          </p:grpSpPr>
          <p:sp>
            <p:nvSpPr>
              <p:cNvPr id="29040" name="Google Shape;29040;p7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1" name="Google Shape;29041;p7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2" name="Google Shape;29042;p7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43" name="Google Shape;29043;p78"/>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44" name="Google Shape;29044;p78"/>
          <p:cNvGrpSpPr/>
          <p:nvPr/>
        </p:nvGrpSpPr>
        <p:grpSpPr>
          <a:xfrm>
            <a:off x="4383341" y="3817357"/>
            <a:ext cx="362947" cy="356576"/>
            <a:chOff x="4660419" y="3817357"/>
            <a:chExt cx="362947" cy="356576"/>
          </a:xfrm>
        </p:grpSpPr>
        <p:grpSp>
          <p:nvGrpSpPr>
            <p:cNvPr id="29045" name="Google Shape;29045;p78"/>
            <p:cNvGrpSpPr/>
            <p:nvPr/>
          </p:nvGrpSpPr>
          <p:grpSpPr>
            <a:xfrm>
              <a:off x="4660419" y="3817357"/>
              <a:ext cx="362947" cy="356576"/>
              <a:chOff x="4660419" y="3817357"/>
              <a:chExt cx="362947" cy="356576"/>
            </a:xfrm>
          </p:grpSpPr>
          <p:sp>
            <p:nvSpPr>
              <p:cNvPr id="29046" name="Google Shape;29046;p7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7" name="Google Shape;29047;p7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48" name="Google Shape;29048;p78"/>
            <p:cNvGrpSpPr/>
            <p:nvPr/>
          </p:nvGrpSpPr>
          <p:grpSpPr>
            <a:xfrm>
              <a:off x="4694459" y="3856408"/>
              <a:ext cx="282308" cy="265356"/>
              <a:chOff x="4690600" y="3853050"/>
              <a:chExt cx="289488" cy="272132"/>
            </a:xfrm>
          </p:grpSpPr>
          <p:sp>
            <p:nvSpPr>
              <p:cNvPr id="29049" name="Google Shape;29049;p78"/>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0" name="Google Shape;29050;p78"/>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051" name="Google Shape;29051;p78"/>
          <p:cNvGrpSpPr/>
          <p:nvPr/>
        </p:nvGrpSpPr>
        <p:grpSpPr>
          <a:xfrm>
            <a:off x="6184880" y="3813323"/>
            <a:ext cx="369882" cy="364325"/>
            <a:chOff x="1190200" y="238125"/>
            <a:chExt cx="5306767" cy="5212083"/>
          </a:xfrm>
        </p:grpSpPr>
        <p:grpSp>
          <p:nvGrpSpPr>
            <p:cNvPr id="29052" name="Google Shape;29052;p78"/>
            <p:cNvGrpSpPr/>
            <p:nvPr/>
          </p:nvGrpSpPr>
          <p:grpSpPr>
            <a:xfrm>
              <a:off x="1190200" y="238125"/>
              <a:ext cx="5212075" cy="5212075"/>
              <a:chOff x="1190200" y="238125"/>
              <a:chExt cx="5212075" cy="5212075"/>
            </a:xfrm>
          </p:grpSpPr>
          <p:sp>
            <p:nvSpPr>
              <p:cNvPr id="29053" name="Google Shape;29053;p78"/>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4" name="Google Shape;29054;p78"/>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55" name="Google Shape;29055;p78"/>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56" name="Google Shape;29056;p78"/>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29057" name="Google Shape;29057;p78"/>
          <p:cNvGrpSpPr/>
          <p:nvPr/>
        </p:nvGrpSpPr>
        <p:grpSpPr>
          <a:xfrm>
            <a:off x="3486106" y="3817357"/>
            <a:ext cx="363314" cy="356576"/>
            <a:chOff x="3763184" y="3817357"/>
            <a:chExt cx="363314" cy="356576"/>
          </a:xfrm>
        </p:grpSpPr>
        <p:sp>
          <p:nvSpPr>
            <p:cNvPr id="29058" name="Google Shape;29058;p7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9" name="Google Shape;29059;p7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0" name="Google Shape;29060;p7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1" name="Google Shape;29061;p7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2" name="Google Shape;29062;p7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63" name="Google Shape;29063;p78"/>
          <p:cNvGrpSpPr/>
          <p:nvPr/>
        </p:nvGrpSpPr>
        <p:grpSpPr>
          <a:xfrm>
            <a:off x="3934907" y="3817357"/>
            <a:ext cx="362947" cy="356576"/>
            <a:chOff x="4211985" y="3817357"/>
            <a:chExt cx="362947" cy="356576"/>
          </a:xfrm>
        </p:grpSpPr>
        <p:sp>
          <p:nvSpPr>
            <p:cNvPr id="29064" name="Google Shape;29064;p7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5" name="Google Shape;29065;p7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6" name="Google Shape;29066;p7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67" name="Google Shape;29067;p78"/>
          <p:cNvGrpSpPr/>
          <p:nvPr/>
        </p:nvGrpSpPr>
        <p:grpSpPr>
          <a:xfrm>
            <a:off x="3037672" y="3817357"/>
            <a:ext cx="362920" cy="356865"/>
            <a:chOff x="3314750" y="3817357"/>
            <a:chExt cx="362920" cy="356865"/>
          </a:xfrm>
        </p:grpSpPr>
        <p:grpSp>
          <p:nvGrpSpPr>
            <p:cNvPr id="29068" name="Google Shape;29068;p78"/>
            <p:cNvGrpSpPr/>
            <p:nvPr/>
          </p:nvGrpSpPr>
          <p:grpSpPr>
            <a:xfrm>
              <a:off x="3314750" y="3817357"/>
              <a:ext cx="362920" cy="356865"/>
              <a:chOff x="3314750" y="3817357"/>
              <a:chExt cx="362920" cy="356865"/>
            </a:xfrm>
          </p:grpSpPr>
          <p:sp>
            <p:nvSpPr>
              <p:cNvPr id="29069" name="Google Shape;29069;p7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0" name="Google Shape;29070;p7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71" name="Google Shape;29071;p78"/>
            <p:cNvGrpSpPr/>
            <p:nvPr/>
          </p:nvGrpSpPr>
          <p:grpSpPr>
            <a:xfrm>
              <a:off x="3394986" y="3894612"/>
              <a:ext cx="202339" cy="202323"/>
              <a:chOff x="935197" y="1793977"/>
              <a:chExt cx="256451" cy="256430"/>
            </a:xfrm>
          </p:grpSpPr>
          <p:sp>
            <p:nvSpPr>
              <p:cNvPr id="29072" name="Google Shape;29072;p7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3" name="Google Shape;29073;p7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074" name="Google Shape;29074;p78"/>
          <p:cNvGrpSpPr/>
          <p:nvPr/>
        </p:nvGrpSpPr>
        <p:grpSpPr>
          <a:xfrm>
            <a:off x="2589238" y="3817357"/>
            <a:ext cx="362920" cy="356865"/>
            <a:chOff x="2866317" y="3817357"/>
            <a:chExt cx="362920" cy="356865"/>
          </a:xfrm>
        </p:grpSpPr>
        <p:sp>
          <p:nvSpPr>
            <p:cNvPr id="29075" name="Google Shape;29075;p7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6" name="Google Shape;29076;p7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7" name="Google Shape;29077;p7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9081"/>
        <p:cNvGrpSpPr/>
        <p:nvPr/>
      </p:nvGrpSpPr>
      <p:grpSpPr>
        <a:xfrm>
          <a:off x="0" y="0"/>
          <a:ext cx="0" cy="0"/>
          <a:chOff x="0" y="0"/>
          <a:chExt cx="0" cy="0"/>
        </a:xfrm>
      </p:grpSpPr>
      <p:pic>
        <p:nvPicPr>
          <p:cNvPr id="29082" name="Google Shape;29082;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06"/>
        <p:cNvGrpSpPr/>
        <p:nvPr/>
      </p:nvGrpSpPr>
      <p:grpSpPr>
        <a:xfrm>
          <a:off x="0" y="0"/>
          <a:ext cx="0" cy="0"/>
          <a:chOff x="0" y="0"/>
          <a:chExt cx="0" cy="0"/>
        </a:xfrm>
      </p:grpSpPr>
      <p:sp>
        <p:nvSpPr>
          <p:cNvPr id="13207" name="Google Shape;13207;p54"/>
          <p:cNvSpPr txBox="1">
            <a:spLocks noGrp="1"/>
          </p:cNvSpPr>
          <p:nvPr>
            <p:ph type="title"/>
          </p:nvPr>
        </p:nvSpPr>
        <p:spPr>
          <a:xfrm>
            <a:off x="713225" y="539500"/>
            <a:ext cx="7717500" cy="5904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DEVICE </a:t>
            </a:r>
            <a:r>
              <a:rPr lang="en" dirty="0">
                <a:solidFill>
                  <a:schemeClr val="accent5"/>
                </a:solidFill>
              </a:rPr>
              <a:t>PERFORMANCE</a:t>
            </a:r>
            <a:endParaRPr dirty="0">
              <a:solidFill>
                <a:schemeClr val="accent5"/>
              </a:solidFill>
            </a:endParaRPr>
          </a:p>
        </p:txBody>
      </p:sp>
      <p:sp>
        <p:nvSpPr>
          <p:cNvPr id="13208" name="Google Shape;13208;p54"/>
          <p:cNvSpPr txBox="1">
            <a:spLocks noGrp="1"/>
          </p:cNvSpPr>
          <p:nvPr>
            <p:ph type="title" idx="4294967295"/>
          </p:nvPr>
        </p:nvSpPr>
        <p:spPr>
          <a:xfrm>
            <a:off x="1995285" y="1384934"/>
            <a:ext cx="2267400" cy="35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200" dirty="0">
                <a:solidFill>
                  <a:schemeClr val="accent5"/>
                </a:solidFill>
              </a:rPr>
              <a:t>Desktop</a:t>
            </a:r>
            <a:endParaRPr sz="2200" dirty="0">
              <a:solidFill>
                <a:schemeClr val="accent5"/>
              </a:solidFill>
            </a:endParaRPr>
          </a:p>
        </p:txBody>
      </p:sp>
      <p:sp>
        <p:nvSpPr>
          <p:cNvPr id="13211" name="Google Shape;13211;p54"/>
          <p:cNvSpPr txBox="1">
            <a:spLocks noGrp="1"/>
          </p:cNvSpPr>
          <p:nvPr>
            <p:ph type="title" idx="4294967295"/>
          </p:nvPr>
        </p:nvSpPr>
        <p:spPr>
          <a:xfrm>
            <a:off x="3420175" y="3853426"/>
            <a:ext cx="4705800" cy="74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400" b="0" dirty="0">
                <a:latin typeface="Epilogue"/>
                <a:ea typeface="Epilogue"/>
                <a:cs typeface="Epilogue"/>
                <a:sym typeface="Epilogue"/>
              </a:rPr>
              <a:t>Earned the least amount of orders, CPA ($5.83) and ROAS ($2.24) were middling amongst devices</a:t>
            </a:r>
            <a:endParaRPr sz="1400" b="0" dirty="0">
              <a:latin typeface="Epilogue"/>
              <a:ea typeface="Epilogue"/>
              <a:cs typeface="Epilogue"/>
              <a:sym typeface="Epilogue"/>
            </a:endParaRPr>
          </a:p>
        </p:txBody>
      </p:sp>
      <p:grpSp>
        <p:nvGrpSpPr>
          <p:cNvPr id="2" name="Google Shape;18280;p72">
            <a:extLst>
              <a:ext uri="{FF2B5EF4-FFF2-40B4-BE49-F238E27FC236}">
                <a16:creationId xmlns:a16="http://schemas.microsoft.com/office/drawing/2014/main" id="{8EF2298D-B2B9-8F27-AE74-E2A5EB87058C}"/>
              </a:ext>
            </a:extLst>
          </p:cNvPr>
          <p:cNvGrpSpPr/>
          <p:nvPr/>
        </p:nvGrpSpPr>
        <p:grpSpPr>
          <a:xfrm>
            <a:off x="1401187" y="2597015"/>
            <a:ext cx="387073" cy="385996"/>
            <a:chOff x="1414990" y="2289671"/>
            <a:chExt cx="387073" cy="385996"/>
          </a:xfrm>
          <a:solidFill>
            <a:schemeClr val="tx2">
              <a:alpha val="19791"/>
            </a:schemeClr>
          </a:solidFill>
        </p:grpSpPr>
        <p:sp>
          <p:nvSpPr>
            <p:cNvPr id="3" name="Google Shape;18281;p72">
              <a:extLst>
                <a:ext uri="{FF2B5EF4-FFF2-40B4-BE49-F238E27FC236}">
                  <a16:creationId xmlns:a16="http://schemas.microsoft.com/office/drawing/2014/main" id="{B7170907-E600-7106-EB27-700DDA51D837}"/>
                </a:ext>
              </a:extLst>
            </p:cNvPr>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8282;p72">
              <a:extLst>
                <a:ext uri="{FF2B5EF4-FFF2-40B4-BE49-F238E27FC236}">
                  <a16:creationId xmlns:a16="http://schemas.microsoft.com/office/drawing/2014/main" id="{41FDD845-FC64-CC7E-FC5A-ED4D768C98B6}"/>
                </a:ext>
              </a:extLst>
            </p:cNvPr>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8283;p72">
              <a:extLst>
                <a:ext uri="{FF2B5EF4-FFF2-40B4-BE49-F238E27FC236}">
                  <a16:creationId xmlns:a16="http://schemas.microsoft.com/office/drawing/2014/main" id="{8A9F42EB-A776-B644-F207-ECE70D61FE57}"/>
                </a:ext>
              </a:extLst>
            </p:cNvPr>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8284;p72">
              <a:extLst>
                <a:ext uri="{FF2B5EF4-FFF2-40B4-BE49-F238E27FC236}">
                  <a16:creationId xmlns:a16="http://schemas.microsoft.com/office/drawing/2014/main" id="{526BDFAB-0B0D-CA9F-E7AB-2D85BC282AE8}"/>
                </a:ext>
              </a:extLst>
            </p:cNvPr>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8285;p72">
              <a:extLst>
                <a:ext uri="{FF2B5EF4-FFF2-40B4-BE49-F238E27FC236}">
                  <a16:creationId xmlns:a16="http://schemas.microsoft.com/office/drawing/2014/main" id="{F82C78DB-75D4-CEDD-D742-33639394C4CC}"/>
                </a:ext>
              </a:extLst>
            </p:cNvPr>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8286;p72">
              <a:extLst>
                <a:ext uri="{FF2B5EF4-FFF2-40B4-BE49-F238E27FC236}">
                  <a16:creationId xmlns:a16="http://schemas.microsoft.com/office/drawing/2014/main" id="{B1B8CDE9-D0B6-AC3C-90D7-157DC2A5EFCD}"/>
                </a:ext>
              </a:extLst>
            </p:cNvPr>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8287;p72">
              <a:extLst>
                <a:ext uri="{FF2B5EF4-FFF2-40B4-BE49-F238E27FC236}">
                  <a16:creationId xmlns:a16="http://schemas.microsoft.com/office/drawing/2014/main" id="{8561B237-CD17-7708-EEA0-2300A1A7481B}"/>
                </a:ext>
              </a:extLst>
            </p:cNvPr>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8288;p72">
              <a:extLst>
                <a:ext uri="{FF2B5EF4-FFF2-40B4-BE49-F238E27FC236}">
                  <a16:creationId xmlns:a16="http://schemas.microsoft.com/office/drawing/2014/main" id="{89AE9103-73A4-847F-576B-9348EAC46AB8}"/>
                </a:ext>
              </a:extLst>
            </p:cNvPr>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8289;p72">
              <a:extLst>
                <a:ext uri="{FF2B5EF4-FFF2-40B4-BE49-F238E27FC236}">
                  <a16:creationId xmlns:a16="http://schemas.microsoft.com/office/drawing/2014/main" id="{C4213FA8-80A6-7FDD-F46B-21F06FDA0526}"/>
                </a:ext>
              </a:extLst>
            </p:cNvPr>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8290;p72">
              <a:extLst>
                <a:ext uri="{FF2B5EF4-FFF2-40B4-BE49-F238E27FC236}">
                  <a16:creationId xmlns:a16="http://schemas.microsoft.com/office/drawing/2014/main" id="{6C208BA0-5F5E-F448-2FEF-CDBA0EF24D93}"/>
                </a:ext>
              </a:extLst>
            </p:cNvPr>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291;p72">
              <a:extLst>
                <a:ext uri="{FF2B5EF4-FFF2-40B4-BE49-F238E27FC236}">
                  <a16:creationId xmlns:a16="http://schemas.microsoft.com/office/drawing/2014/main" id="{4E963ABC-76AF-DE53-4F57-C453DDEBD28A}"/>
                </a:ext>
              </a:extLst>
            </p:cNvPr>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292;p72">
              <a:extLst>
                <a:ext uri="{FF2B5EF4-FFF2-40B4-BE49-F238E27FC236}">
                  <a16:creationId xmlns:a16="http://schemas.microsoft.com/office/drawing/2014/main" id="{42CA217E-D636-25E3-FD77-655A2C285EE2}"/>
                </a:ext>
              </a:extLst>
            </p:cNvPr>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293;p72">
              <a:extLst>
                <a:ext uri="{FF2B5EF4-FFF2-40B4-BE49-F238E27FC236}">
                  <a16:creationId xmlns:a16="http://schemas.microsoft.com/office/drawing/2014/main" id="{BE36F977-5D6C-29E3-65BE-8846D9645B7D}"/>
                </a:ext>
              </a:extLst>
            </p:cNvPr>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294;p72">
              <a:extLst>
                <a:ext uri="{FF2B5EF4-FFF2-40B4-BE49-F238E27FC236}">
                  <a16:creationId xmlns:a16="http://schemas.microsoft.com/office/drawing/2014/main" id="{3F77BA4C-6EC8-4428-A8B6-48E5165E3BD9}"/>
                </a:ext>
              </a:extLst>
            </p:cNvPr>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295;p72">
              <a:extLst>
                <a:ext uri="{FF2B5EF4-FFF2-40B4-BE49-F238E27FC236}">
                  <a16:creationId xmlns:a16="http://schemas.microsoft.com/office/drawing/2014/main" id="{8667A5DE-3FDB-B848-5097-01A4D2E2BA11}"/>
                </a:ext>
              </a:extLst>
            </p:cNvPr>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296;p72">
              <a:extLst>
                <a:ext uri="{FF2B5EF4-FFF2-40B4-BE49-F238E27FC236}">
                  <a16:creationId xmlns:a16="http://schemas.microsoft.com/office/drawing/2014/main" id="{ACF2ABAB-F3BD-51DB-0162-C9B8C6541894}"/>
                </a:ext>
              </a:extLst>
            </p:cNvPr>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297;p72">
              <a:extLst>
                <a:ext uri="{FF2B5EF4-FFF2-40B4-BE49-F238E27FC236}">
                  <a16:creationId xmlns:a16="http://schemas.microsoft.com/office/drawing/2014/main" id="{8C98BBD1-A5AA-2A59-F4EE-57A699F94E90}"/>
                </a:ext>
              </a:extLst>
            </p:cNvPr>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8298;p72">
              <a:extLst>
                <a:ext uri="{FF2B5EF4-FFF2-40B4-BE49-F238E27FC236}">
                  <a16:creationId xmlns:a16="http://schemas.microsoft.com/office/drawing/2014/main" id="{BAD1A37D-6C60-B876-C91E-AEB7302EE8A7}"/>
                </a:ext>
              </a:extLst>
            </p:cNvPr>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18299;p72">
            <a:extLst>
              <a:ext uri="{FF2B5EF4-FFF2-40B4-BE49-F238E27FC236}">
                <a16:creationId xmlns:a16="http://schemas.microsoft.com/office/drawing/2014/main" id="{15AEDF4A-B556-F712-0601-5E10434F4D4E}"/>
              </a:ext>
            </a:extLst>
          </p:cNvPr>
          <p:cNvGrpSpPr/>
          <p:nvPr/>
        </p:nvGrpSpPr>
        <p:grpSpPr>
          <a:xfrm>
            <a:off x="1365489" y="1390102"/>
            <a:ext cx="387099" cy="353207"/>
            <a:chOff x="1989911" y="2306065"/>
            <a:chExt cx="387099" cy="353207"/>
          </a:xfrm>
          <a:solidFill>
            <a:schemeClr val="tx2">
              <a:alpha val="19739"/>
            </a:schemeClr>
          </a:solidFill>
        </p:grpSpPr>
        <p:sp>
          <p:nvSpPr>
            <p:cNvPr id="22" name="Google Shape;18300;p72">
              <a:extLst>
                <a:ext uri="{FF2B5EF4-FFF2-40B4-BE49-F238E27FC236}">
                  <a16:creationId xmlns:a16="http://schemas.microsoft.com/office/drawing/2014/main" id="{C622925B-DD52-589F-39C9-03D673EC88D2}"/>
                </a:ext>
              </a:extLst>
            </p:cNvPr>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8301;p72">
              <a:extLst>
                <a:ext uri="{FF2B5EF4-FFF2-40B4-BE49-F238E27FC236}">
                  <a16:creationId xmlns:a16="http://schemas.microsoft.com/office/drawing/2014/main" id="{01071C18-A446-8732-7590-3C2BC6B88391}"/>
                </a:ext>
              </a:extLst>
            </p:cNvPr>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8302;p72">
              <a:extLst>
                <a:ext uri="{FF2B5EF4-FFF2-40B4-BE49-F238E27FC236}">
                  <a16:creationId xmlns:a16="http://schemas.microsoft.com/office/drawing/2014/main" id="{9842A4D9-F573-D402-5C6C-CDEA58FA8513}"/>
                </a:ext>
              </a:extLst>
            </p:cNvPr>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303;p72">
              <a:extLst>
                <a:ext uri="{FF2B5EF4-FFF2-40B4-BE49-F238E27FC236}">
                  <a16:creationId xmlns:a16="http://schemas.microsoft.com/office/drawing/2014/main" id="{A652E6A5-D536-ED24-2BA9-1769A342E5B2}"/>
                </a:ext>
              </a:extLst>
            </p:cNvPr>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8304;p72">
              <a:extLst>
                <a:ext uri="{FF2B5EF4-FFF2-40B4-BE49-F238E27FC236}">
                  <a16:creationId xmlns:a16="http://schemas.microsoft.com/office/drawing/2014/main" id="{2DC24391-F29C-5E53-CFD8-F9E049E0E0FA}"/>
                </a:ext>
              </a:extLst>
            </p:cNvPr>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8305;p72">
              <a:extLst>
                <a:ext uri="{FF2B5EF4-FFF2-40B4-BE49-F238E27FC236}">
                  <a16:creationId xmlns:a16="http://schemas.microsoft.com/office/drawing/2014/main" id="{426E7323-C150-EC8B-4C92-41CAB1F10D3B}"/>
                </a:ext>
              </a:extLst>
            </p:cNvPr>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8306;p72">
              <a:extLst>
                <a:ext uri="{FF2B5EF4-FFF2-40B4-BE49-F238E27FC236}">
                  <a16:creationId xmlns:a16="http://schemas.microsoft.com/office/drawing/2014/main" id="{AB6EC798-F3F4-159E-868F-19348EC1DADC}"/>
                </a:ext>
              </a:extLst>
            </p:cNvPr>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18307;p72">
            <a:extLst>
              <a:ext uri="{FF2B5EF4-FFF2-40B4-BE49-F238E27FC236}">
                <a16:creationId xmlns:a16="http://schemas.microsoft.com/office/drawing/2014/main" id="{005C3AFC-A562-37CC-364C-1DED06520CA1}"/>
              </a:ext>
            </a:extLst>
          </p:cNvPr>
          <p:cNvGrpSpPr/>
          <p:nvPr/>
        </p:nvGrpSpPr>
        <p:grpSpPr>
          <a:xfrm>
            <a:off x="1526927" y="3807678"/>
            <a:ext cx="204663" cy="363007"/>
            <a:chOff x="2593102" y="2288778"/>
            <a:chExt cx="204663" cy="363007"/>
          </a:xfrm>
          <a:solidFill>
            <a:schemeClr val="tx2">
              <a:alpha val="19573"/>
            </a:schemeClr>
          </a:solidFill>
        </p:grpSpPr>
        <p:sp>
          <p:nvSpPr>
            <p:cNvPr id="30" name="Google Shape;18308;p72">
              <a:extLst>
                <a:ext uri="{FF2B5EF4-FFF2-40B4-BE49-F238E27FC236}">
                  <a16:creationId xmlns:a16="http://schemas.microsoft.com/office/drawing/2014/main" id="{6D7D185B-8605-F1FC-394E-11F5751B52D5}"/>
                </a:ext>
              </a:extLst>
            </p:cNvPr>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8309;p72">
              <a:extLst>
                <a:ext uri="{FF2B5EF4-FFF2-40B4-BE49-F238E27FC236}">
                  <a16:creationId xmlns:a16="http://schemas.microsoft.com/office/drawing/2014/main" id="{AA0E3443-50E5-1A0A-CECA-EC064A9C99A3}"/>
                </a:ext>
              </a:extLst>
            </p:cNvPr>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8310;p72">
              <a:extLst>
                <a:ext uri="{FF2B5EF4-FFF2-40B4-BE49-F238E27FC236}">
                  <a16:creationId xmlns:a16="http://schemas.microsoft.com/office/drawing/2014/main" id="{84EB51D4-63C8-B311-4DC2-0AA5ABEDAFBF}"/>
                </a:ext>
              </a:extLst>
            </p:cNvPr>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8311;p72">
              <a:extLst>
                <a:ext uri="{FF2B5EF4-FFF2-40B4-BE49-F238E27FC236}">
                  <a16:creationId xmlns:a16="http://schemas.microsoft.com/office/drawing/2014/main" id="{4007E700-1152-EBEE-B800-BEB330040671}"/>
                </a:ext>
              </a:extLst>
            </p:cNvPr>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8312;p72">
              <a:extLst>
                <a:ext uri="{FF2B5EF4-FFF2-40B4-BE49-F238E27FC236}">
                  <a16:creationId xmlns:a16="http://schemas.microsoft.com/office/drawing/2014/main" id="{4C67EEA9-5605-0D84-3B26-78605410C92F}"/>
                </a:ext>
              </a:extLst>
            </p:cNvPr>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8313;p72">
              <a:extLst>
                <a:ext uri="{FF2B5EF4-FFF2-40B4-BE49-F238E27FC236}">
                  <a16:creationId xmlns:a16="http://schemas.microsoft.com/office/drawing/2014/main" id="{C285D806-B055-78AC-FF84-ABB83E525C5C}"/>
                </a:ext>
              </a:extLst>
            </p:cNvPr>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8314;p72">
              <a:extLst>
                <a:ext uri="{FF2B5EF4-FFF2-40B4-BE49-F238E27FC236}">
                  <a16:creationId xmlns:a16="http://schemas.microsoft.com/office/drawing/2014/main" id="{01DD9108-3BD6-899F-88F5-9F4765C5B701}"/>
                </a:ext>
              </a:extLst>
            </p:cNvPr>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8315;p72">
              <a:extLst>
                <a:ext uri="{FF2B5EF4-FFF2-40B4-BE49-F238E27FC236}">
                  <a16:creationId xmlns:a16="http://schemas.microsoft.com/office/drawing/2014/main" id="{538E8888-7FBA-DD1C-32A0-1F24B82BF086}"/>
                </a:ext>
              </a:extLst>
            </p:cNvPr>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316;p72">
              <a:extLst>
                <a:ext uri="{FF2B5EF4-FFF2-40B4-BE49-F238E27FC236}">
                  <a16:creationId xmlns:a16="http://schemas.microsoft.com/office/drawing/2014/main" id="{CA987729-7E83-623D-4F7B-610A6B350FE9}"/>
                </a:ext>
              </a:extLst>
            </p:cNvPr>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grpFill/>
            <a:ln>
              <a:solidFill>
                <a:schemeClr val="tx2"/>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13208;p54">
            <a:extLst>
              <a:ext uri="{FF2B5EF4-FFF2-40B4-BE49-F238E27FC236}">
                <a16:creationId xmlns:a16="http://schemas.microsoft.com/office/drawing/2014/main" id="{EF05C6BC-FCA4-3E59-E67F-C0C918E08978}"/>
              </a:ext>
            </a:extLst>
          </p:cNvPr>
          <p:cNvSpPr txBox="1">
            <a:spLocks/>
          </p:cNvSpPr>
          <p:nvPr/>
        </p:nvSpPr>
        <p:spPr>
          <a:xfrm>
            <a:off x="1995285" y="2583006"/>
            <a:ext cx="2267400" cy="35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sz="2200" dirty="0">
                <a:solidFill>
                  <a:schemeClr val="accent5"/>
                </a:solidFill>
              </a:rPr>
              <a:t>Tablet</a:t>
            </a:r>
          </a:p>
        </p:txBody>
      </p:sp>
      <p:sp>
        <p:nvSpPr>
          <p:cNvPr id="48" name="Google Shape;13208;p54">
            <a:extLst>
              <a:ext uri="{FF2B5EF4-FFF2-40B4-BE49-F238E27FC236}">
                <a16:creationId xmlns:a16="http://schemas.microsoft.com/office/drawing/2014/main" id="{241BAEA4-59CB-AE8D-E4D4-AF6F1796544D}"/>
              </a:ext>
            </a:extLst>
          </p:cNvPr>
          <p:cNvSpPr txBox="1">
            <a:spLocks/>
          </p:cNvSpPr>
          <p:nvPr/>
        </p:nvSpPr>
        <p:spPr>
          <a:xfrm>
            <a:off x="1995285" y="3807678"/>
            <a:ext cx="1306085" cy="356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sz="2200" dirty="0">
                <a:solidFill>
                  <a:schemeClr val="accent5"/>
                </a:solidFill>
              </a:rPr>
              <a:t>Mobile</a:t>
            </a:r>
          </a:p>
        </p:txBody>
      </p:sp>
      <p:sp>
        <p:nvSpPr>
          <p:cNvPr id="61" name="Google Shape;13211;p54">
            <a:extLst>
              <a:ext uri="{FF2B5EF4-FFF2-40B4-BE49-F238E27FC236}">
                <a16:creationId xmlns:a16="http://schemas.microsoft.com/office/drawing/2014/main" id="{F04F7805-32BE-2887-3E6D-4836563AE258}"/>
              </a:ext>
            </a:extLst>
          </p:cNvPr>
          <p:cNvSpPr txBox="1">
            <a:spLocks/>
          </p:cNvSpPr>
          <p:nvPr/>
        </p:nvSpPr>
        <p:spPr>
          <a:xfrm>
            <a:off x="3420175" y="2551084"/>
            <a:ext cx="4705800" cy="746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sz="1400" b="0" dirty="0">
                <a:latin typeface="Epilogue"/>
                <a:ea typeface="Epilogue"/>
                <a:cs typeface="Epilogue"/>
                <a:sym typeface="Epilogue"/>
              </a:rPr>
              <a:t>Lowest ROAS ($1.29) of any device, most efficient CPA ($2.72) perspective</a:t>
            </a:r>
          </a:p>
        </p:txBody>
      </p:sp>
      <p:sp>
        <p:nvSpPr>
          <p:cNvPr id="62" name="Google Shape;13211;p54">
            <a:extLst>
              <a:ext uri="{FF2B5EF4-FFF2-40B4-BE49-F238E27FC236}">
                <a16:creationId xmlns:a16="http://schemas.microsoft.com/office/drawing/2014/main" id="{BFD1F250-C144-EDC3-EC09-126D1192922C}"/>
              </a:ext>
            </a:extLst>
          </p:cNvPr>
          <p:cNvSpPr txBox="1">
            <a:spLocks/>
          </p:cNvSpPr>
          <p:nvPr/>
        </p:nvSpPr>
        <p:spPr>
          <a:xfrm>
            <a:off x="3420175" y="1368829"/>
            <a:ext cx="4705800" cy="746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sz="1400" b="0" dirty="0">
                <a:latin typeface="Epilogue"/>
                <a:ea typeface="Epilogue"/>
                <a:cs typeface="Epilogue"/>
                <a:sym typeface="Epilogue"/>
              </a:rPr>
              <a:t>Leader in orders driven (63K) and ROAS ($3.44), but possessed the highest CPA ($10.71)</a:t>
            </a:r>
          </a:p>
        </p:txBody>
      </p:sp>
      <p:sp>
        <p:nvSpPr>
          <p:cNvPr id="63" name="Google Shape;12865;p51">
            <a:extLst>
              <a:ext uri="{FF2B5EF4-FFF2-40B4-BE49-F238E27FC236}">
                <a16:creationId xmlns:a16="http://schemas.microsoft.com/office/drawing/2014/main" id="{B80AF0E1-CA60-18E9-C036-5C3104076732}"/>
              </a:ext>
            </a:extLst>
          </p:cNvPr>
          <p:cNvSpPr txBox="1">
            <a:spLocks/>
          </p:cNvSpPr>
          <p:nvPr/>
        </p:nvSpPr>
        <p:spPr>
          <a:xfrm>
            <a:off x="1179051" y="1692623"/>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1.23</a:t>
            </a:r>
          </a:p>
        </p:txBody>
      </p:sp>
      <p:sp>
        <p:nvSpPr>
          <p:cNvPr id="13184" name="Google Shape;12865;p51">
            <a:extLst>
              <a:ext uri="{FF2B5EF4-FFF2-40B4-BE49-F238E27FC236}">
                <a16:creationId xmlns:a16="http://schemas.microsoft.com/office/drawing/2014/main" id="{1404B435-B1F5-8978-7668-FF4A863B86B3}"/>
              </a:ext>
            </a:extLst>
          </p:cNvPr>
          <p:cNvSpPr txBox="1">
            <a:spLocks/>
          </p:cNvSpPr>
          <p:nvPr/>
        </p:nvSpPr>
        <p:spPr>
          <a:xfrm>
            <a:off x="1179051" y="2897178"/>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0.93</a:t>
            </a:r>
          </a:p>
        </p:txBody>
      </p:sp>
      <p:sp>
        <p:nvSpPr>
          <p:cNvPr id="13185" name="Google Shape;12865;p51">
            <a:extLst>
              <a:ext uri="{FF2B5EF4-FFF2-40B4-BE49-F238E27FC236}">
                <a16:creationId xmlns:a16="http://schemas.microsoft.com/office/drawing/2014/main" id="{61B3442D-9934-DE81-A5BD-9A0E03B7BCDF}"/>
              </a:ext>
            </a:extLst>
          </p:cNvPr>
          <p:cNvSpPr txBox="1">
            <a:spLocks/>
          </p:cNvSpPr>
          <p:nvPr/>
        </p:nvSpPr>
        <p:spPr>
          <a:xfrm>
            <a:off x="1179051" y="4090578"/>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0.81</a:t>
            </a:r>
          </a:p>
        </p:txBody>
      </p:sp>
    </p:spTree>
    <p:extLst>
      <p:ext uri="{BB962C8B-B14F-4D97-AF65-F5344CB8AC3E}">
        <p14:creationId xmlns:p14="http://schemas.microsoft.com/office/powerpoint/2010/main" val="29551604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46"/>
        <p:cNvGrpSpPr/>
        <p:nvPr/>
      </p:nvGrpSpPr>
      <p:grpSpPr>
        <a:xfrm>
          <a:off x="0" y="0"/>
          <a:ext cx="0" cy="0"/>
          <a:chOff x="0" y="0"/>
          <a:chExt cx="0" cy="0"/>
        </a:xfrm>
      </p:grpSpPr>
      <p:sp>
        <p:nvSpPr>
          <p:cNvPr id="11447" name="Google Shape;11447;p36"/>
          <p:cNvSpPr txBox="1">
            <a:spLocks noGrp="1"/>
          </p:cNvSpPr>
          <p:nvPr>
            <p:ph type="subTitle" idx="5"/>
          </p:nvPr>
        </p:nvSpPr>
        <p:spPr>
          <a:xfrm>
            <a:off x="5884425" y="2007261"/>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Solid performer with above average metrics (CPA: $6.95, ROAS: $1.83)</a:t>
            </a:r>
            <a:endParaRPr sz="1200" dirty="0"/>
          </a:p>
        </p:txBody>
      </p:sp>
      <p:sp>
        <p:nvSpPr>
          <p:cNvPr id="11448" name="Google Shape;11448;p36"/>
          <p:cNvSpPr txBox="1">
            <a:spLocks noGrp="1"/>
          </p:cNvSpPr>
          <p:nvPr>
            <p:ph type="title" idx="15"/>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BROWSER </a:t>
            </a:r>
            <a:r>
              <a:rPr lang="en" dirty="0">
                <a:solidFill>
                  <a:schemeClr val="accent5"/>
                </a:solidFill>
              </a:rPr>
              <a:t>PERFORMANCE</a:t>
            </a:r>
            <a:endParaRPr dirty="0">
              <a:solidFill>
                <a:schemeClr val="accent5"/>
              </a:solidFill>
            </a:endParaRPr>
          </a:p>
        </p:txBody>
      </p:sp>
      <p:sp>
        <p:nvSpPr>
          <p:cNvPr id="11449" name="Google Shape;11449;p36"/>
          <p:cNvSpPr txBox="1">
            <a:spLocks noGrp="1"/>
          </p:cNvSpPr>
          <p:nvPr>
            <p:ph type="title"/>
          </p:nvPr>
        </p:nvSpPr>
        <p:spPr>
          <a:xfrm>
            <a:off x="930127" y="1368756"/>
            <a:ext cx="2275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Opera</a:t>
            </a:r>
            <a:endParaRPr sz="1800" dirty="0"/>
          </a:p>
        </p:txBody>
      </p:sp>
      <p:sp>
        <p:nvSpPr>
          <p:cNvPr id="11450" name="Google Shape;11450;p36"/>
          <p:cNvSpPr txBox="1">
            <a:spLocks noGrp="1"/>
          </p:cNvSpPr>
          <p:nvPr>
            <p:ph type="subTitle" idx="1"/>
          </p:nvPr>
        </p:nvSpPr>
        <p:spPr>
          <a:xfrm>
            <a:off x="920579" y="2007261"/>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High CPA ($8.85) and low ROAS ($0.26) resulting in a small transaction size</a:t>
            </a:r>
            <a:endParaRPr sz="1200" dirty="0"/>
          </a:p>
        </p:txBody>
      </p:sp>
      <p:sp>
        <p:nvSpPr>
          <p:cNvPr id="11451" name="Google Shape;11451;p36"/>
          <p:cNvSpPr txBox="1">
            <a:spLocks noGrp="1"/>
          </p:cNvSpPr>
          <p:nvPr>
            <p:ph type="title" idx="2"/>
          </p:nvPr>
        </p:nvSpPr>
        <p:spPr>
          <a:xfrm>
            <a:off x="930127" y="2827417"/>
            <a:ext cx="2275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Firefox</a:t>
            </a:r>
            <a:endParaRPr sz="1800" dirty="0"/>
          </a:p>
        </p:txBody>
      </p:sp>
      <p:sp>
        <p:nvSpPr>
          <p:cNvPr id="11452" name="Google Shape;11452;p36"/>
          <p:cNvSpPr txBox="1">
            <a:spLocks noGrp="1"/>
          </p:cNvSpPr>
          <p:nvPr>
            <p:ph type="subTitle" idx="3"/>
          </p:nvPr>
        </p:nvSpPr>
        <p:spPr>
          <a:xfrm>
            <a:off x="930127" y="3474005"/>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ROAS ($41.78) was 1348% higher than the cumulative total among all browsers at a very low spend</a:t>
            </a:r>
            <a:endParaRPr sz="1200" dirty="0"/>
          </a:p>
        </p:txBody>
      </p:sp>
      <p:sp>
        <p:nvSpPr>
          <p:cNvPr id="11453" name="Google Shape;11453;p36"/>
          <p:cNvSpPr txBox="1">
            <a:spLocks noGrp="1"/>
          </p:cNvSpPr>
          <p:nvPr>
            <p:ph type="title" idx="4"/>
          </p:nvPr>
        </p:nvSpPr>
        <p:spPr>
          <a:xfrm>
            <a:off x="5884426" y="1368765"/>
            <a:ext cx="2275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Chrome</a:t>
            </a:r>
            <a:endParaRPr sz="1800" dirty="0"/>
          </a:p>
        </p:txBody>
      </p:sp>
      <p:sp>
        <p:nvSpPr>
          <p:cNvPr id="11454" name="Google Shape;11454;p36"/>
          <p:cNvSpPr txBox="1">
            <a:spLocks noGrp="1"/>
          </p:cNvSpPr>
          <p:nvPr>
            <p:ph type="title" idx="6"/>
          </p:nvPr>
        </p:nvSpPr>
        <p:spPr>
          <a:xfrm>
            <a:off x="5874877" y="2827417"/>
            <a:ext cx="2275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Safari</a:t>
            </a:r>
            <a:endParaRPr sz="1800" dirty="0"/>
          </a:p>
        </p:txBody>
      </p:sp>
      <p:sp>
        <p:nvSpPr>
          <p:cNvPr id="11455" name="Google Shape;11455;p36"/>
          <p:cNvSpPr txBox="1">
            <a:spLocks noGrp="1"/>
          </p:cNvSpPr>
          <p:nvPr>
            <p:ph type="subTitle" idx="7"/>
          </p:nvPr>
        </p:nvSpPr>
        <p:spPr>
          <a:xfrm>
            <a:off x="5892225" y="3502622"/>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Lackluster CPA ($27.35) at a fair spend level, relevance score is well below 1</a:t>
            </a:r>
            <a:endParaRPr sz="1200" dirty="0"/>
          </a:p>
        </p:txBody>
      </p:sp>
      <p:sp>
        <p:nvSpPr>
          <p:cNvPr id="11456" name="Google Shape;11456;p36"/>
          <p:cNvSpPr txBox="1">
            <a:spLocks noGrp="1"/>
          </p:cNvSpPr>
          <p:nvPr>
            <p:ph type="title" idx="8"/>
          </p:nvPr>
        </p:nvSpPr>
        <p:spPr>
          <a:xfrm>
            <a:off x="3341436" y="1368756"/>
            <a:ext cx="22752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Edge</a:t>
            </a:r>
            <a:endParaRPr sz="1800" dirty="0"/>
          </a:p>
        </p:txBody>
      </p:sp>
      <p:sp>
        <p:nvSpPr>
          <p:cNvPr id="11457" name="Google Shape;11457;p36"/>
          <p:cNvSpPr txBox="1">
            <a:spLocks noGrp="1"/>
          </p:cNvSpPr>
          <p:nvPr>
            <p:ph type="subTitle" idx="9"/>
          </p:nvPr>
        </p:nvSpPr>
        <p:spPr>
          <a:xfrm>
            <a:off x="3341436" y="2010062"/>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Better than average CPA ($5.64) and ROAS ($3.98), well balanced browser</a:t>
            </a:r>
            <a:endParaRPr sz="1200" dirty="0"/>
          </a:p>
        </p:txBody>
      </p:sp>
      <p:sp>
        <p:nvSpPr>
          <p:cNvPr id="11458" name="Google Shape;11458;p36"/>
          <p:cNvSpPr txBox="1">
            <a:spLocks noGrp="1"/>
          </p:cNvSpPr>
          <p:nvPr>
            <p:ph type="title" idx="13"/>
          </p:nvPr>
        </p:nvSpPr>
        <p:spPr>
          <a:xfrm>
            <a:off x="3355536" y="2827417"/>
            <a:ext cx="2675037"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dirty="0"/>
              <a:t>Internet Explorer</a:t>
            </a:r>
            <a:endParaRPr sz="1800" dirty="0"/>
          </a:p>
        </p:txBody>
      </p:sp>
      <p:sp>
        <p:nvSpPr>
          <p:cNvPr id="11459" name="Google Shape;11459;p36"/>
          <p:cNvSpPr txBox="1">
            <a:spLocks noGrp="1"/>
          </p:cNvSpPr>
          <p:nvPr>
            <p:ph type="subTitle" idx="14"/>
          </p:nvPr>
        </p:nvSpPr>
        <p:spPr>
          <a:xfrm>
            <a:off x="3349236" y="3493471"/>
            <a:ext cx="22752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Unimpressive CPA ($8.96) and ROAS ($1.46), data relevance score is not ideal</a:t>
            </a:r>
            <a:endParaRPr sz="1200" dirty="0"/>
          </a:p>
        </p:txBody>
      </p:sp>
      <p:sp>
        <p:nvSpPr>
          <p:cNvPr id="2" name="Google Shape;12865;p51">
            <a:extLst>
              <a:ext uri="{FF2B5EF4-FFF2-40B4-BE49-F238E27FC236}">
                <a16:creationId xmlns:a16="http://schemas.microsoft.com/office/drawing/2014/main" id="{15C0DF6D-D752-2B71-D8DC-14F8EBD209CD}"/>
              </a:ext>
            </a:extLst>
          </p:cNvPr>
          <p:cNvSpPr txBox="1">
            <a:spLocks/>
          </p:cNvSpPr>
          <p:nvPr/>
        </p:nvSpPr>
        <p:spPr>
          <a:xfrm>
            <a:off x="920578" y="1606312"/>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1.74</a:t>
            </a:r>
          </a:p>
        </p:txBody>
      </p:sp>
      <p:sp>
        <p:nvSpPr>
          <p:cNvPr id="3" name="Google Shape;12865;p51">
            <a:extLst>
              <a:ext uri="{FF2B5EF4-FFF2-40B4-BE49-F238E27FC236}">
                <a16:creationId xmlns:a16="http://schemas.microsoft.com/office/drawing/2014/main" id="{DF48B1D1-EC03-7B11-56C0-27F3FC41EE18}"/>
              </a:ext>
            </a:extLst>
          </p:cNvPr>
          <p:cNvSpPr txBox="1">
            <a:spLocks/>
          </p:cNvSpPr>
          <p:nvPr/>
        </p:nvSpPr>
        <p:spPr>
          <a:xfrm>
            <a:off x="3341436" y="1620110"/>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1.64</a:t>
            </a:r>
          </a:p>
        </p:txBody>
      </p:sp>
      <p:sp>
        <p:nvSpPr>
          <p:cNvPr id="4" name="Google Shape;12865;p51">
            <a:extLst>
              <a:ext uri="{FF2B5EF4-FFF2-40B4-BE49-F238E27FC236}">
                <a16:creationId xmlns:a16="http://schemas.microsoft.com/office/drawing/2014/main" id="{C69D7B11-7A7E-BC81-F514-821FC09610BC}"/>
              </a:ext>
            </a:extLst>
          </p:cNvPr>
          <p:cNvSpPr txBox="1">
            <a:spLocks/>
          </p:cNvSpPr>
          <p:nvPr/>
        </p:nvSpPr>
        <p:spPr>
          <a:xfrm>
            <a:off x="5892225" y="1606312"/>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1.62</a:t>
            </a:r>
          </a:p>
        </p:txBody>
      </p:sp>
      <p:sp>
        <p:nvSpPr>
          <p:cNvPr id="5" name="Google Shape;12865;p51">
            <a:extLst>
              <a:ext uri="{FF2B5EF4-FFF2-40B4-BE49-F238E27FC236}">
                <a16:creationId xmlns:a16="http://schemas.microsoft.com/office/drawing/2014/main" id="{25BAEFA7-4639-4FFB-91BF-9031310A5E52}"/>
              </a:ext>
            </a:extLst>
          </p:cNvPr>
          <p:cNvSpPr txBox="1">
            <a:spLocks/>
          </p:cNvSpPr>
          <p:nvPr/>
        </p:nvSpPr>
        <p:spPr>
          <a:xfrm>
            <a:off x="920578" y="3072173"/>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1.48</a:t>
            </a:r>
          </a:p>
        </p:txBody>
      </p:sp>
      <p:sp>
        <p:nvSpPr>
          <p:cNvPr id="6" name="Google Shape;12865;p51">
            <a:extLst>
              <a:ext uri="{FF2B5EF4-FFF2-40B4-BE49-F238E27FC236}">
                <a16:creationId xmlns:a16="http://schemas.microsoft.com/office/drawing/2014/main" id="{149E975A-B647-CC2C-F562-082D08453746}"/>
              </a:ext>
            </a:extLst>
          </p:cNvPr>
          <p:cNvSpPr txBox="1">
            <a:spLocks/>
          </p:cNvSpPr>
          <p:nvPr/>
        </p:nvSpPr>
        <p:spPr>
          <a:xfrm>
            <a:off x="3349236" y="3076916"/>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0.79</a:t>
            </a:r>
          </a:p>
        </p:txBody>
      </p:sp>
      <p:sp>
        <p:nvSpPr>
          <p:cNvPr id="7" name="Google Shape;12865;p51">
            <a:extLst>
              <a:ext uri="{FF2B5EF4-FFF2-40B4-BE49-F238E27FC236}">
                <a16:creationId xmlns:a16="http://schemas.microsoft.com/office/drawing/2014/main" id="{6D32AB3D-D220-5663-2E77-D12F65C0B631}"/>
              </a:ext>
            </a:extLst>
          </p:cNvPr>
          <p:cNvSpPr txBox="1">
            <a:spLocks/>
          </p:cNvSpPr>
          <p:nvPr/>
        </p:nvSpPr>
        <p:spPr>
          <a:xfrm>
            <a:off x="5892225" y="3083266"/>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0.29</a:t>
            </a:r>
          </a:p>
        </p:txBody>
      </p:sp>
      <p:pic>
        <p:nvPicPr>
          <p:cNvPr id="1026" name="Picture 2" descr="Opera (web browser) - Wikipedia">
            <a:extLst>
              <a:ext uri="{FF2B5EF4-FFF2-40B4-BE49-F238E27FC236}">
                <a16:creationId xmlns:a16="http://schemas.microsoft.com/office/drawing/2014/main" id="{5BE170F0-E647-CD47-CB6F-FDEAC6C2AD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6339" y="1338593"/>
            <a:ext cx="438912" cy="43891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Edge logo">
            <a:extLst>
              <a:ext uri="{FF2B5EF4-FFF2-40B4-BE49-F238E27FC236}">
                <a16:creationId xmlns:a16="http://schemas.microsoft.com/office/drawing/2014/main" id="{F80A1DEB-E6E9-6CA7-D51B-2EFB0A7135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18969" y="1368756"/>
            <a:ext cx="435094" cy="435094"/>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Chrome Logo">
            <a:extLst>
              <a:ext uri="{FF2B5EF4-FFF2-40B4-BE49-F238E27FC236}">
                <a16:creationId xmlns:a16="http://schemas.microsoft.com/office/drawing/2014/main" id="{66FD81D7-68EA-5BD5-B435-00EEB37CBD9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32891" y="1335325"/>
            <a:ext cx="780982" cy="43891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Mozilla Firefox logo">
            <a:extLst>
              <a:ext uri="{FF2B5EF4-FFF2-40B4-BE49-F238E27FC236}">
                <a16:creationId xmlns:a16="http://schemas.microsoft.com/office/drawing/2014/main" id="{AEC95560-6430-39B5-46B4-CD773884713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67053" y="2843067"/>
            <a:ext cx="780982" cy="438912"/>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nternet Explorer logo">
            <a:extLst>
              <a:ext uri="{FF2B5EF4-FFF2-40B4-BE49-F238E27FC236}">
                <a16:creationId xmlns:a16="http://schemas.microsoft.com/office/drawing/2014/main" id="{89B047B1-A4DF-EA10-92E4-2D1202242F3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218345" y="2811757"/>
            <a:ext cx="780982" cy="438912"/>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Safari Logo">
            <a:extLst>
              <a:ext uri="{FF2B5EF4-FFF2-40B4-BE49-F238E27FC236}">
                <a16:creationId xmlns:a16="http://schemas.microsoft.com/office/drawing/2014/main" id="{AEC49CB2-B70A-C228-D77C-D306889DB41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504083" y="2804121"/>
            <a:ext cx="701137" cy="438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2144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642"/>
        <p:cNvGrpSpPr/>
        <p:nvPr/>
      </p:nvGrpSpPr>
      <p:grpSpPr>
        <a:xfrm>
          <a:off x="0" y="0"/>
          <a:ext cx="0" cy="0"/>
          <a:chOff x="0" y="0"/>
          <a:chExt cx="0" cy="0"/>
        </a:xfrm>
      </p:grpSpPr>
      <p:sp>
        <p:nvSpPr>
          <p:cNvPr id="11644" name="Google Shape;11644;p38"/>
          <p:cNvSpPr txBox="1">
            <a:spLocks noGrp="1"/>
          </p:cNvSpPr>
          <p:nvPr>
            <p:ph type="title"/>
          </p:nvPr>
        </p:nvSpPr>
        <p:spPr>
          <a:xfrm>
            <a:off x="713225" y="539500"/>
            <a:ext cx="7717500" cy="590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4"/>
                </a:solidFill>
              </a:rPr>
              <a:t>AUDIENCE </a:t>
            </a:r>
            <a:r>
              <a:rPr lang="en" dirty="0">
                <a:solidFill>
                  <a:schemeClr val="accent5"/>
                </a:solidFill>
              </a:rPr>
              <a:t>PERFORMANCE</a:t>
            </a:r>
            <a:endParaRPr dirty="0">
              <a:solidFill>
                <a:schemeClr val="accent5"/>
              </a:solidFill>
            </a:endParaRPr>
          </a:p>
        </p:txBody>
      </p:sp>
      <p:sp>
        <p:nvSpPr>
          <p:cNvPr id="11656" name="Google Shape;11656;p38"/>
          <p:cNvSpPr txBox="1">
            <a:spLocks noGrp="1"/>
          </p:cNvSpPr>
          <p:nvPr>
            <p:ph type="title" idx="4294967295"/>
          </p:nvPr>
        </p:nvSpPr>
        <p:spPr>
          <a:xfrm>
            <a:off x="4681052" y="2811908"/>
            <a:ext cx="3483900" cy="23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dirty="0">
                <a:solidFill>
                  <a:schemeClr val="accent5"/>
                </a:solidFill>
              </a:rPr>
              <a:t>Interests</a:t>
            </a:r>
            <a:endParaRPr sz="2200" dirty="0">
              <a:solidFill>
                <a:schemeClr val="accent5"/>
              </a:solidFill>
            </a:endParaRPr>
          </a:p>
        </p:txBody>
      </p:sp>
      <p:sp>
        <p:nvSpPr>
          <p:cNvPr id="11714" name="Google Shape;11714;p38"/>
          <p:cNvSpPr txBox="1">
            <a:spLocks noGrp="1"/>
          </p:cNvSpPr>
          <p:nvPr>
            <p:ph type="subTitle" idx="4294967295"/>
          </p:nvPr>
        </p:nvSpPr>
        <p:spPr>
          <a:xfrm>
            <a:off x="4960596" y="3671341"/>
            <a:ext cx="3169339" cy="239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Shopping, Traveling, Luxury Items </a:t>
            </a:r>
            <a:endParaRPr dirty="0"/>
          </a:p>
        </p:txBody>
      </p:sp>
      <p:grpSp>
        <p:nvGrpSpPr>
          <p:cNvPr id="11728" name="Google Shape;11728;p38"/>
          <p:cNvGrpSpPr/>
          <p:nvPr/>
        </p:nvGrpSpPr>
        <p:grpSpPr>
          <a:xfrm>
            <a:off x="7048483" y="369290"/>
            <a:ext cx="2095529" cy="1058761"/>
            <a:chOff x="1423500" y="1965000"/>
            <a:chExt cx="1202875" cy="607750"/>
          </a:xfrm>
        </p:grpSpPr>
        <p:sp>
          <p:nvSpPr>
            <p:cNvPr id="11729" name="Google Shape;11729;p38"/>
            <p:cNvSpPr/>
            <p:nvPr/>
          </p:nvSpPr>
          <p:spPr>
            <a:xfrm>
              <a:off x="1423500" y="1965000"/>
              <a:ext cx="1202875" cy="607325"/>
            </a:xfrm>
            <a:custGeom>
              <a:avLst/>
              <a:gdLst/>
              <a:ahLst/>
              <a:cxnLst/>
              <a:rect l="l" t="t" r="r" b="b"/>
              <a:pathLst>
                <a:path w="48115" h="24293" extrusionOk="0">
                  <a:moveTo>
                    <a:pt x="18738" y="0"/>
                  </a:moveTo>
                  <a:cubicBezTo>
                    <a:pt x="7342" y="0"/>
                    <a:pt x="0" y="7182"/>
                    <a:pt x="193" y="13279"/>
                  </a:cubicBezTo>
                  <a:cubicBezTo>
                    <a:pt x="393" y="20208"/>
                    <a:pt x="5733" y="24293"/>
                    <a:pt x="24380" y="24293"/>
                  </a:cubicBezTo>
                  <a:cubicBezTo>
                    <a:pt x="34523" y="24293"/>
                    <a:pt x="41972" y="19271"/>
                    <a:pt x="44801" y="13898"/>
                  </a:cubicBezTo>
                  <a:cubicBezTo>
                    <a:pt x="48115" y="7638"/>
                    <a:pt x="37469" y="2683"/>
                    <a:pt x="23426" y="390"/>
                  </a:cubicBezTo>
                  <a:cubicBezTo>
                    <a:pt x="21799" y="124"/>
                    <a:pt x="20233" y="0"/>
                    <a:pt x="187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38"/>
            <p:cNvSpPr/>
            <p:nvPr/>
          </p:nvSpPr>
          <p:spPr>
            <a:xfrm>
              <a:off x="1474875" y="1982075"/>
              <a:ext cx="1106325" cy="557625"/>
            </a:xfrm>
            <a:custGeom>
              <a:avLst/>
              <a:gdLst/>
              <a:ahLst/>
              <a:cxnLst/>
              <a:rect l="l" t="t" r="r" b="b"/>
              <a:pathLst>
                <a:path w="44253" h="22305" extrusionOk="0">
                  <a:moveTo>
                    <a:pt x="17210" y="0"/>
                  </a:moveTo>
                  <a:cubicBezTo>
                    <a:pt x="6737" y="0"/>
                    <a:pt x="0" y="6574"/>
                    <a:pt x="163" y="12194"/>
                  </a:cubicBezTo>
                  <a:cubicBezTo>
                    <a:pt x="347" y="18555"/>
                    <a:pt x="5268" y="22304"/>
                    <a:pt x="22408" y="22304"/>
                  </a:cubicBezTo>
                  <a:cubicBezTo>
                    <a:pt x="31732" y="22304"/>
                    <a:pt x="38578" y="17684"/>
                    <a:pt x="41189" y="12780"/>
                  </a:cubicBezTo>
                  <a:cubicBezTo>
                    <a:pt x="44252" y="7005"/>
                    <a:pt x="34460" y="2469"/>
                    <a:pt x="21538" y="360"/>
                  </a:cubicBezTo>
                  <a:cubicBezTo>
                    <a:pt x="20035" y="114"/>
                    <a:pt x="18590" y="0"/>
                    <a:pt x="17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38"/>
            <p:cNvSpPr/>
            <p:nvPr/>
          </p:nvSpPr>
          <p:spPr>
            <a:xfrm>
              <a:off x="1423500" y="1965400"/>
              <a:ext cx="1141800" cy="332000"/>
            </a:xfrm>
            <a:custGeom>
              <a:avLst/>
              <a:gdLst/>
              <a:ahLst/>
              <a:cxnLst/>
              <a:rect l="l" t="t" r="r" b="b"/>
              <a:pathLst>
                <a:path w="45672" h="13280" extrusionOk="0">
                  <a:moveTo>
                    <a:pt x="18731" y="0"/>
                  </a:moveTo>
                  <a:cubicBezTo>
                    <a:pt x="7339" y="0"/>
                    <a:pt x="0" y="7170"/>
                    <a:pt x="193" y="13279"/>
                  </a:cubicBezTo>
                  <a:cubicBezTo>
                    <a:pt x="340" y="7277"/>
                    <a:pt x="7596" y="416"/>
                    <a:pt x="18721" y="416"/>
                  </a:cubicBezTo>
                  <a:cubicBezTo>
                    <a:pt x="20222" y="416"/>
                    <a:pt x="21792" y="541"/>
                    <a:pt x="23426" y="809"/>
                  </a:cubicBezTo>
                  <a:cubicBezTo>
                    <a:pt x="35544" y="2801"/>
                    <a:pt x="45152" y="6751"/>
                    <a:pt x="45403" y="11840"/>
                  </a:cubicBezTo>
                  <a:cubicBezTo>
                    <a:pt x="45671" y="6567"/>
                    <a:pt x="35879" y="2450"/>
                    <a:pt x="23426" y="391"/>
                  </a:cubicBezTo>
                  <a:cubicBezTo>
                    <a:pt x="21796" y="124"/>
                    <a:pt x="20229" y="0"/>
                    <a:pt x="187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38"/>
            <p:cNvSpPr/>
            <p:nvPr/>
          </p:nvSpPr>
          <p:spPr>
            <a:xfrm>
              <a:off x="1427050" y="2235450"/>
              <a:ext cx="1129875" cy="337300"/>
            </a:xfrm>
            <a:custGeom>
              <a:avLst/>
              <a:gdLst/>
              <a:ahLst/>
              <a:cxnLst/>
              <a:rect l="l" t="t" r="r" b="b"/>
              <a:pathLst>
                <a:path w="45195" h="13492" extrusionOk="0">
                  <a:moveTo>
                    <a:pt x="352" y="0"/>
                  </a:moveTo>
                  <a:lnTo>
                    <a:pt x="352" y="0"/>
                  </a:lnTo>
                  <a:cubicBezTo>
                    <a:pt x="134" y="837"/>
                    <a:pt x="0" y="1674"/>
                    <a:pt x="51" y="2477"/>
                  </a:cubicBezTo>
                  <a:cubicBezTo>
                    <a:pt x="251" y="9390"/>
                    <a:pt x="5591" y="13491"/>
                    <a:pt x="24238" y="13491"/>
                  </a:cubicBezTo>
                  <a:cubicBezTo>
                    <a:pt x="34381" y="13491"/>
                    <a:pt x="41830" y="8470"/>
                    <a:pt x="44659" y="3130"/>
                  </a:cubicBezTo>
                  <a:cubicBezTo>
                    <a:pt x="44927" y="2628"/>
                    <a:pt x="45094" y="2126"/>
                    <a:pt x="45194" y="1624"/>
                  </a:cubicBezTo>
                  <a:lnTo>
                    <a:pt x="45194" y="1624"/>
                  </a:lnTo>
                  <a:cubicBezTo>
                    <a:pt x="45094" y="1892"/>
                    <a:pt x="44943" y="2210"/>
                    <a:pt x="44776" y="2544"/>
                  </a:cubicBezTo>
                  <a:cubicBezTo>
                    <a:pt x="41947" y="7884"/>
                    <a:pt x="34532" y="12906"/>
                    <a:pt x="24355" y="12906"/>
                  </a:cubicBezTo>
                  <a:cubicBezTo>
                    <a:pt x="5725" y="12906"/>
                    <a:pt x="385" y="8821"/>
                    <a:pt x="168" y="1925"/>
                  </a:cubicBezTo>
                  <a:cubicBezTo>
                    <a:pt x="151" y="1289"/>
                    <a:pt x="218" y="636"/>
                    <a:pt x="3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38"/>
            <p:cNvSpPr/>
            <p:nvPr/>
          </p:nvSpPr>
          <p:spPr>
            <a:xfrm>
              <a:off x="1485625" y="2010150"/>
              <a:ext cx="1075475" cy="520150"/>
            </a:xfrm>
            <a:custGeom>
              <a:avLst/>
              <a:gdLst/>
              <a:ahLst/>
              <a:cxnLst/>
              <a:rect l="l" t="t" r="r" b="b"/>
              <a:pathLst>
                <a:path w="43019" h="20806" extrusionOk="0">
                  <a:moveTo>
                    <a:pt x="15884" y="1"/>
                  </a:moveTo>
                  <a:cubicBezTo>
                    <a:pt x="4162" y="1"/>
                    <a:pt x="327" y="6401"/>
                    <a:pt x="168" y="11473"/>
                  </a:cubicBezTo>
                  <a:cubicBezTo>
                    <a:pt x="1" y="16835"/>
                    <a:pt x="6755" y="20805"/>
                    <a:pt x="18077" y="20805"/>
                  </a:cubicBezTo>
                  <a:cubicBezTo>
                    <a:pt x="19231" y="20805"/>
                    <a:pt x="20431" y="20764"/>
                    <a:pt x="21677" y="20679"/>
                  </a:cubicBezTo>
                  <a:cubicBezTo>
                    <a:pt x="34064" y="19842"/>
                    <a:pt x="43019" y="13465"/>
                    <a:pt x="40106" y="8309"/>
                  </a:cubicBezTo>
                  <a:cubicBezTo>
                    <a:pt x="37629" y="3957"/>
                    <a:pt x="30549" y="1781"/>
                    <a:pt x="21928" y="492"/>
                  </a:cubicBezTo>
                  <a:cubicBezTo>
                    <a:pt x="19713" y="155"/>
                    <a:pt x="17703" y="1"/>
                    <a:pt x="15884" y="1"/>
                  </a:cubicBezTo>
                  <a:close/>
                </a:path>
              </a:pathLst>
            </a:custGeom>
            <a:solidFill>
              <a:srgbClr val="E02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38"/>
            <p:cNvSpPr/>
            <p:nvPr/>
          </p:nvSpPr>
          <p:spPr>
            <a:xfrm>
              <a:off x="1492675" y="2032200"/>
              <a:ext cx="1061325" cy="473875"/>
            </a:xfrm>
            <a:custGeom>
              <a:avLst/>
              <a:gdLst/>
              <a:ahLst/>
              <a:cxnLst/>
              <a:rect l="l" t="t" r="r" b="b"/>
              <a:pathLst>
                <a:path w="42453" h="18955" extrusionOk="0">
                  <a:moveTo>
                    <a:pt x="15308" y="1"/>
                  </a:moveTo>
                  <a:cubicBezTo>
                    <a:pt x="4039" y="1"/>
                    <a:pt x="343" y="5714"/>
                    <a:pt x="171" y="10273"/>
                  </a:cubicBezTo>
                  <a:cubicBezTo>
                    <a:pt x="1" y="15234"/>
                    <a:pt x="6910" y="18954"/>
                    <a:pt x="18435" y="18954"/>
                  </a:cubicBezTo>
                  <a:cubicBezTo>
                    <a:pt x="19391" y="18954"/>
                    <a:pt x="20378" y="18929"/>
                    <a:pt x="21395" y="18876"/>
                  </a:cubicBezTo>
                  <a:cubicBezTo>
                    <a:pt x="33598" y="18257"/>
                    <a:pt x="42452" y="12532"/>
                    <a:pt x="39573" y="7829"/>
                  </a:cubicBezTo>
                  <a:cubicBezTo>
                    <a:pt x="37096" y="3828"/>
                    <a:pt x="30116" y="1786"/>
                    <a:pt x="21629" y="514"/>
                  </a:cubicBezTo>
                  <a:cubicBezTo>
                    <a:pt x="19297" y="161"/>
                    <a:pt x="17196" y="1"/>
                    <a:pt x="15308" y="1"/>
                  </a:cubicBezTo>
                  <a:close/>
                </a:path>
              </a:pathLst>
            </a:custGeom>
            <a:solidFill>
              <a:srgbClr val="BC11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38"/>
            <p:cNvSpPr/>
            <p:nvPr/>
          </p:nvSpPr>
          <p:spPr>
            <a:xfrm>
              <a:off x="1517375" y="2042025"/>
              <a:ext cx="1007750" cy="452725"/>
            </a:xfrm>
            <a:custGeom>
              <a:avLst/>
              <a:gdLst/>
              <a:ahLst/>
              <a:cxnLst/>
              <a:rect l="l" t="t" r="r" b="b"/>
              <a:pathLst>
                <a:path w="40310" h="18109" extrusionOk="0">
                  <a:moveTo>
                    <a:pt x="14540" y="1"/>
                  </a:moveTo>
                  <a:cubicBezTo>
                    <a:pt x="3823" y="1"/>
                    <a:pt x="314" y="5456"/>
                    <a:pt x="170" y="9829"/>
                  </a:cubicBezTo>
                  <a:cubicBezTo>
                    <a:pt x="0" y="14553"/>
                    <a:pt x="6549" y="18109"/>
                    <a:pt x="17467" y="18109"/>
                  </a:cubicBezTo>
                  <a:cubicBezTo>
                    <a:pt x="18388" y="18109"/>
                    <a:pt x="19341" y="18083"/>
                    <a:pt x="20323" y="18031"/>
                  </a:cubicBezTo>
                  <a:cubicBezTo>
                    <a:pt x="31923" y="17412"/>
                    <a:pt x="40309" y="11972"/>
                    <a:pt x="37581" y="7486"/>
                  </a:cubicBezTo>
                  <a:cubicBezTo>
                    <a:pt x="35237" y="3653"/>
                    <a:pt x="28609" y="1711"/>
                    <a:pt x="20541" y="489"/>
                  </a:cubicBezTo>
                  <a:cubicBezTo>
                    <a:pt x="18327" y="154"/>
                    <a:pt x="16333" y="1"/>
                    <a:pt x="14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38"/>
            <p:cNvSpPr/>
            <p:nvPr/>
          </p:nvSpPr>
          <p:spPr>
            <a:xfrm>
              <a:off x="1440025" y="2197150"/>
              <a:ext cx="36850" cy="122325"/>
            </a:xfrm>
            <a:custGeom>
              <a:avLst/>
              <a:gdLst/>
              <a:ahLst/>
              <a:cxnLst/>
              <a:rect l="l" t="t" r="r" b="b"/>
              <a:pathLst>
                <a:path w="1474" h="4893" extrusionOk="0">
                  <a:moveTo>
                    <a:pt x="1390" y="0"/>
                  </a:moveTo>
                  <a:cubicBezTo>
                    <a:pt x="1083" y="0"/>
                    <a:pt x="29" y="1393"/>
                    <a:pt x="0" y="3323"/>
                  </a:cubicBezTo>
                  <a:cubicBezTo>
                    <a:pt x="0" y="4331"/>
                    <a:pt x="246" y="4892"/>
                    <a:pt x="518" y="4892"/>
                  </a:cubicBezTo>
                  <a:cubicBezTo>
                    <a:pt x="855" y="4892"/>
                    <a:pt x="1231" y="4025"/>
                    <a:pt x="1222" y="2068"/>
                  </a:cubicBezTo>
                  <a:cubicBezTo>
                    <a:pt x="1222" y="1398"/>
                    <a:pt x="1473" y="712"/>
                    <a:pt x="1473" y="126"/>
                  </a:cubicBezTo>
                  <a:cubicBezTo>
                    <a:pt x="1473" y="41"/>
                    <a:pt x="1443" y="0"/>
                    <a:pt x="13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38"/>
            <p:cNvSpPr/>
            <p:nvPr/>
          </p:nvSpPr>
          <p:spPr>
            <a:xfrm>
              <a:off x="1481025" y="2155675"/>
              <a:ext cx="23450" cy="31100"/>
            </a:xfrm>
            <a:custGeom>
              <a:avLst/>
              <a:gdLst/>
              <a:ahLst/>
              <a:cxnLst/>
              <a:rect l="l" t="t" r="r" b="b"/>
              <a:pathLst>
                <a:path w="938" h="1244" extrusionOk="0">
                  <a:moveTo>
                    <a:pt x="752" y="0"/>
                  </a:moveTo>
                  <a:cubicBezTo>
                    <a:pt x="613" y="0"/>
                    <a:pt x="415" y="173"/>
                    <a:pt x="252" y="446"/>
                  </a:cubicBezTo>
                  <a:cubicBezTo>
                    <a:pt x="68" y="781"/>
                    <a:pt x="1" y="1116"/>
                    <a:pt x="101" y="1216"/>
                  </a:cubicBezTo>
                  <a:cubicBezTo>
                    <a:pt x="126" y="1235"/>
                    <a:pt x="155" y="1243"/>
                    <a:pt x="187" y="1243"/>
                  </a:cubicBezTo>
                  <a:cubicBezTo>
                    <a:pt x="331" y="1243"/>
                    <a:pt x="537" y="1071"/>
                    <a:pt x="687" y="798"/>
                  </a:cubicBezTo>
                  <a:cubicBezTo>
                    <a:pt x="871" y="463"/>
                    <a:pt x="938" y="128"/>
                    <a:pt x="837" y="28"/>
                  </a:cubicBezTo>
                  <a:cubicBezTo>
                    <a:pt x="813" y="9"/>
                    <a:pt x="784"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38"/>
            <p:cNvSpPr/>
            <p:nvPr/>
          </p:nvSpPr>
          <p:spPr>
            <a:xfrm>
              <a:off x="1528725" y="2079525"/>
              <a:ext cx="936975" cy="401725"/>
            </a:xfrm>
            <a:custGeom>
              <a:avLst/>
              <a:gdLst/>
              <a:ahLst/>
              <a:cxnLst/>
              <a:rect l="l" t="t" r="r" b="b"/>
              <a:pathLst>
                <a:path w="37479" h="16069" extrusionOk="0">
                  <a:moveTo>
                    <a:pt x="12760" y="0"/>
                  </a:moveTo>
                  <a:cubicBezTo>
                    <a:pt x="7045" y="0"/>
                    <a:pt x="4363" y="2552"/>
                    <a:pt x="2260" y="6321"/>
                  </a:cubicBezTo>
                  <a:cubicBezTo>
                    <a:pt x="1" y="10338"/>
                    <a:pt x="938" y="12280"/>
                    <a:pt x="8738" y="14791"/>
                  </a:cubicBezTo>
                  <a:cubicBezTo>
                    <a:pt x="11338" y="15622"/>
                    <a:pt x="14582" y="16068"/>
                    <a:pt x="17932" y="16068"/>
                  </a:cubicBezTo>
                  <a:cubicBezTo>
                    <a:pt x="24632" y="16068"/>
                    <a:pt x="31759" y="14283"/>
                    <a:pt x="35018" y="10221"/>
                  </a:cubicBezTo>
                  <a:cubicBezTo>
                    <a:pt x="37478" y="7169"/>
                    <a:pt x="35096" y="5393"/>
                    <a:pt x="32229" y="5393"/>
                  </a:cubicBezTo>
                  <a:cubicBezTo>
                    <a:pt x="31604" y="5393"/>
                    <a:pt x="30957" y="5478"/>
                    <a:pt x="30331" y="5651"/>
                  </a:cubicBezTo>
                  <a:cubicBezTo>
                    <a:pt x="25577" y="6923"/>
                    <a:pt x="26565" y="13636"/>
                    <a:pt x="14312" y="14221"/>
                  </a:cubicBezTo>
                  <a:cubicBezTo>
                    <a:pt x="13928" y="14239"/>
                    <a:pt x="13558" y="14248"/>
                    <a:pt x="13201" y="14248"/>
                  </a:cubicBezTo>
                  <a:cubicBezTo>
                    <a:pt x="2159" y="14248"/>
                    <a:pt x="3702" y="5958"/>
                    <a:pt x="5826" y="3525"/>
                  </a:cubicBezTo>
                  <a:cubicBezTo>
                    <a:pt x="6810" y="2407"/>
                    <a:pt x="8302" y="1900"/>
                    <a:pt x="10115" y="1900"/>
                  </a:cubicBezTo>
                  <a:cubicBezTo>
                    <a:pt x="12374" y="1900"/>
                    <a:pt x="15131" y="2687"/>
                    <a:pt x="18028" y="4061"/>
                  </a:cubicBezTo>
                  <a:cubicBezTo>
                    <a:pt x="20694" y="5313"/>
                    <a:pt x="22285" y="5928"/>
                    <a:pt x="23529" y="5928"/>
                  </a:cubicBezTo>
                  <a:cubicBezTo>
                    <a:pt x="24730" y="5928"/>
                    <a:pt x="25607" y="5355"/>
                    <a:pt x="26816" y="4229"/>
                  </a:cubicBezTo>
                  <a:cubicBezTo>
                    <a:pt x="29293" y="1919"/>
                    <a:pt x="20757" y="462"/>
                    <a:pt x="14095" y="44"/>
                  </a:cubicBezTo>
                  <a:cubicBezTo>
                    <a:pt x="13632" y="15"/>
                    <a:pt x="13187" y="0"/>
                    <a:pt x="1276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38"/>
            <p:cNvSpPr/>
            <p:nvPr/>
          </p:nvSpPr>
          <p:spPr>
            <a:xfrm>
              <a:off x="2203725" y="2118150"/>
              <a:ext cx="95850" cy="27050"/>
            </a:xfrm>
            <a:custGeom>
              <a:avLst/>
              <a:gdLst/>
              <a:ahLst/>
              <a:cxnLst/>
              <a:rect l="l" t="t" r="r" b="b"/>
              <a:pathLst>
                <a:path w="3834" h="1082" extrusionOk="0">
                  <a:moveTo>
                    <a:pt x="1583" y="0"/>
                  </a:moveTo>
                  <a:cubicBezTo>
                    <a:pt x="1431" y="0"/>
                    <a:pt x="1282" y="7"/>
                    <a:pt x="1138" y="22"/>
                  </a:cubicBezTo>
                  <a:cubicBezTo>
                    <a:pt x="318" y="106"/>
                    <a:pt x="0" y="390"/>
                    <a:pt x="419" y="692"/>
                  </a:cubicBezTo>
                  <a:cubicBezTo>
                    <a:pt x="791" y="926"/>
                    <a:pt x="1552" y="1081"/>
                    <a:pt x="2267" y="1081"/>
                  </a:cubicBezTo>
                  <a:cubicBezTo>
                    <a:pt x="2419" y="1081"/>
                    <a:pt x="2568" y="1075"/>
                    <a:pt x="2712" y="1060"/>
                  </a:cubicBezTo>
                  <a:cubicBezTo>
                    <a:pt x="3515" y="976"/>
                    <a:pt x="3833" y="692"/>
                    <a:pt x="3415" y="390"/>
                  </a:cubicBezTo>
                  <a:cubicBezTo>
                    <a:pt x="3056" y="156"/>
                    <a:pt x="2298" y="0"/>
                    <a:pt x="158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38"/>
            <p:cNvSpPr/>
            <p:nvPr/>
          </p:nvSpPr>
          <p:spPr>
            <a:xfrm>
              <a:off x="2163125" y="2104050"/>
              <a:ext cx="38525" cy="15500"/>
            </a:xfrm>
            <a:custGeom>
              <a:avLst/>
              <a:gdLst/>
              <a:ahLst/>
              <a:cxnLst/>
              <a:rect l="l" t="t" r="r" b="b"/>
              <a:pathLst>
                <a:path w="1541" h="620" extrusionOk="0">
                  <a:moveTo>
                    <a:pt x="770" y="0"/>
                  </a:moveTo>
                  <a:cubicBezTo>
                    <a:pt x="335" y="0"/>
                    <a:pt x="0" y="134"/>
                    <a:pt x="0" y="318"/>
                  </a:cubicBezTo>
                  <a:cubicBezTo>
                    <a:pt x="0" y="486"/>
                    <a:pt x="335" y="620"/>
                    <a:pt x="770" y="620"/>
                  </a:cubicBezTo>
                  <a:cubicBezTo>
                    <a:pt x="1206" y="620"/>
                    <a:pt x="1540" y="486"/>
                    <a:pt x="1540" y="318"/>
                  </a:cubicBezTo>
                  <a:cubicBezTo>
                    <a:pt x="1540" y="134"/>
                    <a:pt x="1206" y="0"/>
                    <a:pt x="7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38"/>
            <p:cNvSpPr/>
            <p:nvPr/>
          </p:nvSpPr>
          <p:spPr>
            <a:xfrm>
              <a:off x="2274025" y="2218700"/>
              <a:ext cx="98350" cy="42700"/>
            </a:xfrm>
            <a:custGeom>
              <a:avLst/>
              <a:gdLst/>
              <a:ahLst/>
              <a:cxnLst/>
              <a:rect l="l" t="t" r="r" b="b"/>
              <a:pathLst>
                <a:path w="3934" h="1708" extrusionOk="0">
                  <a:moveTo>
                    <a:pt x="1959" y="1"/>
                  </a:moveTo>
                  <a:cubicBezTo>
                    <a:pt x="871" y="1"/>
                    <a:pt x="0" y="369"/>
                    <a:pt x="0" y="854"/>
                  </a:cubicBezTo>
                  <a:cubicBezTo>
                    <a:pt x="0" y="1323"/>
                    <a:pt x="871" y="1708"/>
                    <a:pt x="1959" y="1708"/>
                  </a:cubicBezTo>
                  <a:cubicBezTo>
                    <a:pt x="3047" y="1708"/>
                    <a:pt x="3934" y="1323"/>
                    <a:pt x="3934" y="854"/>
                  </a:cubicBezTo>
                  <a:cubicBezTo>
                    <a:pt x="3934" y="369"/>
                    <a:pt x="3047" y="1"/>
                    <a:pt x="195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38"/>
            <p:cNvSpPr/>
            <p:nvPr/>
          </p:nvSpPr>
          <p:spPr>
            <a:xfrm>
              <a:off x="2064375" y="2177275"/>
              <a:ext cx="88725" cy="42700"/>
            </a:xfrm>
            <a:custGeom>
              <a:avLst/>
              <a:gdLst/>
              <a:ahLst/>
              <a:cxnLst/>
              <a:rect l="l" t="t" r="r" b="b"/>
              <a:pathLst>
                <a:path w="3549" h="1708" extrusionOk="0">
                  <a:moveTo>
                    <a:pt x="1774" y="0"/>
                  </a:moveTo>
                  <a:cubicBezTo>
                    <a:pt x="787" y="0"/>
                    <a:pt x="0" y="369"/>
                    <a:pt x="0" y="854"/>
                  </a:cubicBezTo>
                  <a:cubicBezTo>
                    <a:pt x="0" y="1323"/>
                    <a:pt x="787" y="1708"/>
                    <a:pt x="1774" y="1708"/>
                  </a:cubicBezTo>
                  <a:cubicBezTo>
                    <a:pt x="2762" y="1708"/>
                    <a:pt x="3549" y="1340"/>
                    <a:pt x="3549" y="854"/>
                  </a:cubicBezTo>
                  <a:cubicBezTo>
                    <a:pt x="3549" y="402"/>
                    <a:pt x="2762" y="0"/>
                    <a:pt x="177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38"/>
            <p:cNvSpPr/>
            <p:nvPr/>
          </p:nvSpPr>
          <p:spPr>
            <a:xfrm>
              <a:off x="1745500" y="2140025"/>
              <a:ext cx="72425" cy="41050"/>
            </a:xfrm>
            <a:custGeom>
              <a:avLst/>
              <a:gdLst/>
              <a:ahLst/>
              <a:cxnLst/>
              <a:rect l="l" t="t" r="r" b="b"/>
              <a:pathLst>
                <a:path w="2897" h="1642" extrusionOk="0">
                  <a:moveTo>
                    <a:pt x="1457" y="1"/>
                  </a:moveTo>
                  <a:cubicBezTo>
                    <a:pt x="653" y="1"/>
                    <a:pt x="0" y="369"/>
                    <a:pt x="0" y="821"/>
                  </a:cubicBezTo>
                  <a:cubicBezTo>
                    <a:pt x="0" y="1273"/>
                    <a:pt x="653" y="1641"/>
                    <a:pt x="1457" y="1641"/>
                  </a:cubicBezTo>
                  <a:cubicBezTo>
                    <a:pt x="2243" y="1641"/>
                    <a:pt x="2896" y="1273"/>
                    <a:pt x="2896" y="821"/>
                  </a:cubicBezTo>
                  <a:cubicBezTo>
                    <a:pt x="2896" y="369"/>
                    <a:pt x="2243" y="1"/>
                    <a:pt x="1457"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38"/>
            <p:cNvSpPr/>
            <p:nvPr/>
          </p:nvSpPr>
          <p:spPr>
            <a:xfrm>
              <a:off x="1690250" y="2171425"/>
              <a:ext cx="32250" cy="14650"/>
            </a:xfrm>
            <a:custGeom>
              <a:avLst/>
              <a:gdLst/>
              <a:ahLst/>
              <a:cxnLst/>
              <a:rect l="l" t="t" r="r" b="b"/>
              <a:pathLst>
                <a:path w="1290" h="586" extrusionOk="0">
                  <a:moveTo>
                    <a:pt x="654" y="0"/>
                  </a:moveTo>
                  <a:cubicBezTo>
                    <a:pt x="285" y="0"/>
                    <a:pt x="1" y="134"/>
                    <a:pt x="1" y="301"/>
                  </a:cubicBezTo>
                  <a:cubicBezTo>
                    <a:pt x="1" y="452"/>
                    <a:pt x="285" y="586"/>
                    <a:pt x="654" y="586"/>
                  </a:cubicBezTo>
                  <a:cubicBezTo>
                    <a:pt x="1005" y="586"/>
                    <a:pt x="1290" y="469"/>
                    <a:pt x="1290" y="301"/>
                  </a:cubicBezTo>
                  <a:cubicBezTo>
                    <a:pt x="1290" y="134"/>
                    <a:pt x="1005" y="0"/>
                    <a:pt x="654"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38"/>
            <p:cNvSpPr/>
            <p:nvPr/>
          </p:nvSpPr>
          <p:spPr>
            <a:xfrm>
              <a:off x="1553000" y="2218700"/>
              <a:ext cx="20950" cy="14250"/>
            </a:xfrm>
            <a:custGeom>
              <a:avLst/>
              <a:gdLst/>
              <a:ahLst/>
              <a:cxnLst/>
              <a:rect l="l" t="t" r="r" b="b"/>
              <a:pathLst>
                <a:path w="838" h="570" extrusionOk="0">
                  <a:moveTo>
                    <a:pt x="419" y="1"/>
                  </a:moveTo>
                  <a:cubicBezTo>
                    <a:pt x="185" y="1"/>
                    <a:pt x="1" y="118"/>
                    <a:pt x="1" y="285"/>
                  </a:cubicBezTo>
                  <a:cubicBezTo>
                    <a:pt x="1" y="453"/>
                    <a:pt x="185" y="570"/>
                    <a:pt x="419" y="570"/>
                  </a:cubicBezTo>
                  <a:cubicBezTo>
                    <a:pt x="653" y="570"/>
                    <a:pt x="838" y="453"/>
                    <a:pt x="838" y="285"/>
                  </a:cubicBezTo>
                  <a:cubicBezTo>
                    <a:pt x="838" y="118"/>
                    <a:pt x="653" y="1"/>
                    <a:pt x="419"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38"/>
            <p:cNvSpPr/>
            <p:nvPr/>
          </p:nvSpPr>
          <p:spPr>
            <a:xfrm>
              <a:off x="1675200" y="2346225"/>
              <a:ext cx="50400" cy="32450"/>
            </a:xfrm>
            <a:custGeom>
              <a:avLst/>
              <a:gdLst/>
              <a:ahLst/>
              <a:cxnLst/>
              <a:rect l="l" t="t" r="r" b="b"/>
              <a:pathLst>
                <a:path w="2016" h="1298" extrusionOk="0">
                  <a:moveTo>
                    <a:pt x="487" y="0"/>
                  </a:moveTo>
                  <a:cubicBezTo>
                    <a:pt x="179" y="0"/>
                    <a:pt x="0" y="142"/>
                    <a:pt x="0" y="340"/>
                  </a:cubicBezTo>
                  <a:cubicBezTo>
                    <a:pt x="0" y="540"/>
                    <a:pt x="218" y="859"/>
                    <a:pt x="636" y="1093"/>
                  </a:cubicBezTo>
                  <a:cubicBezTo>
                    <a:pt x="919" y="1223"/>
                    <a:pt x="1223" y="1297"/>
                    <a:pt x="1469" y="1297"/>
                  </a:cubicBezTo>
                  <a:cubicBezTo>
                    <a:pt x="1792" y="1297"/>
                    <a:pt x="2016" y="1170"/>
                    <a:pt x="1959" y="875"/>
                  </a:cubicBezTo>
                  <a:cubicBezTo>
                    <a:pt x="1858" y="423"/>
                    <a:pt x="1122" y="22"/>
                    <a:pt x="586" y="5"/>
                  </a:cubicBezTo>
                  <a:cubicBezTo>
                    <a:pt x="552" y="2"/>
                    <a:pt x="518" y="0"/>
                    <a:pt x="487"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38"/>
            <p:cNvSpPr/>
            <p:nvPr/>
          </p:nvSpPr>
          <p:spPr>
            <a:xfrm>
              <a:off x="2051375" y="2344125"/>
              <a:ext cx="58200" cy="32800"/>
            </a:xfrm>
            <a:custGeom>
              <a:avLst/>
              <a:gdLst/>
              <a:ahLst/>
              <a:cxnLst/>
              <a:rect l="l" t="t" r="r" b="b"/>
              <a:pathLst>
                <a:path w="2328" h="1312" extrusionOk="0">
                  <a:moveTo>
                    <a:pt x="1771" y="1"/>
                  </a:moveTo>
                  <a:cubicBezTo>
                    <a:pt x="1735" y="1"/>
                    <a:pt x="1698" y="2"/>
                    <a:pt x="1658" y="5"/>
                  </a:cubicBezTo>
                  <a:cubicBezTo>
                    <a:pt x="1039" y="22"/>
                    <a:pt x="185" y="424"/>
                    <a:pt x="68" y="876"/>
                  </a:cubicBezTo>
                  <a:cubicBezTo>
                    <a:pt x="1" y="1174"/>
                    <a:pt x="259" y="1311"/>
                    <a:pt x="634" y="1311"/>
                  </a:cubicBezTo>
                  <a:cubicBezTo>
                    <a:pt x="912" y="1311"/>
                    <a:pt x="1254" y="1236"/>
                    <a:pt x="1575" y="1093"/>
                  </a:cubicBezTo>
                  <a:cubicBezTo>
                    <a:pt x="2060" y="859"/>
                    <a:pt x="2328" y="541"/>
                    <a:pt x="2328" y="340"/>
                  </a:cubicBezTo>
                  <a:cubicBezTo>
                    <a:pt x="2328" y="143"/>
                    <a:pt x="2122" y="1"/>
                    <a:pt x="1771"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38"/>
            <p:cNvSpPr/>
            <p:nvPr/>
          </p:nvSpPr>
          <p:spPr>
            <a:xfrm>
              <a:off x="2345750" y="2191125"/>
              <a:ext cx="44200" cy="16275"/>
            </a:xfrm>
            <a:custGeom>
              <a:avLst/>
              <a:gdLst/>
              <a:ahLst/>
              <a:cxnLst/>
              <a:rect l="l" t="t" r="r" b="b"/>
              <a:pathLst>
                <a:path w="1768" h="651" extrusionOk="0">
                  <a:moveTo>
                    <a:pt x="979" y="1"/>
                  </a:moveTo>
                  <a:cubicBezTo>
                    <a:pt x="611" y="1"/>
                    <a:pt x="228" y="95"/>
                    <a:pt x="127" y="283"/>
                  </a:cubicBezTo>
                  <a:cubicBezTo>
                    <a:pt x="1" y="508"/>
                    <a:pt x="406" y="651"/>
                    <a:pt x="876" y="651"/>
                  </a:cubicBezTo>
                  <a:cubicBezTo>
                    <a:pt x="966" y="651"/>
                    <a:pt x="1057" y="646"/>
                    <a:pt x="1148" y="635"/>
                  </a:cubicBezTo>
                  <a:cubicBezTo>
                    <a:pt x="1500" y="568"/>
                    <a:pt x="1734" y="451"/>
                    <a:pt x="1751" y="317"/>
                  </a:cubicBezTo>
                  <a:cubicBezTo>
                    <a:pt x="1768" y="216"/>
                    <a:pt x="1634" y="99"/>
                    <a:pt x="1333" y="32"/>
                  </a:cubicBezTo>
                  <a:cubicBezTo>
                    <a:pt x="1224" y="11"/>
                    <a:pt x="1102" y="1"/>
                    <a:pt x="979" y="1"/>
                  </a:cubicBezTo>
                  <a:close/>
                </a:path>
              </a:pathLst>
            </a:custGeom>
            <a:solidFill>
              <a:srgbClr val="FFF9E8">
                <a:alpha val="16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38"/>
            <p:cNvSpPr/>
            <p:nvPr/>
          </p:nvSpPr>
          <p:spPr>
            <a:xfrm>
              <a:off x="1573975" y="2198575"/>
              <a:ext cx="91625" cy="60325"/>
            </a:xfrm>
            <a:custGeom>
              <a:avLst/>
              <a:gdLst/>
              <a:ahLst/>
              <a:cxnLst/>
              <a:rect l="l" t="t" r="r" b="b"/>
              <a:pathLst>
                <a:path w="3665" h="2413" extrusionOk="0">
                  <a:moveTo>
                    <a:pt x="2036" y="151"/>
                  </a:moveTo>
                  <a:cubicBezTo>
                    <a:pt x="2071" y="151"/>
                    <a:pt x="2106" y="151"/>
                    <a:pt x="2141" y="153"/>
                  </a:cubicBezTo>
                  <a:cubicBezTo>
                    <a:pt x="2325" y="153"/>
                    <a:pt x="2509" y="186"/>
                    <a:pt x="2677" y="253"/>
                  </a:cubicBezTo>
                  <a:cubicBezTo>
                    <a:pt x="2493" y="186"/>
                    <a:pt x="2258" y="170"/>
                    <a:pt x="2041" y="170"/>
                  </a:cubicBezTo>
                  <a:cubicBezTo>
                    <a:pt x="1656" y="170"/>
                    <a:pt x="1287" y="253"/>
                    <a:pt x="986" y="404"/>
                  </a:cubicBezTo>
                  <a:cubicBezTo>
                    <a:pt x="1278" y="235"/>
                    <a:pt x="1654" y="151"/>
                    <a:pt x="2036" y="151"/>
                  </a:cubicBezTo>
                  <a:close/>
                  <a:moveTo>
                    <a:pt x="2041" y="320"/>
                  </a:moveTo>
                  <a:cubicBezTo>
                    <a:pt x="2760" y="320"/>
                    <a:pt x="3313" y="655"/>
                    <a:pt x="3346" y="1107"/>
                  </a:cubicBezTo>
                  <a:lnTo>
                    <a:pt x="3346" y="1157"/>
                  </a:lnTo>
                  <a:cubicBezTo>
                    <a:pt x="3236" y="1645"/>
                    <a:pt x="2562" y="2015"/>
                    <a:pt x="1828" y="2015"/>
                  </a:cubicBezTo>
                  <a:cubicBezTo>
                    <a:pt x="1782" y="2015"/>
                    <a:pt x="1735" y="2014"/>
                    <a:pt x="1689" y="2011"/>
                  </a:cubicBezTo>
                  <a:cubicBezTo>
                    <a:pt x="1003" y="1977"/>
                    <a:pt x="501" y="1643"/>
                    <a:pt x="484" y="1191"/>
                  </a:cubicBezTo>
                  <a:cubicBezTo>
                    <a:pt x="584" y="722"/>
                    <a:pt x="1254" y="337"/>
                    <a:pt x="2041" y="320"/>
                  </a:cubicBezTo>
                  <a:close/>
                  <a:moveTo>
                    <a:pt x="2043" y="0"/>
                  </a:moveTo>
                  <a:cubicBezTo>
                    <a:pt x="1143" y="0"/>
                    <a:pt x="311" y="442"/>
                    <a:pt x="149" y="1023"/>
                  </a:cubicBezTo>
                  <a:cubicBezTo>
                    <a:pt x="132" y="1090"/>
                    <a:pt x="132" y="1174"/>
                    <a:pt x="132" y="1241"/>
                  </a:cubicBezTo>
                  <a:cubicBezTo>
                    <a:pt x="132" y="1258"/>
                    <a:pt x="116" y="1308"/>
                    <a:pt x="116" y="1324"/>
                  </a:cubicBezTo>
                  <a:cubicBezTo>
                    <a:pt x="0" y="1917"/>
                    <a:pt x="695" y="2413"/>
                    <a:pt x="1610" y="2413"/>
                  </a:cubicBezTo>
                  <a:cubicBezTo>
                    <a:pt x="1625" y="2413"/>
                    <a:pt x="1640" y="2413"/>
                    <a:pt x="1656" y="2412"/>
                  </a:cubicBezTo>
                  <a:cubicBezTo>
                    <a:pt x="2626" y="2379"/>
                    <a:pt x="3463" y="1877"/>
                    <a:pt x="3564" y="1274"/>
                  </a:cubicBezTo>
                  <a:cubicBezTo>
                    <a:pt x="3597" y="1224"/>
                    <a:pt x="3597" y="1157"/>
                    <a:pt x="3581" y="1107"/>
                  </a:cubicBezTo>
                  <a:cubicBezTo>
                    <a:pt x="3664" y="521"/>
                    <a:pt x="3045" y="52"/>
                    <a:pt x="2141" y="2"/>
                  </a:cubicBezTo>
                  <a:cubicBezTo>
                    <a:pt x="2108" y="1"/>
                    <a:pt x="2076" y="0"/>
                    <a:pt x="2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38"/>
            <p:cNvSpPr/>
            <p:nvPr/>
          </p:nvSpPr>
          <p:spPr>
            <a:xfrm>
              <a:off x="1576075" y="2199025"/>
              <a:ext cx="91575" cy="55700"/>
            </a:xfrm>
            <a:custGeom>
              <a:avLst/>
              <a:gdLst/>
              <a:ahLst/>
              <a:cxnLst/>
              <a:rect l="l" t="t" r="r" b="b"/>
              <a:pathLst>
                <a:path w="3663" h="2228" extrusionOk="0">
                  <a:moveTo>
                    <a:pt x="2007" y="152"/>
                  </a:moveTo>
                  <a:cubicBezTo>
                    <a:pt x="2810" y="152"/>
                    <a:pt x="3396" y="553"/>
                    <a:pt x="3312" y="1072"/>
                  </a:cubicBezTo>
                  <a:cubicBezTo>
                    <a:pt x="3229" y="1574"/>
                    <a:pt x="2509" y="2010"/>
                    <a:pt x="1722" y="2010"/>
                  </a:cubicBezTo>
                  <a:cubicBezTo>
                    <a:pt x="919" y="2010"/>
                    <a:pt x="333" y="1625"/>
                    <a:pt x="417" y="1089"/>
                  </a:cubicBezTo>
                  <a:cubicBezTo>
                    <a:pt x="500" y="570"/>
                    <a:pt x="1220" y="152"/>
                    <a:pt x="2007" y="152"/>
                  </a:cubicBezTo>
                  <a:close/>
                  <a:moveTo>
                    <a:pt x="2054" y="0"/>
                  </a:moveTo>
                  <a:cubicBezTo>
                    <a:pt x="2038" y="0"/>
                    <a:pt x="2023" y="1"/>
                    <a:pt x="2007" y="1"/>
                  </a:cubicBezTo>
                  <a:cubicBezTo>
                    <a:pt x="1053" y="34"/>
                    <a:pt x="216" y="537"/>
                    <a:pt x="115" y="1139"/>
                  </a:cubicBezTo>
                  <a:cubicBezTo>
                    <a:pt x="0" y="1732"/>
                    <a:pt x="695" y="2228"/>
                    <a:pt x="1610" y="2228"/>
                  </a:cubicBezTo>
                  <a:cubicBezTo>
                    <a:pt x="1625" y="2228"/>
                    <a:pt x="1640" y="2227"/>
                    <a:pt x="1655" y="2227"/>
                  </a:cubicBezTo>
                  <a:cubicBezTo>
                    <a:pt x="2626" y="2194"/>
                    <a:pt x="3463" y="1691"/>
                    <a:pt x="3564" y="1089"/>
                  </a:cubicBezTo>
                  <a:cubicBezTo>
                    <a:pt x="3662" y="496"/>
                    <a:pt x="3000"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38"/>
            <p:cNvSpPr/>
            <p:nvPr/>
          </p:nvSpPr>
          <p:spPr>
            <a:xfrm>
              <a:off x="1576025" y="2194400"/>
              <a:ext cx="92925" cy="55750"/>
            </a:xfrm>
            <a:custGeom>
              <a:avLst/>
              <a:gdLst/>
              <a:ahLst/>
              <a:cxnLst/>
              <a:rect l="l" t="t" r="r" b="b"/>
              <a:pathLst>
                <a:path w="3717" h="2230" extrusionOk="0">
                  <a:moveTo>
                    <a:pt x="1987" y="148"/>
                  </a:moveTo>
                  <a:cubicBezTo>
                    <a:pt x="2033" y="148"/>
                    <a:pt x="2080" y="149"/>
                    <a:pt x="2126" y="152"/>
                  </a:cubicBezTo>
                  <a:cubicBezTo>
                    <a:pt x="2913" y="186"/>
                    <a:pt x="3432" y="638"/>
                    <a:pt x="3314" y="1157"/>
                  </a:cubicBezTo>
                  <a:cubicBezTo>
                    <a:pt x="3188" y="1645"/>
                    <a:pt x="2514" y="2015"/>
                    <a:pt x="1793" y="2015"/>
                  </a:cubicBezTo>
                  <a:cubicBezTo>
                    <a:pt x="1748" y="2015"/>
                    <a:pt x="1703" y="2013"/>
                    <a:pt x="1657" y="2010"/>
                  </a:cubicBezTo>
                  <a:cubicBezTo>
                    <a:pt x="871" y="1977"/>
                    <a:pt x="335" y="1525"/>
                    <a:pt x="469" y="1006"/>
                  </a:cubicBezTo>
                  <a:cubicBezTo>
                    <a:pt x="579" y="518"/>
                    <a:pt x="1253" y="148"/>
                    <a:pt x="1987" y="148"/>
                  </a:cubicBezTo>
                  <a:close/>
                  <a:moveTo>
                    <a:pt x="2045" y="0"/>
                  </a:moveTo>
                  <a:cubicBezTo>
                    <a:pt x="1144" y="0"/>
                    <a:pt x="312" y="441"/>
                    <a:pt x="151" y="1023"/>
                  </a:cubicBezTo>
                  <a:cubicBezTo>
                    <a:pt x="0" y="1625"/>
                    <a:pt x="636" y="2178"/>
                    <a:pt x="1574" y="2228"/>
                  </a:cubicBezTo>
                  <a:cubicBezTo>
                    <a:pt x="1606" y="2229"/>
                    <a:pt x="1639" y="2230"/>
                    <a:pt x="1672" y="2230"/>
                  </a:cubicBezTo>
                  <a:cubicBezTo>
                    <a:pt x="2572" y="2230"/>
                    <a:pt x="3404" y="1788"/>
                    <a:pt x="3566" y="1190"/>
                  </a:cubicBezTo>
                  <a:cubicBezTo>
                    <a:pt x="3716" y="588"/>
                    <a:pt x="3080" y="69"/>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38"/>
            <p:cNvSpPr/>
            <p:nvPr/>
          </p:nvSpPr>
          <p:spPr>
            <a:xfrm>
              <a:off x="1991225" y="2080925"/>
              <a:ext cx="91150" cy="60000"/>
            </a:xfrm>
            <a:custGeom>
              <a:avLst/>
              <a:gdLst/>
              <a:ahLst/>
              <a:cxnLst/>
              <a:rect l="l" t="t" r="r" b="b"/>
              <a:pathLst>
                <a:path w="3646" h="2400" extrusionOk="0">
                  <a:moveTo>
                    <a:pt x="1922" y="148"/>
                  </a:moveTo>
                  <a:cubicBezTo>
                    <a:pt x="1982" y="148"/>
                    <a:pt x="2044" y="150"/>
                    <a:pt x="2106" y="155"/>
                  </a:cubicBezTo>
                  <a:cubicBezTo>
                    <a:pt x="2307" y="155"/>
                    <a:pt x="2508" y="189"/>
                    <a:pt x="2642" y="256"/>
                  </a:cubicBezTo>
                  <a:cubicBezTo>
                    <a:pt x="2457" y="189"/>
                    <a:pt x="2223" y="172"/>
                    <a:pt x="2005" y="172"/>
                  </a:cubicBezTo>
                  <a:cubicBezTo>
                    <a:pt x="1621" y="172"/>
                    <a:pt x="1252" y="256"/>
                    <a:pt x="951" y="406"/>
                  </a:cubicBezTo>
                  <a:cubicBezTo>
                    <a:pt x="1224" y="234"/>
                    <a:pt x="1558" y="148"/>
                    <a:pt x="1922" y="148"/>
                  </a:cubicBezTo>
                  <a:close/>
                  <a:moveTo>
                    <a:pt x="2005" y="323"/>
                  </a:moveTo>
                  <a:cubicBezTo>
                    <a:pt x="2725" y="323"/>
                    <a:pt x="3278" y="657"/>
                    <a:pt x="3311" y="1109"/>
                  </a:cubicBezTo>
                  <a:lnTo>
                    <a:pt x="3311" y="1160"/>
                  </a:lnTo>
                  <a:cubicBezTo>
                    <a:pt x="3199" y="1657"/>
                    <a:pt x="2503" y="2015"/>
                    <a:pt x="1768" y="2015"/>
                  </a:cubicBezTo>
                  <a:cubicBezTo>
                    <a:pt x="1736" y="2015"/>
                    <a:pt x="1703" y="2015"/>
                    <a:pt x="1671" y="2013"/>
                  </a:cubicBezTo>
                  <a:cubicBezTo>
                    <a:pt x="968" y="1963"/>
                    <a:pt x="466" y="1628"/>
                    <a:pt x="449" y="1193"/>
                  </a:cubicBezTo>
                  <a:cubicBezTo>
                    <a:pt x="549" y="708"/>
                    <a:pt x="1252" y="339"/>
                    <a:pt x="2005" y="323"/>
                  </a:cubicBezTo>
                  <a:close/>
                  <a:moveTo>
                    <a:pt x="1985" y="1"/>
                  </a:moveTo>
                  <a:cubicBezTo>
                    <a:pt x="1100" y="1"/>
                    <a:pt x="290" y="453"/>
                    <a:pt x="131" y="1026"/>
                  </a:cubicBezTo>
                  <a:cubicBezTo>
                    <a:pt x="114" y="1093"/>
                    <a:pt x="114" y="1176"/>
                    <a:pt x="114" y="1243"/>
                  </a:cubicBezTo>
                  <a:cubicBezTo>
                    <a:pt x="114" y="1260"/>
                    <a:pt x="97" y="1293"/>
                    <a:pt x="97" y="1327"/>
                  </a:cubicBezTo>
                  <a:cubicBezTo>
                    <a:pt x="0" y="1910"/>
                    <a:pt x="656" y="2400"/>
                    <a:pt x="1549" y="2400"/>
                  </a:cubicBezTo>
                  <a:cubicBezTo>
                    <a:pt x="1578" y="2400"/>
                    <a:pt x="1608" y="2399"/>
                    <a:pt x="1637" y="2398"/>
                  </a:cubicBezTo>
                  <a:cubicBezTo>
                    <a:pt x="2608" y="2381"/>
                    <a:pt x="3445" y="1879"/>
                    <a:pt x="3545" y="1277"/>
                  </a:cubicBezTo>
                  <a:cubicBezTo>
                    <a:pt x="3562" y="1210"/>
                    <a:pt x="3562" y="1160"/>
                    <a:pt x="3562" y="1109"/>
                  </a:cubicBezTo>
                  <a:cubicBezTo>
                    <a:pt x="3646" y="524"/>
                    <a:pt x="3027" y="38"/>
                    <a:pt x="2123" y="5"/>
                  </a:cubicBezTo>
                  <a:cubicBezTo>
                    <a:pt x="2076" y="2"/>
                    <a:pt x="2030" y="1"/>
                    <a:pt x="19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38"/>
            <p:cNvSpPr/>
            <p:nvPr/>
          </p:nvSpPr>
          <p:spPr>
            <a:xfrm>
              <a:off x="1992475" y="2081450"/>
              <a:ext cx="91575" cy="55300"/>
            </a:xfrm>
            <a:custGeom>
              <a:avLst/>
              <a:gdLst/>
              <a:ahLst/>
              <a:cxnLst/>
              <a:rect l="l" t="t" r="r" b="b"/>
              <a:pathLst>
                <a:path w="3663" h="2212" extrusionOk="0">
                  <a:moveTo>
                    <a:pt x="2006" y="151"/>
                  </a:moveTo>
                  <a:cubicBezTo>
                    <a:pt x="2809" y="151"/>
                    <a:pt x="3395" y="553"/>
                    <a:pt x="3311" y="1072"/>
                  </a:cubicBezTo>
                  <a:cubicBezTo>
                    <a:pt x="3228" y="1574"/>
                    <a:pt x="2508" y="2009"/>
                    <a:pt x="1721" y="2009"/>
                  </a:cubicBezTo>
                  <a:cubicBezTo>
                    <a:pt x="918" y="2009"/>
                    <a:pt x="332" y="1607"/>
                    <a:pt x="416" y="1088"/>
                  </a:cubicBezTo>
                  <a:cubicBezTo>
                    <a:pt x="499" y="569"/>
                    <a:pt x="1219" y="151"/>
                    <a:pt x="2006" y="151"/>
                  </a:cubicBezTo>
                  <a:close/>
                  <a:moveTo>
                    <a:pt x="2006" y="0"/>
                  </a:moveTo>
                  <a:cubicBezTo>
                    <a:pt x="1052" y="17"/>
                    <a:pt x="215" y="519"/>
                    <a:pt x="114" y="1122"/>
                  </a:cubicBezTo>
                  <a:cubicBezTo>
                    <a:pt x="1" y="1722"/>
                    <a:pt x="672" y="2211"/>
                    <a:pt x="1566" y="2211"/>
                  </a:cubicBezTo>
                  <a:cubicBezTo>
                    <a:pt x="1595" y="2211"/>
                    <a:pt x="1625" y="2211"/>
                    <a:pt x="1654" y="2210"/>
                  </a:cubicBezTo>
                  <a:cubicBezTo>
                    <a:pt x="2625" y="2193"/>
                    <a:pt x="3462" y="1691"/>
                    <a:pt x="3562" y="1088"/>
                  </a:cubicBezTo>
                  <a:cubicBezTo>
                    <a:pt x="3663" y="486"/>
                    <a:pt x="2977"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38"/>
            <p:cNvSpPr/>
            <p:nvPr/>
          </p:nvSpPr>
          <p:spPr>
            <a:xfrm>
              <a:off x="1992400" y="2077225"/>
              <a:ext cx="92925" cy="55750"/>
            </a:xfrm>
            <a:custGeom>
              <a:avLst/>
              <a:gdLst/>
              <a:ahLst/>
              <a:cxnLst/>
              <a:rect l="l" t="t" r="r" b="b"/>
              <a:pathLst>
                <a:path w="3717" h="2230" extrusionOk="0">
                  <a:moveTo>
                    <a:pt x="1987" y="131"/>
                  </a:moveTo>
                  <a:cubicBezTo>
                    <a:pt x="2033" y="131"/>
                    <a:pt x="2080" y="133"/>
                    <a:pt x="2126" y="136"/>
                  </a:cubicBezTo>
                  <a:cubicBezTo>
                    <a:pt x="2913" y="169"/>
                    <a:pt x="3431" y="605"/>
                    <a:pt x="3314" y="1140"/>
                  </a:cubicBezTo>
                  <a:cubicBezTo>
                    <a:pt x="3186" y="1637"/>
                    <a:pt x="2520" y="1996"/>
                    <a:pt x="1758" y="1996"/>
                  </a:cubicBezTo>
                  <a:cubicBezTo>
                    <a:pt x="1725" y="1996"/>
                    <a:pt x="1691" y="1995"/>
                    <a:pt x="1657" y="1994"/>
                  </a:cubicBezTo>
                  <a:cubicBezTo>
                    <a:pt x="854" y="1944"/>
                    <a:pt x="335" y="1508"/>
                    <a:pt x="469" y="990"/>
                  </a:cubicBezTo>
                  <a:cubicBezTo>
                    <a:pt x="579" y="501"/>
                    <a:pt x="1253" y="131"/>
                    <a:pt x="1987" y="131"/>
                  </a:cubicBezTo>
                  <a:close/>
                  <a:moveTo>
                    <a:pt x="2045" y="0"/>
                  </a:moveTo>
                  <a:cubicBezTo>
                    <a:pt x="1144" y="0"/>
                    <a:pt x="312" y="441"/>
                    <a:pt x="151" y="1023"/>
                  </a:cubicBezTo>
                  <a:cubicBezTo>
                    <a:pt x="0" y="1642"/>
                    <a:pt x="636" y="2178"/>
                    <a:pt x="1574" y="2228"/>
                  </a:cubicBezTo>
                  <a:cubicBezTo>
                    <a:pt x="1606" y="2229"/>
                    <a:pt x="1639" y="2230"/>
                    <a:pt x="1671" y="2230"/>
                  </a:cubicBezTo>
                  <a:cubicBezTo>
                    <a:pt x="2572" y="2230"/>
                    <a:pt x="3404" y="1788"/>
                    <a:pt x="3565" y="1190"/>
                  </a:cubicBezTo>
                  <a:cubicBezTo>
                    <a:pt x="3716" y="588"/>
                    <a:pt x="3080" y="52"/>
                    <a:pt x="2143" y="2"/>
                  </a:cubicBezTo>
                  <a:cubicBezTo>
                    <a:pt x="2110" y="1"/>
                    <a:pt x="2077" y="0"/>
                    <a:pt x="20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38"/>
            <p:cNvSpPr/>
            <p:nvPr/>
          </p:nvSpPr>
          <p:spPr>
            <a:xfrm>
              <a:off x="2242250" y="2342050"/>
              <a:ext cx="91200" cy="59975"/>
            </a:xfrm>
            <a:custGeom>
              <a:avLst/>
              <a:gdLst/>
              <a:ahLst/>
              <a:cxnLst/>
              <a:rect l="l" t="t" r="r" b="b"/>
              <a:pathLst>
                <a:path w="3648" h="2399" extrusionOk="0">
                  <a:moveTo>
                    <a:pt x="2017" y="136"/>
                  </a:moveTo>
                  <a:cubicBezTo>
                    <a:pt x="2052" y="136"/>
                    <a:pt x="2089" y="137"/>
                    <a:pt x="2125" y="138"/>
                  </a:cubicBezTo>
                  <a:cubicBezTo>
                    <a:pt x="2240" y="159"/>
                    <a:pt x="2362" y="180"/>
                    <a:pt x="2479" y="205"/>
                  </a:cubicBezTo>
                  <a:lnTo>
                    <a:pt x="2479" y="205"/>
                  </a:lnTo>
                  <a:cubicBezTo>
                    <a:pt x="2335" y="180"/>
                    <a:pt x="2183" y="172"/>
                    <a:pt x="2024" y="172"/>
                  </a:cubicBezTo>
                  <a:cubicBezTo>
                    <a:pt x="1639" y="172"/>
                    <a:pt x="1271" y="256"/>
                    <a:pt x="970" y="389"/>
                  </a:cubicBezTo>
                  <a:cubicBezTo>
                    <a:pt x="1261" y="221"/>
                    <a:pt x="1623" y="136"/>
                    <a:pt x="2017" y="136"/>
                  </a:cubicBezTo>
                  <a:close/>
                  <a:moveTo>
                    <a:pt x="2008" y="339"/>
                  </a:moveTo>
                  <a:cubicBezTo>
                    <a:pt x="2727" y="339"/>
                    <a:pt x="3280" y="674"/>
                    <a:pt x="3313" y="1126"/>
                  </a:cubicBezTo>
                  <a:lnTo>
                    <a:pt x="3313" y="1176"/>
                  </a:lnTo>
                  <a:cubicBezTo>
                    <a:pt x="3201" y="1673"/>
                    <a:pt x="2505" y="2032"/>
                    <a:pt x="1770" y="2032"/>
                  </a:cubicBezTo>
                  <a:cubicBezTo>
                    <a:pt x="1738" y="2032"/>
                    <a:pt x="1705" y="2031"/>
                    <a:pt x="1673" y="2030"/>
                  </a:cubicBezTo>
                  <a:cubicBezTo>
                    <a:pt x="970" y="1980"/>
                    <a:pt x="468" y="1645"/>
                    <a:pt x="451" y="1210"/>
                  </a:cubicBezTo>
                  <a:cubicBezTo>
                    <a:pt x="585" y="707"/>
                    <a:pt x="1254" y="339"/>
                    <a:pt x="2008" y="339"/>
                  </a:cubicBezTo>
                  <a:close/>
                  <a:moveTo>
                    <a:pt x="1987" y="1"/>
                  </a:moveTo>
                  <a:cubicBezTo>
                    <a:pt x="1102" y="1"/>
                    <a:pt x="292" y="453"/>
                    <a:pt x="133" y="1026"/>
                  </a:cubicBezTo>
                  <a:cubicBezTo>
                    <a:pt x="116" y="1092"/>
                    <a:pt x="116" y="1159"/>
                    <a:pt x="116" y="1226"/>
                  </a:cubicBezTo>
                  <a:cubicBezTo>
                    <a:pt x="116" y="1260"/>
                    <a:pt x="99" y="1293"/>
                    <a:pt x="99" y="1310"/>
                  </a:cubicBezTo>
                  <a:cubicBezTo>
                    <a:pt x="1" y="1903"/>
                    <a:pt x="679" y="2398"/>
                    <a:pt x="1594" y="2398"/>
                  </a:cubicBezTo>
                  <a:cubicBezTo>
                    <a:pt x="1609" y="2398"/>
                    <a:pt x="1624" y="2398"/>
                    <a:pt x="1639" y="2398"/>
                  </a:cubicBezTo>
                  <a:cubicBezTo>
                    <a:pt x="2610" y="2381"/>
                    <a:pt x="3447" y="1879"/>
                    <a:pt x="3548" y="1277"/>
                  </a:cubicBezTo>
                  <a:cubicBezTo>
                    <a:pt x="3564" y="1210"/>
                    <a:pt x="3564" y="1176"/>
                    <a:pt x="3564" y="1109"/>
                  </a:cubicBezTo>
                  <a:cubicBezTo>
                    <a:pt x="3648" y="523"/>
                    <a:pt x="3029" y="38"/>
                    <a:pt x="2125" y="4"/>
                  </a:cubicBezTo>
                  <a:cubicBezTo>
                    <a:pt x="2079" y="2"/>
                    <a:pt x="2033" y="1"/>
                    <a:pt x="19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38"/>
            <p:cNvSpPr/>
            <p:nvPr/>
          </p:nvSpPr>
          <p:spPr>
            <a:xfrm>
              <a:off x="2244375" y="2342575"/>
              <a:ext cx="91175" cy="55300"/>
            </a:xfrm>
            <a:custGeom>
              <a:avLst/>
              <a:gdLst/>
              <a:ahLst/>
              <a:cxnLst/>
              <a:rect l="l" t="t" r="r" b="b"/>
              <a:pathLst>
                <a:path w="3647" h="2212" extrusionOk="0">
                  <a:moveTo>
                    <a:pt x="2006" y="168"/>
                  </a:moveTo>
                  <a:cubicBezTo>
                    <a:pt x="2793" y="168"/>
                    <a:pt x="3379" y="569"/>
                    <a:pt x="3295" y="1088"/>
                  </a:cubicBezTo>
                  <a:cubicBezTo>
                    <a:pt x="3211" y="1590"/>
                    <a:pt x="2508" y="2009"/>
                    <a:pt x="1705" y="2026"/>
                  </a:cubicBezTo>
                  <a:cubicBezTo>
                    <a:pt x="918" y="2026"/>
                    <a:pt x="332" y="1624"/>
                    <a:pt x="416" y="1105"/>
                  </a:cubicBezTo>
                  <a:cubicBezTo>
                    <a:pt x="500" y="586"/>
                    <a:pt x="1203" y="168"/>
                    <a:pt x="2006" y="168"/>
                  </a:cubicBezTo>
                  <a:close/>
                  <a:moveTo>
                    <a:pt x="2006" y="0"/>
                  </a:moveTo>
                  <a:cubicBezTo>
                    <a:pt x="1035" y="17"/>
                    <a:pt x="199" y="519"/>
                    <a:pt x="98" y="1122"/>
                  </a:cubicBezTo>
                  <a:cubicBezTo>
                    <a:pt x="1" y="1721"/>
                    <a:pt x="657" y="2211"/>
                    <a:pt x="1550" y="2211"/>
                  </a:cubicBezTo>
                  <a:cubicBezTo>
                    <a:pt x="1579" y="2211"/>
                    <a:pt x="1608" y="2211"/>
                    <a:pt x="1638" y="2210"/>
                  </a:cubicBezTo>
                  <a:cubicBezTo>
                    <a:pt x="2609" y="2193"/>
                    <a:pt x="3446" y="1691"/>
                    <a:pt x="3546" y="1088"/>
                  </a:cubicBezTo>
                  <a:cubicBezTo>
                    <a:pt x="3647" y="486"/>
                    <a:pt x="2960" y="0"/>
                    <a:pt x="2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38"/>
            <p:cNvSpPr/>
            <p:nvPr/>
          </p:nvSpPr>
          <p:spPr>
            <a:xfrm>
              <a:off x="2243475" y="2338300"/>
              <a:ext cx="93325" cy="55425"/>
            </a:xfrm>
            <a:custGeom>
              <a:avLst/>
              <a:gdLst/>
              <a:ahLst/>
              <a:cxnLst/>
              <a:rect l="l" t="t" r="r" b="b"/>
              <a:pathLst>
                <a:path w="3733" h="2217" extrusionOk="0">
                  <a:moveTo>
                    <a:pt x="1987" y="150"/>
                  </a:moveTo>
                  <a:cubicBezTo>
                    <a:pt x="2033" y="150"/>
                    <a:pt x="2080" y="152"/>
                    <a:pt x="2126" y="154"/>
                  </a:cubicBezTo>
                  <a:cubicBezTo>
                    <a:pt x="2913" y="188"/>
                    <a:pt x="3432" y="623"/>
                    <a:pt x="3314" y="1159"/>
                  </a:cubicBezTo>
                  <a:cubicBezTo>
                    <a:pt x="3218" y="1641"/>
                    <a:pt x="2521" y="2014"/>
                    <a:pt x="1755" y="2014"/>
                  </a:cubicBezTo>
                  <a:cubicBezTo>
                    <a:pt x="1722" y="2014"/>
                    <a:pt x="1690" y="2014"/>
                    <a:pt x="1657" y="2012"/>
                  </a:cubicBezTo>
                  <a:cubicBezTo>
                    <a:pt x="854" y="1962"/>
                    <a:pt x="335" y="1527"/>
                    <a:pt x="469" y="1008"/>
                  </a:cubicBezTo>
                  <a:cubicBezTo>
                    <a:pt x="579" y="520"/>
                    <a:pt x="1253" y="150"/>
                    <a:pt x="1987" y="150"/>
                  </a:cubicBezTo>
                  <a:close/>
                  <a:moveTo>
                    <a:pt x="2005" y="0"/>
                  </a:moveTo>
                  <a:cubicBezTo>
                    <a:pt x="1120" y="0"/>
                    <a:pt x="310" y="452"/>
                    <a:pt x="151" y="1025"/>
                  </a:cubicBezTo>
                  <a:cubicBezTo>
                    <a:pt x="0" y="1627"/>
                    <a:pt x="636" y="2180"/>
                    <a:pt x="1574" y="2213"/>
                  </a:cubicBezTo>
                  <a:cubicBezTo>
                    <a:pt x="1620" y="2216"/>
                    <a:pt x="1666" y="2217"/>
                    <a:pt x="1712" y="2217"/>
                  </a:cubicBezTo>
                  <a:cubicBezTo>
                    <a:pt x="2597" y="2217"/>
                    <a:pt x="3406" y="1765"/>
                    <a:pt x="3566" y="1192"/>
                  </a:cubicBezTo>
                  <a:cubicBezTo>
                    <a:pt x="3733" y="590"/>
                    <a:pt x="3080" y="37"/>
                    <a:pt x="2143" y="4"/>
                  </a:cubicBezTo>
                  <a:cubicBezTo>
                    <a:pt x="2097" y="1"/>
                    <a:pt x="2050" y="0"/>
                    <a:pt x="20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38"/>
            <p:cNvSpPr/>
            <p:nvPr/>
          </p:nvSpPr>
          <p:spPr>
            <a:xfrm>
              <a:off x="1844700" y="2416175"/>
              <a:ext cx="91225" cy="60325"/>
            </a:xfrm>
            <a:custGeom>
              <a:avLst/>
              <a:gdLst/>
              <a:ahLst/>
              <a:cxnLst/>
              <a:rect l="l" t="t" r="r" b="b"/>
              <a:pathLst>
                <a:path w="3649" h="2413" extrusionOk="0">
                  <a:moveTo>
                    <a:pt x="2017" y="151"/>
                  </a:moveTo>
                  <a:cubicBezTo>
                    <a:pt x="2053" y="151"/>
                    <a:pt x="2089" y="151"/>
                    <a:pt x="2125" y="153"/>
                  </a:cubicBezTo>
                  <a:cubicBezTo>
                    <a:pt x="2309" y="153"/>
                    <a:pt x="2510" y="186"/>
                    <a:pt x="2678" y="253"/>
                  </a:cubicBezTo>
                  <a:cubicBezTo>
                    <a:pt x="2477" y="186"/>
                    <a:pt x="2259" y="170"/>
                    <a:pt x="2025" y="170"/>
                  </a:cubicBezTo>
                  <a:cubicBezTo>
                    <a:pt x="1640" y="170"/>
                    <a:pt x="1271" y="253"/>
                    <a:pt x="970" y="404"/>
                  </a:cubicBezTo>
                  <a:cubicBezTo>
                    <a:pt x="1262" y="235"/>
                    <a:pt x="1624" y="151"/>
                    <a:pt x="2017" y="151"/>
                  </a:cubicBezTo>
                  <a:close/>
                  <a:moveTo>
                    <a:pt x="2008" y="320"/>
                  </a:moveTo>
                  <a:cubicBezTo>
                    <a:pt x="2728" y="320"/>
                    <a:pt x="3280" y="655"/>
                    <a:pt x="3314" y="1107"/>
                  </a:cubicBezTo>
                  <a:lnTo>
                    <a:pt x="3314" y="1157"/>
                  </a:lnTo>
                  <a:cubicBezTo>
                    <a:pt x="3203" y="1645"/>
                    <a:pt x="2530" y="2015"/>
                    <a:pt x="1809" y="2015"/>
                  </a:cubicBezTo>
                  <a:cubicBezTo>
                    <a:pt x="1764" y="2015"/>
                    <a:pt x="1719" y="2014"/>
                    <a:pt x="1673" y="2011"/>
                  </a:cubicBezTo>
                  <a:cubicBezTo>
                    <a:pt x="970" y="1977"/>
                    <a:pt x="468" y="1643"/>
                    <a:pt x="451" y="1191"/>
                  </a:cubicBezTo>
                  <a:cubicBezTo>
                    <a:pt x="585" y="722"/>
                    <a:pt x="1255" y="337"/>
                    <a:pt x="2008" y="320"/>
                  </a:cubicBezTo>
                  <a:close/>
                  <a:moveTo>
                    <a:pt x="2027" y="0"/>
                  </a:moveTo>
                  <a:cubicBezTo>
                    <a:pt x="1127" y="0"/>
                    <a:pt x="295" y="442"/>
                    <a:pt x="133" y="1023"/>
                  </a:cubicBezTo>
                  <a:cubicBezTo>
                    <a:pt x="117" y="1090"/>
                    <a:pt x="117" y="1174"/>
                    <a:pt x="117" y="1241"/>
                  </a:cubicBezTo>
                  <a:cubicBezTo>
                    <a:pt x="117" y="1258"/>
                    <a:pt x="100" y="1308"/>
                    <a:pt x="100" y="1325"/>
                  </a:cubicBezTo>
                  <a:cubicBezTo>
                    <a:pt x="1" y="1917"/>
                    <a:pt x="680" y="2413"/>
                    <a:pt x="1594" y="2413"/>
                  </a:cubicBezTo>
                  <a:cubicBezTo>
                    <a:pt x="1609" y="2413"/>
                    <a:pt x="1625" y="2413"/>
                    <a:pt x="1640" y="2413"/>
                  </a:cubicBezTo>
                  <a:cubicBezTo>
                    <a:pt x="2611" y="2379"/>
                    <a:pt x="3448" y="1877"/>
                    <a:pt x="3548" y="1274"/>
                  </a:cubicBezTo>
                  <a:cubicBezTo>
                    <a:pt x="3565" y="1224"/>
                    <a:pt x="3565" y="1174"/>
                    <a:pt x="3565" y="1107"/>
                  </a:cubicBezTo>
                  <a:cubicBezTo>
                    <a:pt x="3648" y="521"/>
                    <a:pt x="3029" y="52"/>
                    <a:pt x="2125" y="2"/>
                  </a:cubicBezTo>
                  <a:cubicBezTo>
                    <a:pt x="2092" y="1"/>
                    <a:pt x="2060" y="0"/>
                    <a:pt x="20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38"/>
            <p:cNvSpPr/>
            <p:nvPr/>
          </p:nvSpPr>
          <p:spPr>
            <a:xfrm>
              <a:off x="1846800" y="2416625"/>
              <a:ext cx="90800" cy="55700"/>
            </a:xfrm>
            <a:custGeom>
              <a:avLst/>
              <a:gdLst/>
              <a:ahLst/>
              <a:cxnLst/>
              <a:rect l="l" t="t" r="r" b="b"/>
              <a:pathLst>
                <a:path w="3632" h="2228" extrusionOk="0">
                  <a:moveTo>
                    <a:pt x="1974" y="152"/>
                  </a:moveTo>
                  <a:cubicBezTo>
                    <a:pt x="2778" y="152"/>
                    <a:pt x="3364" y="553"/>
                    <a:pt x="3280" y="1072"/>
                  </a:cubicBezTo>
                  <a:cubicBezTo>
                    <a:pt x="3213" y="1591"/>
                    <a:pt x="2476" y="2010"/>
                    <a:pt x="1690" y="2010"/>
                  </a:cubicBezTo>
                  <a:cubicBezTo>
                    <a:pt x="886" y="2010"/>
                    <a:pt x="300" y="1625"/>
                    <a:pt x="384" y="1089"/>
                  </a:cubicBezTo>
                  <a:cubicBezTo>
                    <a:pt x="468" y="570"/>
                    <a:pt x="1187" y="152"/>
                    <a:pt x="1974" y="152"/>
                  </a:cubicBezTo>
                  <a:close/>
                  <a:moveTo>
                    <a:pt x="2008" y="1"/>
                  </a:moveTo>
                  <a:cubicBezTo>
                    <a:pt x="1037" y="34"/>
                    <a:pt x="200" y="537"/>
                    <a:pt x="99" y="1139"/>
                  </a:cubicBezTo>
                  <a:cubicBezTo>
                    <a:pt x="1" y="1732"/>
                    <a:pt x="679" y="2228"/>
                    <a:pt x="1594" y="2228"/>
                  </a:cubicBezTo>
                  <a:cubicBezTo>
                    <a:pt x="1609" y="2228"/>
                    <a:pt x="1624" y="2227"/>
                    <a:pt x="1639" y="2227"/>
                  </a:cubicBezTo>
                  <a:cubicBezTo>
                    <a:pt x="2610" y="2194"/>
                    <a:pt x="3447" y="1708"/>
                    <a:pt x="3548" y="1089"/>
                  </a:cubicBezTo>
                  <a:cubicBezTo>
                    <a:pt x="3631" y="486"/>
                    <a:pt x="2945" y="1"/>
                    <a:pt x="2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38"/>
            <p:cNvSpPr/>
            <p:nvPr/>
          </p:nvSpPr>
          <p:spPr>
            <a:xfrm>
              <a:off x="1845925" y="2412400"/>
              <a:ext cx="93350" cy="55775"/>
            </a:xfrm>
            <a:custGeom>
              <a:avLst/>
              <a:gdLst/>
              <a:ahLst/>
              <a:cxnLst/>
              <a:rect l="l" t="t" r="r" b="b"/>
              <a:pathLst>
                <a:path w="3734" h="2231" extrusionOk="0">
                  <a:moveTo>
                    <a:pt x="2012" y="151"/>
                  </a:moveTo>
                  <a:cubicBezTo>
                    <a:pt x="2045" y="151"/>
                    <a:pt x="2077" y="152"/>
                    <a:pt x="2110" y="153"/>
                  </a:cubicBezTo>
                  <a:cubicBezTo>
                    <a:pt x="2913" y="203"/>
                    <a:pt x="3432" y="639"/>
                    <a:pt x="3315" y="1158"/>
                  </a:cubicBezTo>
                  <a:cubicBezTo>
                    <a:pt x="3186" y="1639"/>
                    <a:pt x="2519" y="2013"/>
                    <a:pt x="1755" y="2013"/>
                  </a:cubicBezTo>
                  <a:cubicBezTo>
                    <a:pt x="1723" y="2013"/>
                    <a:pt x="1690" y="2013"/>
                    <a:pt x="1658" y="2011"/>
                  </a:cubicBezTo>
                  <a:cubicBezTo>
                    <a:pt x="854" y="1978"/>
                    <a:pt x="335" y="1542"/>
                    <a:pt x="469" y="1007"/>
                  </a:cubicBezTo>
                  <a:cubicBezTo>
                    <a:pt x="581" y="510"/>
                    <a:pt x="1277" y="151"/>
                    <a:pt x="2012" y="151"/>
                  </a:cubicBezTo>
                  <a:close/>
                  <a:moveTo>
                    <a:pt x="2045" y="1"/>
                  </a:moveTo>
                  <a:cubicBezTo>
                    <a:pt x="1145" y="1"/>
                    <a:pt x="313" y="443"/>
                    <a:pt x="151" y="1040"/>
                  </a:cubicBezTo>
                  <a:cubicBezTo>
                    <a:pt x="1" y="1643"/>
                    <a:pt x="637" y="2179"/>
                    <a:pt x="1574" y="2229"/>
                  </a:cubicBezTo>
                  <a:cubicBezTo>
                    <a:pt x="1607" y="2230"/>
                    <a:pt x="1639" y="2231"/>
                    <a:pt x="1672" y="2231"/>
                  </a:cubicBezTo>
                  <a:cubicBezTo>
                    <a:pt x="2572" y="2231"/>
                    <a:pt x="3404" y="1789"/>
                    <a:pt x="3566" y="1208"/>
                  </a:cubicBezTo>
                  <a:cubicBezTo>
                    <a:pt x="3733" y="588"/>
                    <a:pt x="3080" y="53"/>
                    <a:pt x="2143" y="3"/>
                  </a:cubicBezTo>
                  <a:cubicBezTo>
                    <a:pt x="2110" y="1"/>
                    <a:pt x="2078" y="1"/>
                    <a:pt x="20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38"/>
            <p:cNvSpPr/>
            <p:nvPr/>
          </p:nvSpPr>
          <p:spPr>
            <a:xfrm>
              <a:off x="1678125" y="2100475"/>
              <a:ext cx="103675" cy="71800"/>
            </a:xfrm>
            <a:custGeom>
              <a:avLst/>
              <a:gdLst/>
              <a:ahLst/>
              <a:cxnLst/>
              <a:rect l="l" t="t" r="r" b="b"/>
              <a:pathLst>
                <a:path w="4147" h="2872" extrusionOk="0">
                  <a:moveTo>
                    <a:pt x="1811" y="246"/>
                  </a:moveTo>
                  <a:cubicBezTo>
                    <a:pt x="2261" y="246"/>
                    <a:pt x="2364" y="670"/>
                    <a:pt x="2561" y="712"/>
                  </a:cubicBezTo>
                  <a:cubicBezTo>
                    <a:pt x="2567" y="713"/>
                    <a:pt x="2573" y="713"/>
                    <a:pt x="2580" y="713"/>
                  </a:cubicBezTo>
                  <a:cubicBezTo>
                    <a:pt x="2716" y="713"/>
                    <a:pt x="3057" y="628"/>
                    <a:pt x="3334" y="628"/>
                  </a:cubicBezTo>
                  <a:cubicBezTo>
                    <a:pt x="3568" y="628"/>
                    <a:pt x="3756" y="689"/>
                    <a:pt x="3733" y="913"/>
                  </a:cubicBezTo>
                  <a:lnTo>
                    <a:pt x="3532" y="2085"/>
                  </a:lnTo>
                  <a:cubicBezTo>
                    <a:pt x="3499" y="2336"/>
                    <a:pt x="3164" y="2520"/>
                    <a:pt x="2746" y="2554"/>
                  </a:cubicBezTo>
                  <a:cubicBezTo>
                    <a:pt x="2682" y="2558"/>
                    <a:pt x="2618" y="2560"/>
                    <a:pt x="2554" y="2560"/>
                  </a:cubicBezTo>
                  <a:cubicBezTo>
                    <a:pt x="2344" y="2560"/>
                    <a:pt x="2130" y="2538"/>
                    <a:pt x="1925" y="2487"/>
                  </a:cubicBezTo>
                  <a:cubicBezTo>
                    <a:pt x="1340" y="2353"/>
                    <a:pt x="1524" y="2035"/>
                    <a:pt x="1172" y="1984"/>
                  </a:cubicBezTo>
                  <a:cubicBezTo>
                    <a:pt x="938" y="1934"/>
                    <a:pt x="553" y="1884"/>
                    <a:pt x="385" y="1583"/>
                  </a:cubicBezTo>
                  <a:cubicBezTo>
                    <a:pt x="252" y="1382"/>
                    <a:pt x="318" y="1097"/>
                    <a:pt x="553" y="913"/>
                  </a:cubicBezTo>
                  <a:cubicBezTo>
                    <a:pt x="921" y="595"/>
                    <a:pt x="1340" y="344"/>
                    <a:pt x="1524" y="294"/>
                  </a:cubicBezTo>
                  <a:cubicBezTo>
                    <a:pt x="1633" y="260"/>
                    <a:pt x="1728" y="246"/>
                    <a:pt x="1811" y="246"/>
                  </a:cubicBezTo>
                  <a:close/>
                  <a:moveTo>
                    <a:pt x="1818" y="1"/>
                  </a:moveTo>
                  <a:cubicBezTo>
                    <a:pt x="1719" y="1"/>
                    <a:pt x="1605" y="23"/>
                    <a:pt x="1473" y="76"/>
                  </a:cubicBezTo>
                  <a:cubicBezTo>
                    <a:pt x="1239" y="160"/>
                    <a:pt x="754" y="511"/>
                    <a:pt x="335" y="913"/>
                  </a:cubicBezTo>
                  <a:cubicBezTo>
                    <a:pt x="84" y="1164"/>
                    <a:pt x="0" y="1482"/>
                    <a:pt x="151" y="1733"/>
                  </a:cubicBezTo>
                  <a:cubicBezTo>
                    <a:pt x="335" y="2085"/>
                    <a:pt x="770" y="2152"/>
                    <a:pt x="1021" y="2219"/>
                  </a:cubicBezTo>
                  <a:cubicBezTo>
                    <a:pt x="1406" y="2269"/>
                    <a:pt x="1222" y="2654"/>
                    <a:pt x="1858" y="2805"/>
                  </a:cubicBezTo>
                  <a:cubicBezTo>
                    <a:pt x="2160" y="2855"/>
                    <a:pt x="2494" y="2872"/>
                    <a:pt x="2813" y="2872"/>
                  </a:cubicBezTo>
                  <a:cubicBezTo>
                    <a:pt x="3281" y="2855"/>
                    <a:pt x="3700" y="2604"/>
                    <a:pt x="3767" y="2286"/>
                  </a:cubicBezTo>
                  <a:lnTo>
                    <a:pt x="4085" y="763"/>
                  </a:lnTo>
                  <a:cubicBezTo>
                    <a:pt x="4147" y="493"/>
                    <a:pt x="3963" y="414"/>
                    <a:pt x="3707" y="414"/>
                  </a:cubicBezTo>
                  <a:cubicBezTo>
                    <a:pt x="3355" y="414"/>
                    <a:pt x="2866" y="562"/>
                    <a:pt x="2694" y="562"/>
                  </a:cubicBezTo>
                  <a:cubicBezTo>
                    <a:pt x="2688" y="562"/>
                    <a:pt x="2683" y="562"/>
                    <a:pt x="2679" y="562"/>
                  </a:cubicBezTo>
                  <a:cubicBezTo>
                    <a:pt x="2442" y="548"/>
                    <a:pt x="2309" y="1"/>
                    <a:pt x="18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38"/>
            <p:cNvSpPr/>
            <p:nvPr/>
          </p:nvSpPr>
          <p:spPr>
            <a:xfrm>
              <a:off x="1675600" y="2097525"/>
              <a:ext cx="103300" cy="71825"/>
            </a:xfrm>
            <a:custGeom>
              <a:avLst/>
              <a:gdLst/>
              <a:ahLst/>
              <a:cxnLst/>
              <a:rect l="l" t="t" r="r" b="b"/>
              <a:pathLst>
                <a:path w="4132" h="2873" extrusionOk="0">
                  <a:moveTo>
                    <a:pt x="1795" y="225"/>
                  </a:moveTo>
                  <a:cubicBezTo>
                    <a:pt x="2274" y="225"/>
                    <a:pt x="2376" y="665"/>
                    <a:pt x="2579" y="680"/>
                  </a:cubicBezTo>
                  <a:cubicBezTo>
                    <a:pt x="2584" y="680"/>
                    <a:pt x="2591" y="680"/>
                    <a:pt x="2597" y="680"/>
                  </a:cubicBezTo>
                  <a:cubicBezTo>
                    <a:pt x="2733" y="680"/>
                    <a:pt x="3074" y="596"/>
                    <a:pt x="3351" y="596"/>
                  </a:cubicBezTo>
                  <a:cubicBezTo>
                    <a:pt x="3585" y="596"/>
                    <a:pt x="3773" y="656"/>
                    <a:pt x="3750" y="881"/>
                  </a:cubicBezTo>
                  <a:lnTo>
                    <a:pt x="3550" y="2052"/>
                  </a:lnTo>
                  <a:cubicBezTo>
                    <a:pt x="3516" y="2303"/>
                    <a:pt x="3181" y="2504"/>
                    <a:pt x="2763" y="2521"/>
                  </a:cubicBezTo>
                  <a:cubicBezTo>
                    <a:pt x="2700" y="2525"/>
                    <a:pt x="2635" y="2527"/>
                    <a:pt x="2571" y="2527"/>
                  </a:cubicBezTo>
                  <a:cubicBezTo>
                    <a:pt x="2362" y="2527"/>
                    <a:pt x="2147" y="2505"/>
                    <a:pt x="1943" y="2454"/>
                  </a:cubicBezTo>
                  <a:cubicBezTo>
                    <a:pt x="1357" y="2337"/>
                    <a:pt x="1541" y="2019"/>
                    <a:pt x="1189" y="1952"/>
                  </a:cubicBezTo>
                  <a:cubicBezTo>
                    <a:pt x="955" y="1918"/>
                    <a:pt x="570" y="1851"/>
                    <a:pt x="403" y="1550"/>
                  </a:cubicBezTo>
                  <a:cubicBezTo>
                    <a:pt x="269" y="1349"/>
                    <a:pt x="336" y="1081"/>
                    <a:pt x="570" y="881"/>
                  </a:cubicBezTo>
                  <a:cubicBezTo>
                    <a:pt x="938" y="579"/>
                    <a:pt x="1357" y="328"/>
                    <a:pt x="1541" y="261"/>
                  </a:cubicBezTo>
                  <a:cubicBezTo>
                    <a:pt x="1636" y="236"/>
                    <a:pt x="1720" y="225"/>
                    <a:pt x="1795" y="225"/>
                  </a:cubicBezTo>
                  <a:close/>
                  <a:moveTo>
                    <a:pt x="1819" y="0"/>
                  </a:moveTo>
                  <a:cubicBezTo>
                    <a:pt x="1717" y="0"/>
                    <a:pt x="1597" y="23"/>
                    <a:pt x="1457" y="77"/>
                  </a:cubicBezTo>
                  <a:cubicBezTo>
                    <a:pt x="1240" y="161"/>
                    <a:pt x="754" y="512"/>
                    <a:pt x="336" y="914"/>
                  </a:cubicBezTo>
                  <a:cubicBezTo>
                    <a:pt x="85" y="1165"/>
                    <a:pt x="1" y="1466"/>
                    <a:pt x="152" y="1717"/>
                  </a:cubicBezTo>
                  <a:cubicBezTo>
                    <a:pt x="336" y="2086"/>
                    <a:pt x="771" y="2136"/>
                    <a:pt x="1022" y="2203"/>
                  </a:cubicBezTo>
                  <a:cubicBezTo>
                    <a:pt x="1407" y="2270"/>
                    <a:pt x="1206" y="2638"/>
                    <a:pt x="1859" y="2789"/>
                  </a:cubicBezTo>
                  <a:cubicBezTo>
                    <a:pt x="2160" y="2856"/>
                    <a:pt x="2495" y="2872"/>
                    <a:pt x="2796" y="2872"/>
                  </a:cubicBezTo>
                  <a:cubicBezTo>
                    <a:pt x="3282" y="2856"/>
                    <a:pt x="3700" y="2605"/>
                    <a:pt x="3767" y="2287"/>
                  </a:cubicBezTo>
                  <a:lnTo>
                    <a:pt x="4068" y="763"/>
                  </a:lnTo>
                  <a:cubicBezTo>
                    <a:pt x="4131" y="491"/>
                    <a:pt x="3947" y="414"/>
                    <a:pt x="3691" y="414"/>
                  </a:cubicBezTo>
                  <a:cubicBezTo>
                    <a:pt x="3355" y="414"/>
                    <a:pt x="2895" y="548"/>
                    <a:pt x="2711" y="548"/>
                  </a:cubicBezTo>
                  <a:cubicBezTo>
                    <a:pt x="2699" y="548"/>
                    <a:pt x="2689" y="547"/>
                    <a:pt x="2679" y="546"/>
                  </a:cubicBezTo>
                  <a:cubicBezTo>
                    <a:pt x="2429" y="532"/>
                    <a:pt x="2318" y="0"/>
                    <a:pt x="1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38"/>
            <p:cNvSpPr/>
            <p:nvPr/>
          </p:nvSpPr>
          <p:spPr>
            <a:xfrm>
              <a:off x="2201625" y="2151875"/>
              <a:ext cx="103700" cy="71875"/>
            </a:xfrm>
            <a:custGeom>
              <a:avLst/>
              <a:gdLst/>
              <a:ahLst/>
              <a:cxnLst/>
              <a:rect l="l" t="t" r="r" b="b"/>
              <a:pathLst>
                <a:path w="4148" h="2875" extrusionOk="0">
                  <a:moveTo>
                    <a:pt x="1778" y="227"/>
                  </a:moveTo>
                  <a:cubicBezTo>
                    <a:pt x="2256" y="227"/>
                    <a:pt x="2359" y="667"/>
                    <a:pt x="2561" y="682"/>
                  </a:cubicBezTo>
                  <a:cubicBezTo>
                    <a:pt x="2567" y="682"/>
                    <a:pt x="2574" y="682"/>
                    <a:pt x="2581" y="682"/>
                  </a:cubicBezTo>
                  <a:cubicBezTo>
                    <a:pt x="2725" y="682"/>
                    <a:pt x="3070" y="598"/>
                    <a:pt x="3346" y="598"/>
                  </a:cubicBezTo>
                  <a:cubicBezTo>
                    <a:pt x="3579" y="598"/>
                    <a:pt x="3763" y="658"/>
                    <a:pt x="3733" y="883"/>
                  </a:cubicBezTo>
                  <a:lnTo>
                    <a:pt x="3549" y="2054"/>
                  </a:lnTo>
                  <a:cubicBezTo>
                    <a:pt x="3499" y="2305"/>
                    <a:pt x="3164" y="2506"/>
                    <a:pt x="2745" y="2523"/>
                  </a:cubicBezTo>
                  <a:cubicBezTo>
                    <a:pt x="2682" y="2527"/>
                    <a:pt x="2619" y="2529"/>
                    <a:pt x="2556" y="2529"/>
                  </a:cubicBezTo>
                  <a:cubicBezTo>
                    <a:pt x="2350" y="2529"/>
                    <a:pt x="2143" y="2507"/>
                    <a:pt x="1925" y="2456"/>
                  </a:cubicBezTo>
                  <a:cubicBezTo>
                    <a:pt x="1339" y="2339"/>
                    <a:pt x="1524" y="2021"/>
                    <a:pt x="1172" y="1954"/>
                  </a:cubicBezTo>
                  <a:cubicBezTo>
                    <a:pt x="954" y="1920"/>
                    <a:pt x="553" y="1853"/>
                    <a:pt x="385" y="1552"/>
                  </a:cubicBezTo>
                  <a:cubicBezTo>
                    <a:pt x="251" y="1351"/>
                    <a:pt x="318" y="1083"/>
                    <a:pt x="553" y="883"/>
                  </a:cubicBezTo>
                  <a:cubicBezTo>
                    <a:pt x="921" y="581"/>
                    <a:pt x="1339" y="330"/>
                    <a:pt x="1524" y="263"/>
                  </a:cubicBezTo>
                  <a:cubicBezTo>
                    <a:pt x="1619" y="238"/>
                    <a:pt x="1703" y="227"/>
                    <a:pt x="1778" y="227"/>
                  </a:cubicBezTo>
                  <a:close/>
                  <a:moveTo>
                    <a:pt x="1828" y="1"/>
                  </a:moveTo>
                  <a:cubicBezTo>
                    <a:pt x="1727" y="1"/>
                    <a:pt x="1610" y="24"/>
                    <a:pt x="1473" y="79"/>
                  </a:cubicBezTo>
                  <a:cubicBezTo>
                    <a:pt x="1239" y="163"/>
                    <a:pt x="754" y="514"/>
                    <a:pt x="335" y="916"/>
                  </a:cubicBezTo>
                  <a:cubicBezTo>
                    <a:pt x="84" y="1167"/>
                    <a:pt x="0" y="1468"/>
                    <a:pt x="151" y="1719"/>
                  </a:cubicBezTo>
                  <a:cubicBezTo>
                    <a:pt x="335" y="2071"/>
                    <a:pt x="787" y="2138"/>
                    <a:pt x="1038" y="2205"/>
                  </a:cubicBezTo>
                  <a:cubicBezTo>
                    <a:pt x="1406" y="2272"/>
                    <a:pt x="1222" y="2640"/>
                    <a:pt x="1875" y="2791"/>
                  </a:cubicBezTo>
                  <a:cubicBezTo>
                    <a:pt x="2160" y="2858"/>
                    <a:pt x="2494" y="2874"/>
                    <a:pt x="2812" y="2874"/>
                  </a:cubicBezTo>
                  <a:cubicBezTo>
                    <a:pt x="3298" y="2858"/>
                    <a:pt x="3716" y="2607"/>
                    <a:pt x="3767" y="2289"/>
                  </a:cubicBezTo>
                  <a:lnTo>
                    <a:pt x="4085" y="765"/>
                  </a:lnTo>
                  <a:cubicBezTo>
                    <a:pt x="4147" y="493"/>
                    <a:pt x="3960" y="416"/>
                    <a:pt x="3701" y="416"/>
                  </a:cubicBezTo>
                  <a:cubicBezTo>
                    <a:pt x="3360" y="416"/>
                    <a:pt x="2895" y="550"/>
                    <a:pt x="2711" y="550"/>
                  </a:cubicBezTo>
                  <a:cubicBezTo>
                    <a:pt x="2699" y="550"/>
                    <a:pt x="2688" y="549"/>
                    <a:pt x="2679" y="548"/>
                  </a:cubicBezTo>
                  <a:cubicBezTo>
                    <a:pt x="2443" y="520"/>
                    <a:pt x="2311" y="1"/>
                    <a:pt x="18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38"/>
            <p:cNvSpPr/>
            <p:nvPr/>
          </p:nvSpPr>
          <p:spPr>
            <a:xfrm>
              <a:off x="2201625" y="2148150"/>
              <a:ext cx="103700" cy="71825"/>
            </a:xfrm>
            <a:custGeom>
              <a:avLst/>
              <a:gdLst/>
              <a:ahLst/>
              <a:cxnLst/>
              <a:rect l="l" t="t" r="r" b="b"/>
              <a:pathLst>
                <a:path w="4148" h="2873" extrusionOk="0">
                  <a:moveTo>
                    <a:pt x="1778" y="226"/>
                  </a:moveTo>
                  <a:cubicBezTo>
                    <a:pt x="2256" y="226"/>
                    <a:pt x="2359" y="666"/>
                    <a:pt x="2561" y="680"/>
                  </a:cubicBezTo>
                  <a:cubicBezTo>
                    <a:pt x="2568" y="681"/>
                    <a:pt x="2575" y="681"/>
                    <a:pt x="2583" y="681"/>
                  </a:cubicBezTo>
                  <a:cubicBezTo>
                    <a:pt x="2724" y="681"/>
                    <a:pt x="3053" y="606"/>
                    <a:pt x="3324" y="606"/>
                  </a:cubicBezTo>
                  <a:cubicBezTo>
                    <a:pt x="3568" y="606"/>
                    <a:pt x="3764" y="666"/>
                    <a:pt x="3733" y="898"/>
                  </a:cubicBezTo>
                  <a:lnTo>
                    <a:pt x="3549" y="2069"/>
                  </a:lnTo>
                  <a:cubicBezTo>
                    <a:pt x="3499" y="2320"/>
                    <a:pt x="3164" y="2505"/>
                    <a:pt x="2745" y="2521"/>
                  </a:cubicBezTo>
                  <a:cubicBezTo>
                    <a:pt x="2682" y="2525"/>
                    <a:pt x="2619" y="2527"/>
                    <a:pt x="2556" y="2527"/>
                  </a:cubicBezTo>
                  <a:cubicBezTo>
                    <a:pt x="2350" y="2527"/>
                    <a:pt x="2143" y="2505"/>
                    <a:pt x="1925" y="2454"/>
                  </a:cubicBezTo>
                  <a:cubicBezTo>
                    <a:pt x="1339" y="2337"/>
                    <a:pt x="1524" y="2019"/>
                    <a:pt x="1172" y="1952"/>
                  </a:cubicBezTo>
                  <a:cubicBezTo>
                    <a:pt x="954" y="1919"/>
                    <a:pt x="553" y="1852"/>
                    <a:pt x="385" y="1567"/>
                  </a:cubicBezTo>
                  <a:cubicBezTo>
                    <a:pt x="251" y="1350"/>
                    <a:pt x="318" y="1082"/>
                    <a:pt x="553" y="898"/>
                  </a:cubicBezTo>
                  <a:cubicBezTo>
                    <a:pt x="921" y="580"/>
                    <a:pt x="1339" y="329"/>
                    <a:pt x="1524" y="262"/>
                  </a:cubicBezTo>
                  <a:cubicBezTo>
                    <a:pt x="1619" y="237"/>
                    <a:pt x="1703" y="226"/>
                    <a:pt x="1778" y="226"/>
                  </a:cubicBezTo>
                  <a:close/>
                  <a:moveTo>
                    <a:pt x="1823" y="1"/>
                  </a:moveTo>
                  <a:cubicBezTo>
                    <a:pt x="1723" y="1"/>
                    <a:pt x="1608" y="23"/>
                    <a:pt x="1473" y="77"/>
                  </a:cubicBezTo>
                  <a:cubicBezTo>
                    <a:pt x="1239" y="161"/>
                    <a:pt x="754" y="513"/>
                    <a:pt x="335" y="914"/>
                  </a:cubicBezTo>
                  <a:cubicBezTo>
                    <a:pt x="84" y="1165"/>
                    <a:pt x="0" y="1484"/>
                    <a:pt x="151" y="1735"/>
                  </a:cubicBezTo>
                  <a:cubicBezTo>
                    <a:pt x="335" y="2086"/>
                    <a:pt x="787" y="2153"/>
                    <a:pt x="1038" y="2203"/>
                  </a:cubicBezTo>
                  <a:cubicBezTo>
                    <a:pt x="1406" y="2270"/>
                    <a:pt x="1222" y="2655"/>
                    <a:pt x="1875" y="2789"/>
                  </a:cubicBezTo>
                  <a:cubicBezTo>
                    <a:pt x="2160" y="2856"/>
                    <a:pt x="2494" y="2873"/>
                    <a:pt x="2812" y="2873"/>
                  </a:cubicBezTo>
                  <a:cubicBezTo>
                    <a:pt x="3298" y="2856"/>
                    <a:pt x="3716" y="2605"/>
                    <a:pt x="3767" y="2287"/>
                  </a:cubicBezTo>
                  <a:lnTo>
                    <a:pt x="4085" y="764"/>
                  </a:lnTo>
                  <a:cubicBezTo>
                    <a:pt x="4147" y="492"/>
                    <a:pt x="3960" y="414"/>
                    <a:pt x="3701" y="414"/>
                  </a:cubicBezTo>
                  <a:cubicBezTo>
                    <a:pt x="3360" y="414"/>
                    <a:pt x="2895" y="548"/>
                    <a:pt x="2711" y="548"/>
                  </a:cubicBezTo>
                  <a:cubicBezTo>
                    <a:pt x="2699" y="548"/>
                    <a:pt x="2688" y="547"/>
                    <a:pt x="2679" y="546"/>
                  </a:cubicBezTo>
                  <a:cubicBezTo>
                    <a:pt x="2443" y="532"/>
                    <a:pt x="2310" y="1"/>
                    <a:pt x="18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38"/>
            <p:cNvSpPr/>
            <p:nvPr/>
          </p:nvSpPr>
          <p:spPr>
            <a:xfrm>
              <a:off x="1918750" y="2211925"/>
              <a:ext cx="103525" cy="72075"/>
            </a:xfrm>
            <a:custGeom>
              <a:avLst/>
              <a:gdLst/>
              <a:ahLst/>
              <a:cxnLst/>
              <a:rect l="l" t="t" r="r" b="b"/>
              <a:pathLst>
                <a:path w="4141" h="2883" extrusionOk="0">
                  <a:moveTo>
                    <a:pt x="1806" y="230"/>
                  </a:moveTo>
                  <a:cubicBezTo>
                    <a:pt x="2263" y="230"/>
                    <a:pt x="2378" y="661"/>
                    <a:pt x="2578" y="690"/>
                  </a:cubicBezTo>
                  <a:cubicBezTo>
                    <a:pt x="2584" y="690"/>
                    <a:pt x="2591" y="691"/>
                    <a:pt x="2598" y="691"/>
                  </a:cubicBezTo>
                  <a:cubicBezTo>
                    <a:pt x="2742" y="691"/>
                    <a:pt x="3087" y="606"/>
                    <a:pt x="3362" y="606"/>
                  </a:cubicBezTo>
                  <a:cubicBezTo>
                    <a:pt x="3596" y="606"/>
                    <a:pt x="3779" y="667"/>
                    <a:pt x="3750" y="891"/>
                  </a:cubicBezTo>
                  <a:lnTo>
                    <a:pt x="3549" y="2063"/>
                  </a:lnTo>
                  <a:cubicBezTo>
                    <a:pt x="3515" y="2314"/>
                    <a:pt x="3180" y="2498"/>
                    <a:pt x="2762" y="2531"/>
                  </a:cubicBezTo>
                  <a:cubicBezTo>
                    <a:pt x="2699" y="2535"/>
                    <a:pt x="2635" y="2537"/>
                    <a:pt x="2570" y="2537"/>
                  </a:cubicBezTo>
                  <a:cubicBezTo>
                    <a:pt x="2361" y="2537"/>
                    <a:pt x="2146" y="2515"/>
                    <a:pt x="1942" y="2464"/>
                  </a:cubicBezTo>
                  <a:cubicBezTo>
                    <a:pt x="1356" y="2330"/>
                    <a:pt x="1540" y="2029"/>
                    <a:pt x="1189" y="1962"/>
                  </a:cubicBezTo>
                  <a:cubicBezTo>
                    <a:pt x="954" y="1912"/>
                    <a:pt x="569" y="1862"/>
                    <a:pt x="402" y="1560"/>
                  </a:cubicBezTo>
                  <a:cubicBezTo>
                    <a:pt x="268" y="1360"/>
                    <a:pt x="335" y="1075"/>
                    <a:pt x="569" y="891"/>
                  </a:cubicBezTo>
                  <a:cubicBezTo>
                    <a:pt x="937" y="573"/>
                    <a:pt x="1356" y="322"/>
                    <a:pt x="1540" y="272"/>
                  </a:cubicBezTo>
                  <a:cubicBezTo>
                    <a:pt x="1640" y="242"/>
                    <a:pt x="1728" y="230"/>
                    <a:pt x="1806" y="230"/>
                  </a:cubicBezTo>
                  <a:close/>
                  <a:moveTo>
                    <a:pt x="1806" y="1"/>
                  </a:moveTo>
                  <a:cubicBezTo>
                    <a:pt x="1706" y="1"/>
                    <a:pt x="1590" y="22"/>
                    <a:pt x="1456" y="71"/>
                  </a:cubicBezTo>
                  <a:cubicBezTo>
                    <a:pt x="1239" y="154"/>
                    <a:pt x="753" y="523"/>
                    <a:pt x="335" y="908"/>
                  </a:cubicBezTo>
                  <a:cubicBezTo>
                    <a:pt x="84" y="1159"/>
                    <a:pt x="0" y="1477"/>
                    <a:pt x="151" y="1728"/>
                  </a:cubicBezTo>
                  <a:cubicBezTo>
                    <a:pt x="335" y="2079"/>
                    <a:pt x="770" y="2146"/>
                    <a:pt x="1021" y="2213"/>
                  </a:cubicBezTo>
                  <a:cubicBezTo>
                    <a:pt x="1406" y="2280"/>
                    <a:pt x="1205" y="2648"/>
                    <a:pt x="1858" y="2799"/>
                  </a:cubicBezTo>
                  <a:cubicBezTo>
                    <a:pt x="2159" y="2866"/>
                    <a:pt x="2494" y="2883"/>
                    <a:pt x="2795" y="2883"/>
                  </a:cubicBezTo>
                  <a:cubicBezTo>
                    <a:pt x="3281" y="2849"/>
                    <a:pt x="3699" y="2598"/>
                    <a:pt x="3766" y="2297"/>
                  </a:cubicBezTo>
                  <a:lnTo>
                    <a:pt x="4084" y="757"/>
                  </a:lnTo>
                  <a:cubicBezTo>
                    <a:pt x="4140" y="492"/>
                    <a:pt x="3952" y="416"/>
                    <a:pt x="3694" y="416"/>
                  </a:cubicBezTo>
                  <a:cubicBezTo>
                    <a:pt x="3345" y="416"/>
                    <a:pt x="2866" y="557"/>
                    <a:pt x="2694" y="557"/>
                  </a:cubicBezTo>
                  <a:cubicBezTo>
                    <a:pt x="2688" y="557"/>
                    <a:pt x="2683" y="556"/>
                    <a:pt x="2678" y="556"/>
                  </a:cubicBezTo>
                  <a:cubicBezTo>
                    <a:pt x="2440" y="542"/>
                    <a:pt x="2319" y="1"/>
                    <a:pt x="18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38"/>
            <p:cNvSpPr/>
            <p:nvPr/>
          </p:nvSpPr>
          <p:spPr>
            <a:xfrm>
              <a:off x="1918750" y="2208975"/>
              <a:ext cx="103500" cy="71675"/>
            </a:xfrm>
            <a:custGeom>
              <a:avLst/>
              <a:gdLst/>
              <a:ahLst/>
              <a:cxnLst/>
              <a:rect l="l" t="t" r="r" b="b"/>
              <a:pathLst>
                <a:path w="4140" h="2867" extrusionOk="0">
                  <a:moveTo>
                    <a:pt x="1795" y="231"/>
                  </a:moveTo>
                  <a:cubicBezTo>
                    <a:pt x="2258" y="231"/>
                    <a:pt x="2361" y="662"/>
                    <a:pt x="2561" y="691"/>
                  </a:cubicBezTo>
                  <a:cubicBezTo>
                    <a:pt x="2572" y="693"/>
                    <a:pt x="2586" y="693"/>
                    <a:pt x="2601" y="693"/>
                  </a:cubicBezTo>
                  <a:cubicBezTo>
                    <a:pt x="2747" y="693"/>
                    <a:pt x="3063" y="622"/>
                    <a:pt x="3324" y="622"/>
                  </a:cubicBezTo>
                  <a:cubicBezTo>
                    <a:pt x="3563" y="622"/>
                    <a:pt x="3755" y="681"/>
                    <a:pt x="3733" y="908"/>
                  </a:cubicBezTo>
                  <a:lnTo>
                    <a:pt x="3532" y="2080"/>
                  </a:lnTo>
                  <a:cubicBezTo>
                    <a:pt x="3498" y="2331"/>
                    <a:pt x="3164" y="2515"/>
                    <a:pt x="2745" y="2532"/>
                  </a:cubicBezTo>
                  <a:cubicBezTo>
                    <a:pt x="2666" y="2541"/>
                    <a:pt x="2588" y="2546"/>
                    <a:pt x="2510" y="2546"/>
                  </a:cubicBezTo>
                  <a:cubicBezTo>
                    <a:pt x="2311" y="2546"/>
                    <a:pt x="2118" y="2518"/>
                    <a:pt x="1925" y="2482"/>
                  </a:cubicBezTo>
                  <a:cubicBezTo>
                    <a:pt x="1339" y="2348"/>
                    <a:pt x="1523" y="2030"/>
                    <a:pt x="1172" y="1980"/>
                  </a:cubicBezTo>
                  <a:cubicBezTo>
                    <a:pt x="937" y="1930"/>
                    <a:pt x="536" y="1863"/>
                    <a:pt x="368" y="1578"/>
                  </a:cubicBezTo>
                  <a:cubicBezTo>
                    <a:pt x="251" y="1360"/>
                    <a:pt x="318" y="1093"/>
                    <a:pt x="536" y="908"/>
                  </a:cubicBezTo>
                  <a:cubicBezTo>
                    <a:pt x="921" y="590"/>
                    <a:pt x="1339" y="339"/>
                    <a:pt x="1523" y="272"/>
                  </a:cubicBezTo>
                  <a:cubicBezTo>
                    <a:pt x="1626" y="243"/>
                    <a:pt x="1715" y="231"/>
                    <a:pt x="1795" y="231"/>
                  </a:cubicBezTo>
                  <a:close/>
                  <a:moveTo>
                    <a:pt x="1805" y="1"/>
                  </a:moveTo>
                  <a:cubicBezTo>
                    <a:pt x="1705" y="1"/>
                    <a:pt x="1590" y="22"/>
                    <a:pt x="1456" y="72"/>
                  </a:cubicBezTo>
                  <a:cubicBezTo>
                    <a:pt x="1239" y="155"/>
                    <a:pt x="753" y="507"/>
                    <a:pt x="335" y="908"/>
                  </a:cubicBezTo>
                  <a:cubicBezTo>
                    <a:pt x="84" y="1160"/>
                    <a:pt x="0" y="1478"/>
                    <a:pt x="151" y="1729"/>
                  </a:cubicBezTo>
                  <a:cubicBezTo>
                    <a:pt x="335" y="2080"/>
                    <a:pt x="770" y="2147"/>
                    <a:pt x="1021" y="2197"/>
                  </a:cubicBezTo>
                  <a:cubicBezTo>
                    <a:pt x="1406" y="2264"/>
                    <a:pt x="1205" y="2649"/>
                    <a:pt x="1858" y="2783"/>
                  </a:cubicBezTo>
                  <a:cubicBezTo>
                    <a:pt x="2159" y="2850"/>
                    <a:pt x="2494" y="2867"/>
                    <a:pt x="2795" y="2867"/>
                  </a:cubicBezTo>
                  <a:cubicBezTo>
                    <a:pt x="3281" y="2850"/>
                    <a:pt x="3699" y="2599"/>
                    <a:pt x="3766" y="2281"/>
                  </a:cubicBezTo>
                  <a:lnTo>
                    <a:pt x="4084" y="758"/>
                  </a:lnTo>
                  <a:cubicBezTo>
                    <a:pt x="4140" y="488"/>
                    <a:pt x="3955" y="410"/>
                    <a:pt x="3699" y="410"/>
                  </a:cubicBezTo>
                  <a:cubicBezTo>
                    <a:pt x="3349" y="410"/>
                    <a:pt x="2866" y="557"/>
                    <a:pt x="2693" y="557"/>
                  </a:cubicBezTo>
                  <a:cubicBezTo>
                    <a:pt x="2688" y="557"/>
                    <a:pt x="2683" y="557"/>
                    <a:pt x="2678" y="557"/>
                  </a:cubicBezTo>
                  <a:cubicBezTo>
                    <a:pt x="2441" y="529"/>
                    <a:pt x="2308" y="1"/>
                    <a:pt x="18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38"/>
            <p:cNvSpPr/>
            <p:nvPr/>
          </p:nvSpPr>
          <p:spPr>
            <a:xfrm>
              <a:off x="2161875" y="2370450"/>
              <a:ext cx="74225" cy="61700"/>
            </a:xfrm>
            <a:custGeom>
              <a:avLst/>
              <a:gdLst/>
              <a:ahLst/>
              <a:cxnLst/>
              <a:rect l="l" t="t" r="r" b="b"/>
              <a:pathLst>
                <a:path w="2969" h="2468" extrusionOk="0">
                  <a:moveTo>
                    <a:pt x="2527" y="0"/>
                  </a:moveTo>
                  <a:cubicBezTo>
                    <a:pt x="2178" y="0"/>
                    <a:pt x="1697" y="141"/>
                    <a:pt x="1508" y="141"/>
                  </a:cubicBezTo>
                  <a:cubicBezTo>
                    <a:pt x="1501" y="141"/>
                    <a:pt x="1495" y="141"/>
                    <a:pt x="1490" y="141"/>
                  </a:cubicBezTo>
                  <a:cubicBezTo>
                    <a:pt x="1456" y="141"/>
                    <a:pt x="1406" y="124"/>
                    <a:pt x="1389" y="90"/>
                  </a:cubicBezTo>
                  <a:cubicBezTo>
                    <a:pt x="1373" y="157"/>
                    <a:pt x="1373" y="208"/>
                    <a:pt x="1339" y="258"/>
                  </a:cubicBezTo>
                  <a:cubicBezTo>
                    <a:pt x="1373" y="258"/>
                    <a:pt x="1389" y="291"/>
                    <a:pt x="1406" y="291"/>
                  </a:cubicBezTo>
                  <a:cubicBezTo>
                    <a:pt x="1412" y="292"/>
                    <a:pt x="1419" y="292"/>
                    <a:pt x="1426" y="292"/>
                  </a:cubicBezTo>
                  <a:cubicBezTo>
                    <a:pt x="1570" y="292"/>
                    <a:pt x="1915" y="207"/>
                    <a:pt x="2191" y="207"/>
                  </a:cubicBezTo>
                  <a:cubicBezTo>
                    <a:pt x="2424" y="207"/>
                    <a:pt x="2608" y="268"/>
                    <a:pt x="2578" y="492"/>
                  </a:cubicBezTo>
                  <a:lnTo>
                    <a:pt x="2394" y="1664"/>
                  </a:lnTo>
                  <a:cubicBezTo>
                    <a:pt x="2344" y="1915"/>
                    <a:pt x="2009" y="2099"/>
                    <a:pt x="1590" y="2132"/>
                  </a:cubicBezTo>
                  <a:cubicBezTo>
                    <a:pt x="1527" y="2136"/>
                    <a:pt x="1464" y="2139"/>
                    <a:pt x="1401" y="2139"/>
                  </a:cubicBezTo>
                  <a:cubicBezTo>
                    <a:pt x="1196" y="2139"/>
                    <a:pt x="992" y="2117"/>
                    <a:pt x="787" y="2066"/>
                  </a:cubicBezTo>
                  <a:cubicBezTo>
                    <a:pt x="402" y="1982"/>
                    <a:pt x="335" y="1831"/>
                    <a:pt x="251" y="1714"/>
                  </a:cubicBezTo>
                  <a:cubicBezTo>
                    <a:pt x="168" y="1764"/>
                    <a:pt x="84" y="1814"/>
                    <a:pt x="0" y="1848"/>
                  </a:cubicBezTo>
                  <a:cubicBezTo>
                    <a:pt x="201" y="1982"/>
                    <a:pt x="151" y="2266"/>
                    <a:pt x="703" y="2384"/>
                  </a:cubicBezTo>
                  <a:cubicBezTo>
                    <a:pt x="988" y="2434"/>
                    <a:pt x="1323" y="2467"/>
                    <a:pt x="1641" y="2467"/>
                  </a:cubicBezTo>
                  <a:cubicBezTo>
                    <a:pt x="2126" y="2434"/>
                    <a:pt x="2544" y="2183"/>
                    <a:pt x="2595" y="1881"/>
                  </a:cubicBezTo>
                  <a:lnTo>
                    <a:pt x="2913" y="341"/>
                  </a:lnTo>
                  <a:cubicBezTo>
                    <a:pt x="2968" y="77"/>
                    <a:pt x="2783" y="0"/>
                    <a:pt x="25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38"/>
            <p:cNvSpPr/>
            <p:nvPr/>
          </p:nvSpPr>
          <p:spPr>
            <a:xfrm>
              <a:off x="2161875" y="2366400"/>
              <a:ext cx="74200" cy="61550"/>
            </a:xfrm>
            <a:custGeom>
              <a:avLst/>
              <a:gdLst/>
              <a:ahLst/>
              <a:cxnLst/>
              <a:rect l="l" t="t" r="r" b="b"/>
              <a:pathLst>
                <a:path w="2968" h="2462" extrusionOk="0">
                  <a:moveTo>
                    <a:pt x="2538" y="0"/>
                  </a:moveTo>
                  <a:cubicBezTo>
                    <a:pt x="2199" y="0"/>
                    <a:pt x="1728" y="137"/>
                    <a:pt x="1525" y="137"/>
                  </a:cubicBezTo>
                  <a:cubicBezTo>
                    <a:pt x="1512" y="137"/>
                    <a:pt x="1501" y="136"/>
                    <a:pt x="1490" y="135"/>
                  </a:cubicBezTo>
                  <a:cubicBezTo>
                    <a:pt x="1456" y="135"/>
                    <a:pt x="1406" y="118"/>
                    <a:pt x="1389" y="85"/>
                  </a:cubicBezTo>
                  <a:cubicBezTo>
                    <a:pt x="1373" y="152"/>
                    <a:pt x="1373" y="202"/>
                    <a:pt x="1339" y="252"/>
                  </a:cubicBezTo>
                  <a:cubicBezTo>
                    <a:pt x="1373" y="252"/>
                    <a:pt x="1389" y="286"/>
                    <a:pt x="1406" y="286"/>
                  </a:cubicBezTo>
                  <a:cubicBezTo>
                    <a:pt x="1412" y="286"/>
                    <a:pt x="1419" y="287"/>
                    <a:pt x="1426" y="287"/>
                  </a:cubicBezTo>
                  <a:cubicBezTo>
                    <a:pt x="1570" y="287"/>
                    <a:pt x="1915" y="202"/>
                    <a:pt x="2191" y="202"/>
                  </a:cubicBezTo>
                  <a:cubicBezTo>
                    <a:pt x="2424" y="202"/>
                    <a:pt x="2608" y="263"/>
                    <a:pt x="2578" y="487"/>
                  </a:cubicBezTo>
                  <a:lnTo>
                    <a:pt x="2394" y="1658"/>
                  </a:lnTo>
                  <a:cubicBezTo>
                    <a:pt x="2344" y="1910"/>
                    <a:pt x="2009" y="2094"/>
                    <a:pt x="1590" y="2127"/>
                  </a:cubicBezTo>
                  <a:cubicBezTo>
                    <a:pt x="1527" y="2131"/>
                    <a:pt x="1464" y="2133"/>
                    <a:pt x="1401" y="2133"/>
                  </a:cubicBezTo>
                  <a:cubicBezTo>
                    <a:pt x="1196" y="2133"/>
                    <a:pt x="992" y="2111"/>
                    <a:pt x="787" y="2060"/>
                  </a:cubicBezTo>
                  <a:cubicBezTo>
                    <a:pt x="402" y="1976"/>
                    <a:pt x="335" y="1826"/>
                    <a:pt x="251" y="1709"/>
                  </a:cubicBezTo>
                  <a:cubicBezTo>
                    <a:pt x="168" y="1759"/>
                    <a:pt x="84" y="1809"/>
                    <a:pt x="0" y="1843"/>
                  </a:cubicBezTo>
                  <a:cubicBezTo>
                    <a:pt x="201" y="1976"/>
                    <a:pt x="151" y="2261"/>
                    <a:pt x="703" y="2378"/>
                  </a:cubicBezTo>
                  <a:cubicBezTo>
                    <a:pt x="988" y="2428"/>
                    <a:pt x="1323" y="2462"/>
                    <a:pt x="1641" y="2462"/>
                  </a:cubicBezTo>
                  <a:cubicBezTo>
                    <a:pt x="2126" y="2428"/>
                    <a:pt x="2544" y="2177"/>
                    <a:pt x="2595" y="1876"/>
                  </a:cubicBezTo>
                  <a:lnTo>
                    <a:pt x="2913" y="336"/>
                  </a:lnTo>
                  <a:cubicBezTo>
                    <a:pt x="2968" y="75"/>
                    <a:pt x="2789" y="0"/>
                    <a:pt x="2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38"/>
            <p:cNvSpPr/>
            <p:nvPr/>
          </p:nvSpPr>
          <p:spPr>
            <a:xfrm>
              <a:off x="1673325" y="2296625"/>
              <a:ext cx="67600" cy="61450"/>
            </a:xfrm>
            <a:custGeom>
              <a:avLst/>
              <a:gdLst/>
              <a:ahLst/>
              <a:cxnLst/>
              <a:rect l="l" t="t" r="r" b="b"/>
              <a:pathLst>
                <a:path w="2704" h="2458" extrusionOk="0">
                  <a:moveTo>
                    <a:pt x="409" y="0"/>
                  </a:moveTo>
                  <a:cubicBezTo>
                    <a:pt x="173" y="0"/>
                    <a:pt x="0" y="78"/>
                    <a:pt x="42" y="348"/>
                  </a:cubicBezTo>
                  <a:lnTo>
                    <a:pt x="343" y="1872"/>
                  </a:lnTo>
                  <a:cubicBezTo>
                    <a:pt x="410" y="2190"/>
                    <a:pt x="778" y="2441"/>
                    <a:pt x="1213" y="2458"/>
                  </a:cubicBezTo>
                  <a:cubicBezTo>
                    <a:pt x="1515" y="2458"/>
                    <a:pt x="1799" y="2441"/>
                    <a:pt x="2084" y="2374"/>
                  </a:cubicBezTo>
                  <a:cubicBezTo>
                    <a:pt x="2586" y="2273"/>
                    <a:pt x="2536" y="1989"/>
                    <a:pt x="2703" y="1855"/>
                  </a:cubicBezTo>
                  <a:cubicBezTo>
                    <a:pt x="2620" y="1821"/>
                    <a:pt x="2536" y="1771"/>
                    <a:pt x="2469" y="1704"/>
                  </a:cubicBezTo>
                  <a:cubicBezTo>
                    <a:pt x="2419" y="1838"/>
                    <a:pt x="2352" y="1989"/>
                    <a:pt x="2017" y="2073"/>
                  </a:cubicBezTo>
                  <a:cubicBezTo>
                    <a:pt x="1848" y="2109"/>
                    <a:pt x="1670" y="2136"/>
                    <a:pt x="1490" y="2136"/>
                  </a:cubicBezTo>
                  <a:cubicBezTo>
                    <a:pt x="1421" y="2136"/>
                    <a:pt x="1351" y="2132"/>
                    <a:pt x="1280" y="2123"/>
                  </a:cubicBezTo>
                  <a:cubicBezTo>
                    <a:pt x="912" y="2106"/>
                    <a:pt x="611" y="1922"/>
                    <a:pt x="577" y="1671"/>
                  </a:cubicBezTo>
                  <a:lnTo>
                    <a:pt x="410" y="499"/>
                  </a:lnTo>
                  <a:cubicBezTo>
                    <a:pt x="372" y="272"/>
                    <a:pt x="540" y="213"/>
                    <a:pt x="753" y="213"/>
                  </a:cubicBezTo>
                  <a:cubicBezTo>
                    <a:pt x="987" y="213"/>
                    <a:pt x="1276" y="284"/>
                    <a:pt x="1411" y="284"/>
                  </a:cubicBezTo>
                  <a:cubicBezTo>
                    <a:pt x="1425" y="284"/>
                    <a:pt x="1437" y="283"/>
                    <a:pt x="1448" y="282"/>
                  </a:cubicBezTo>
                  <a:cubicBezTo>
                    <a:pt x="1448" y="282"/>
                    <a:pt x="1465" y="265"/>
                    <a:pt x="1498" y="265"/>
                  </a:cubicBezTo>
                  <a:cubicBezTo>
                    <a:pt x="1465" y="198"/>
                    <a:pt x="1448" y="164"/>
                    <a:pt x="1448" y="97"/>
                  </a:cubicBezTo>
                  <a:cubicBezTo>
                    <a:pt x="1414" y="114"/>
                    <a:pt x="1381" y="148"/>
                    <a:pt x="1347" y="148"/>
                  </a:cubicBezTo>
                  <a:cubicBezTo>
                    <a:pt x="1343" y="148"/>
                    <a:pt x="1338" y="148"/>
                    <a:pt x="1333" y="148"/>
                  </a:cubicBezTo>
                  <a:cubicBezTo>
                    <a:pt x="1173" y="148"/>
                    <a:pt x="732" y="0"/>
                    <a:pt x="4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38"/>
            <p:cNvSpPr/>
            <p:nvPr/>
          </p:nvSpPr>
          <p:spPr>
            <a:xfrm>
              <a:off x="1673325" y="2292425"/>
              <a:ext cx="67600" cy="61475"/>
            </a:xfrm>
            <a:custGeom>
              <a:avLst/>
              <a:gdLst/>
              <a:ahLst/>
              <a:cxnLst/>
              <a:rect l="l" t="t" r="r" b="b"/>
              <a:pathLst>
                <a:path w="2704" h="2459" extrusionOk="0">
                  <a:moveTo>
                    <a:pt x="409" y="1"/>
                  </a:moveTo>
                  <a:cubicBezTo>
                    <a:pt x="173" y="1"/>
                    <a:pt x="0" y="79"/>
                    <a:pt x="42" y="349"/>
                  </a:cubicBezTo>
                  <a:lnTo>
                    <a:pt x="343" y="1872"/>
                  </a:lnTo>
                  <a:cubicBezTo>
                    <a:pt x="410" y="2190"/>
                    <a:pt x="778" y="2441"/>
                    <a:pt x="1213" y="2458"/>
                  </a:cubicBezTo>
                  <a:cubicBezTo>
                    <a:pt x="1515" y="2458"/>
                    <a:pt x="1799" y="2441"/>
                    <a:pt x="2084" y="2374"/>
                  </a:cubicBezTo>
                  <a:cubicBezTo>
                    <a:pt x="2586" y="2274"/>
                    <a:pt x="2536" y="1989"/>
                    <a:pt x="2703" y="1856"/>
                  </a:cubicBezTo>
                  <a:cubicBezTo>
                    <a:pt x="2620" y="1822"/>
                    <a:pt x="2536" y="1772"/>
                    <a:pt x="2469" y="1705"/>
                  </a:cubicBezTo>
                  <a:cubicBezTo>
                    <a:pt x="2419" y="1839"/>
                    <a:pt x="2352" y="1989"/>
                    <a:pt x="2017" y="2073"/>
                  </a:cubicBezTo>
                  <a:cubicBezTo>
                    <a:pt x="1848" y="2109"/>
                    <a:pt x="1670" y="2137"/>
                    <a:pt x="1490" y="2137"/>
                  </a:cubicBezTo>
                  <a:cubicBezTo>
                    <a:pt x="1421" y="2137"/>
                    <a:pt x="1351" y="2133"/>
                    <a:pt x="1280" y="2123"/>
                  </a:cubicBezTo>
                  <a:cubicBezTo>
                    <a:pt x="912" y="2107"/>
                    <a:pt x="611" y="1923"/>
                    <a:pt x="577" y="1671"/>
                  </a:cubicBezTo>
                  <a:lnTo>
                    <a:pt x="410" y="500"/>
                  </a:lnTo>
                  <a:cubicBezTo>
                    <a:pt x="372" y="273"/>
                    <a:pt x="540" y="213"/>
                    <a:pt x="753" y="213"/>
                  </a:cubicBezTo>
                  <a:cubicBezTo>
                    <a:pt x="987" y="213"/>
                    <a:pt x="1276" y="285"/>
                    <a:pt x="1411" y="285"/>
                  </a:cubicBezTo>
                  <a:cubicBezTo>
                    <a:pt x="1425" y="285"/>
                    <a:pt x="1437" y="284"/>
                    <a:pt x="1448" y="282"/>
                  </a:cubicBezTo>
                  <a:cubicBezTo>
                    <a:pt x="1448" y="282"/>
                    <a:pt x="1465" y="265"/>
                    <a:pt x="1498" y="265"/>
                  </a:cubicBezTo>
                  <a:cubicBezTo>
                    <a:pt x="1465" y="198"/>
                    <a:pt x="1448" y="165"/>
                    <a:pt x="1448" y="98"/>
                  </a:cubicBezTo>
                  <a:cubicBezTo>
                    <a:pt x="1414" y="115"/>
                    <a:pt x="1381" y="148"/>
                    <a:pt x="1347" y="148"/>
                  </a:cubicBezTo>
                  <a:cubicBezTo>
                    <a:pt x="1343" y="149"/>
                    <a:pt x="1338" y="149"/>
                    <a:pt x="1333" y="149"/>
                  </a:cubicBezTo>
                  <a:cubicBezTo>
                    <a:pt x="1173" y="149"/>
                    <a:pt x="732" y="1"/>
                    <a:pt x="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38"/>
            <p:cNvSpPr/>
            <p:nvPr/>
          </p:nvSpPr>
          <p:spPr>
            <a:xfrm>
              <a:off x="1795150" y="2287900"/>
              <a:ext cx="115250" cy="69450"/>
            </a:xfrm>
            <a:custGeom>
              <a:avLst/>
              <a:gdLst/>
              <a:ahLst/>
              <a:cxnLst/>
              <a:rect l="l" t="t" r="r" b="b"/>
              <a:pathLst>
                <a:path w="4610" h="2778" extrusionOk="0">
                  <a:moveTo>
                    <a:pt x="1767" y="0"/>
                  </a:moveTo>
                  <a:cubicBezTo>
                    <a:pt x="1449" y="0"/>
                    <a:pt x="753" y="398"/>
                    <a:pt x="810" y="497"/>
                  </a:cubicBezTo>
                  <a:cubicBezTo>
                    <a:pt x="1128" y="748"/>
                    <a:pt x="1379" y="999"/>
                    <a:pt x="1580" y="1183"/>
                  </a:cubicBezTo>
                  <a:cubicBezTo>
                    <a:pt x="1195" y="1267"/>
                    <a:pt x="910" y="1250"/>
                    <a:pt x="743" y="1334"/>
                  </a:cubicBezTo>
                  <a:cubicBezTo>
                    <a:pt x="0" y="1720"/>
                    <a:pt x="562" y="2778"/>
                    <a:pt x="2054" y="2778"/>
                  </a:cubicBezTo>
                  <a:cubicBezTo>
                    <a:pt x="2244" y="2778"/>
                    <a:pt x="2449" y="2761"/>
                    <a:pt x="2668" y="2723"/>
                  </a:cubicBezTo>
                  <a:cubicBezTo>
                    <a:pt x="4609" y="2388"/>
                    <a:pt x="4040" y="597"/>
                    <a:pt x="3153" y="497"/>
                  </a:cubicBezTo>
                  <a:cubicBezTo>
                    <a:pt x="3108" y="491"/>
                    <a:pt x="3068" y="488"/>
                    <a:pt x="3030" y="488"/>
                  </a:cubicBezTo>
                  <a:cubicBezTo>
                    <a:pt x="2732" y="488"/>
                    <a:pt x="2638" y="659"/>
                    <a:pt x="2266" y="882"/>
                  </a:cubicBezTo>
                  <a:cubicBezTo>
                    <a:pt x="2165" y="580"/>
                    <a:pt x="2015" y="179"/>
                    <a:pt x="1898" y="45"/>
                  </a:cubicBezTo>
                  <a:cubicBezTo>
                    <a:pt x="1872" y="13"/>
                    <a:pt x="1826" y="0"/>
                    <a:pt x="1767"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38"/>
            <p:cNvSpPr/>
            <p:nvPr/>
          </p:nvSpPr>
          <p:spPr>
            <a:xfrm>
              <a:off x="1793475" y="2283700"/>
              <a:ext cx="115250" cy="69475"/>
            </a:xfrm>
            <a:custGeom>
              <a:avLst/>
              <a:gdLst/>
              <a:ahLst/>
              <a:cxnLst/>
              <a:rect l="l" t="t" r="r" b="b"/>
              <a:pathLst>
                <a:path w="4610" h="2779" extrusionOk="0">
                  <a:moveTo>
                    <a:pt x="1767" y="1"/>
                  </a:moveTo>
                  <a:cubicBezTo>
                    <a:pt x="1449" y="1"/>
                    <a:pt x="753" y="398"/>
                    <a:pt x="810" y="497"/>
                  </a:cubicBezTo>
                  <a:cubicBezTo>
                    <a:pt x="1144" y="748"/>
                    <a:pt x="1396" y="983"/>
                    <a:pt x="1580" y="1184"/>
                  </a:cubicBezTo>
                  <a:cubicBezTo>
                    <a:pt x="1211" y="1267"/>
                    <a:pt x="910" y="1250"/>
                    <a:pt x="743" y="1334"/>
                  </a:cubicBezTo>
                  <a:cubicBezTo>
                    <a:pt x="0" y="1720"/>
                    <a:pt x="562" y="2778"/>
                    <a:pt x="2054" y="2778"/>
                  </a:cubicBezTo>
                  <a:cubicBezTo>
                    <a:pt x="2244" y="2778"/>
                    <a:pt x="2449" y="2761"/>
                    <a:pt x="2668" y="2723"/>
                  </a:cubicBezTo>
                  <a:cubicBezTo>
                    <a:pt x="4609" y="2389"/>
                    <a:pt x="4057" y="598"/>
                    <a:pt x="3153" y="497"/>
                  </a:cubicBezTo>
                  <a:cubicBezTo>
                    <a:pt x="3108" y="492"/>
                    <a:pt x="3068" y="489"/>
                    <a:pt x="3030" y="489"/>
                  </a:cubicBezTo>
                  <a:cubicBezTo>
                    <a:pt x="2732" y="489"/>
                    <a:pt x="2638" y="659"/>
                    <a:pt x="2266" y="882"/>
                  </a:cubicBezTo>
                  <a:cubicBezTo>
                    <a:pt x="2166" y="564"/>
                    <a:pt x="2015" y="179"/>
                    <a:pt x="1898" y="45"/>
                  </a:cubicBezTo>
                  <a:cubicBezTo>
                    <a:pt x="1872" y="14"/>
                    <a:pt x="1826" y="1"/>
                    <a:pt x="17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38"/>
            <p:cNvSpPr/>
            <p:nvPr/>
          </p:nvSpPr>
          <p:spPr>
            <a:xfrm>
              <a:off x="1812475" y="2161100"/>
              <a:ext cx="100450" cy="74000"/>
            </a:xfrm>
            <a:custGeom>
              <a:avLst/>
              <a:gdLst/>
              <a:ahLst/>
              <a:cxnLst/>
              <a:rect l="l" t="t" r="r" b="b"/>
              <a:pathLst>
                <a:path w="4018" h="2960" extrusionOk="0">
                  <a:moveTo>
                    <a:pt x="2295" y="1"/>
                  </a:moveTo>
                  <a:cubicBezTo>
                    <a:pt x="2106" y="1"/>
                    <a:pt x="1928" y="47"/>
                    <a:pt x="1791" y="145"/>
                  </a:cubicBezTo>
                  <a:cubicBezTo>
                    <a:pt x="1472" y="380"/>
                    <a:pt x="1556" y="547"/>
                    <a:pt x="1456" y="982"/>
                  </a:cubicBezTo>
                  <a:cubicBezTo>
                    <a:pt x="1138" y="832"/>
                    <a:pt x="736" y="664"/>
                    <a:pt x="569" y="664"/>
                  </a:cubicBezTo>
                  <a:cubicBezTo>
                    <a:pt x="566" y="664"/>
                    <a:pt x="564" y="664"/>
                    <a:pt x="562" y="664"/>
                  </a:cubicBezTo>
                  <a:cubicBezTo>
                    <a:pt x="296" y="664"/>
                    <a:pt x="0" y="1635"/>
                    <a:pt x="117" y="1652"/>
                  </a:cubicBezTo>
                  <a:cubicBezTo>
                    <a:pt x="535" y="1602"/>
                    <a:pt x="903" y="1602"/>
                    <a:pt x="1171" y="1602"/>
                  </a:cubicBezTo>
                  <a:cubicBezTo>
                    <a:pt x="970" y="1903"/>
                    <a:pt x="736" y="2070"/>
                    <a:pt x="703" y="2238"/>
                  </a:cubicBezTo>
                  <a:cubicBezTo>
                    <a:pt x="550" y="2661"/>
                    <a:pt x="877" y="2960"/>
                    <a:pt x="1386" y="2960"/>
                  </a:cubicBezTo>
                  <a:cubicBezTo>
                    <a:pt x="1885" y="2960"/>
                    <a:pt x="2558" y="2673"/>
                    <a:pt x="3130" y="1936"/>
                  </a:cubicBezTo>
                  <a:cubicBezTo>
                    <a:pt x="4018" y="779"/>
                    <a:pt x="3067" y="1"/>
                    <a:pt x="2295"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38"/>
            <p:cNvSpPr/>
            <p:nvPr/>
          </p:nvSpPr>
          <p:spPr>
            <a:xfrm>
              <a:off x="1812500" y="2156450"/>
              <a:ext cx="100700" cy="74050"/>
            </a:xfrm>
            <a:custGeom>
              <a:avLst/>
              <a:gdLst/>
              <a:ahLst/>
              <a:cxnLst/>
              <a:rect l="l" t="t" r="r" b="b"/>
              <a:pathLst>
                <a:path w="4028" h="2962" extrusionOk="0">
                  <a:moveTo>
                    <a:pt x="2307" y="1"/>
                  </a:moveTo>
                  <a:cubicBezTo>
                    <a:pt x="2115" y="1"/>
                    <a:pt x="1932" y="48"/>
                    <a:pt x="1790" y="147"/>
                  </a:cubicBezTo>
                  <a:cubicBezTo>
                    <a:pt x="1471" y="365"/>
                    <a:pt x="1555" y="532"/>
                    <a:pt x="1455" y="984"/>
                  </a:cubicBezTo>
                  <a:cubicBezTo>
                    <a:pt x="1137" y="833"/>
                    <a:pt x="735" y="666"/>
                    <a:pt x="568" y="666"/>
                  </a:cubicBezTo>
                  <a:cubicBezTo>
                    <a:pt x="563" y="666"/>
                    <a:pt x="559" y="665"/>
                    <a:pt x="554" y="665"/>
                  </a:cubicBezTo>
                  <a:cubicBezTo>
                    <a:pt x="290" y="665"/>
                    <a:pt x="0" y="1621"/>
                    <a:pt x="116" y="1654"/>
                  </a:cubicBezTo>
                  <a:cubicBezTo>
                    <a:pt x="534" y="1603"/>
                    <a:pt x="902" y="1603"/>
                    <a:pt x="1170" y="1603"/>
                  </a:cubicBezTo>
                  <a:cubicBezTo>
                    <a:pt x="969" y="1888"/>
                    <a:pt x="735" y="2072"/>
                    <a:pt x="702" y="2240"/>
                  </a:cubicBezTo>
                  <a:cubicBezTo>
                    <a:pt x="549" y="2662"/>
                    <a:pt x="876" y="2961"/>
                    <a:pt x="1385" y="2961"/>
                  </a:cubicBezTo>
                  <a:cubicBezTo>
                    <a:pt x="1884" y="2961"/>
                    <a:pt x="2557" y="2675"/>
                    <a:pt x="3129" y="1938"/>
                  </a:cubicBezTo>
                  <a:cubicBezTo>
                    <a:pt x="4028" y="770"/>
                    <a:pt x="3087" y="1"/>
                    <a:pt x="23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38"/>
            <p:cNvSpPr/>
            <p:nvPr/>
          </p:nvSpPr>
          <p:spPr>
            <a:xfrm>
              <a:off x="1999500" y="2365125"/>
              <a:ext cx="116900" cy="61700"/>
            </a:xfrm>
            <a:custGeom>
              <a:avLst/>
              <a:gdLst/>
              <a:ahLst/>
              <a:cxnLst/>
              <a:rect l="l" t="t" r="r" b="b"/>
              <a:pathLst>
                <a:path w="4676" h="2468" extrusionOk="0">
                  <a:moveTo>
                    <a:pt x="3068" y="1"/>
                  </a:moveTo>
                  <a:cubicBezTo>
                    <a:pt x="3016" y="1"/>
                    <a:pt x="2973" y="11"/>
                    <a:pt x="2947" y="36"/>
                  </a:cubicBezTo>
                  <a:cubicBezTo>
                    <a:pt x="2813" y="136"/>
                    <a:pt x="2629" y="504"/>
                    <a:pt x="2478" y="772"/>
                  </a:cubicBezTo>
                  <a:cubicBezTo>
                    <a:pt x="2151" y="579"/>
                    <a:pt x="2062" y="412"/>
                    <a:pt x="1765" y="412"/>
                  </a:cubicBezTo>
                  <a:cubicBezTo>
                    <a:pt x="1727" y="412"/>
                    <a:pt x="1686" y="415"/>
                    <a:pt x="1641" y="421"/>
                  </a:cubicBezTo>
                  <a:cubicBezTo>
                    <a:pt x="720" y="504"/>
                    <a:pt x="1" y="2111"/>
                    <a:pt x="1909" y="2412"/>
                  </a:cubicBezTo>
                  <a:cubicBezTo>
                    <a:pt x="2135" y="2450"/>
                    <a:pt x="2348" y="2467"/>
                    <a:pt x="2547" y="2467"/>
                  </a:cubicBezTo>
                  <a:cubicBezTo>
                    <a:pt x="4019" y="2467"/>
                    <a:pt x="4676" y="1530"/>
                    <a:pt x="3968" y="1191"/>
                  </a:cubicBezTo>
                  <a:cubicBezTo>
                    <a:pt x="3800" y="1107"/>
                    <a:pt x="3499" y="1124"/>
                    <a:pt x="3147" y="1040"/>
                  </a:cubicBezTo>
                  <a:cubicBezTo>
                    <a:pt x="3348" y="872"/>
                    <a:pt x="3633" y="672"/>
                    <a:pt x="3984" y="437"/>
                  </a:cubicBezTo>
                  <a:cubicBezTo>
                    <a:pt x="4042" y="366"/>
                    <a:pt x="3377" y="1"/>
                    <a:pt x="306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38"/>
            <p:cNvSpPr/>
            <p:nvPr/>
          </p:nvSpPr>
          <p:spPr>
            <a:xfrm>
              <a:off x="1999925" y="2361375"/>
              <a:ext cx="116975" cy="61975"/>
            </a:xfrm>
            <a:custGeom>
              <a:avLst/>
              <a:gdLst/>
              <a:ahLst/>
              <a:cxnLst/>
              <a:rect l="l" t="t" r="r" b="b"/>
              <a:pathLst>
                <a:path w="4679" h="2479" extrusionOk="0">
                  <a:moveTo>
                    <a:pt x="3068" y="0"/>
                  </a:moveTo>
                  <a:cubicBezTo>
                    <a:pt x="3015" y="0"/>
                    <a:pt x="2973" y="11"/>
                    <a:pt x="2946" y="35"/>
                  </a:cubicBezTo>
                  <a:cubicBezTo>
                    <a:pt x="2829" y="152"/>
                    <a:pt x="2628" y="504"/>
                    <a:pt x="2494" y="771"/>
                  </a:cubicBezTo>
                  <a:cubicBezTo>
                    <a:pt x="2150" y="592"/>
                    <a:pt x="2060" y="412"/>
                    <a:pt x="1770" y="412"/>
                  </a:cubicBezTo>
                  <a:cubicBezTo>
                    <a:pt x="1735" y="412"/>
                    <a:pt x="1698" y="415"/>
                    <a:pt x="1657" y="420"/>
                  </a:cubicBezTo>
                  <a:cubicBezTo>
                    <a:pt x="720" y="504"/>
                    <a:pt x="0" y="2094"/>
                    <a:pt x="1925" y="2429"/>
                  </a:cubicBezTo>
                  <a:cubicBezTo>
                    <a:pt x="2144" y="2463"/>
                    <a:pt x="2350" y="2479"/>
                    <a:pt x="2542" y="2479"/>
                  </a:cubicBezTo>
                  <a:cubicBezTo>
                    <a:pt x="4025" y="2479"/>
                    <a:pt x="4679" y="1546"/>
                    <a:pt x="3967" y="1190"/>
                  </a:cubicBezTo>
                  <a:cubicBezTo>
                    <a:pt x="3800" y="1106"/>
                    <a:pt x="3515" y="1123"/>
                    <a:pt x="3164" y="1039"/>
                  </a:cubicBezTo>
                  <a:cubicBezTo>
                    <a:pt x="3348" y="872"/>
                    <a:pt x="3633" y="671"/>
                    <a:pt x="4001" y="437"/>
                  </a:cubicBezTo>
                  <a:cubicBezTo>
                    <a:pt x="4044" y="365"/>
                    <a:pt x="3377" y="0"/>
                    <a:pt x="30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38"/>
            <p:cNvSpPr/>
            <p:nvPr/>
          </p:nvSpPr>
          <p:spPr>
            <a:xfrm>
              <a:off x="1815800" y="2071700"/>
              <a:ext cx="103500" cy="45650"/>
            </a:xfrm>
            <a:custGeom>
              <a:avLst/>
              <a:gdLst/>
              <a:ahLst/>
              <a:cxnLst/>
              <a:rect l="l" t="t" r="r" b="b"/>
              <a:pathLst>
                <a:path w="4140" h="1826" extrusionOk="0">
                  <a:moveTo>
                    <a:pt x="3147" y="1"/>
                  </a:moveTo>
                  <a:cubicBezTo>
                    <a:pt x="3089" y="1"/>
                    <a:pt x="3037" y="12"/>
                    <a:pt x="2997" y="39"/>
                  </a:cubicBezTo>
                  <a:cubicBezTo>
                    <a:pt x="2846" y="139"/>
                    <a:pt x="2578" y="441"/>
                    <a:pt x="2361" y="658"/>
                  </a:cubicBezTo>
                  <a:cubicBezTo>
                    <a:pt x="2114" y="498"/>
                    <a:pt x="2056" y="364"/>
                    <a:pt x="1793" y="364"/>
                  </a:cubicBezTo>
                  <a:cubicBezTo>
                    <a:pt x="1753" y="364"/>
                    <a:pt x="1708" y="367"/>
                    <a:pt x="1658" y="374"/>
                  </a:cubicBezTo>
                  <a:cubicBezTo>
                    <a:pt x="770" y="457"/>
                    <a:pt x="0" y="1612"/>
                    <a:pt x="1540" y="1796"/>
                  </a:cubicBezTo>
                  <a:cubicBezTo>
                    <a:pt x="1701" y="1816"/>
                    <a:pt x="1858" y="1825"/>
                    <a:pt x="2010" y="1825"/>
                  </a:cubicBezTo>
                  <a:cubicBezTo>
                    <a:pt x="3274" y="1825"/>
                    <a:pt x="4139" y="1199"/>
                    <a:pt x="3616" y="959"/>
                  </a:cubicBezTo>
                  <a:cubicBezTo>
                    <a:pt x="3499" y="893"/>
                    <a:pt x="3214" y="909"/>
                    <a:pt x="2913" y="859"/>
                  </a:cubicBezTo>
                  <a:cubicBezTo>
                    <a:pt x="3131" y="725"/>
                    <a:pt x="3465" y="558"/>
                    <a:pt x="3884" y="374"/>
                  </a:cubicBezTo>
                  <a:cubicBezTo>
                    <a:pt x="3954" y="317"/>
                    <a:pt x="3457" y="1"/>
                    <a:pt x="314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38"/>
            <p:cNvSpPr/>
            <p:nvPr/>
          </p:nvSpPr>
          <p:spPr>
            <a:xfrm>
              <a:off x="1815800" y="2067525"/>
              <a:ext cx="103500" cy="45625"/>
            </a:xfrm>
            <a:custGeom>
              <a:avLst/>
              <a:gdLst/>
              <a:ahLst/>
              <a:cxnLst/>
              <a:rect l="l" t="t" r="r" b="b"/>
              <a:pathLst>
                <a:path w="4140" h="1825" extrusionOk="0">
                  <a:moveTo>
                    <a:pt x="3147" y="0"/>
                  </a:moveTo>
                  <a:cubicBezTo>
                    <a:pt x="3089" y="0"/>
                    <a:pt x="3037" y="12"/>
                    <a:pt x="2997" y="38"/>
                  </a:cubicBezTo>
                  <a:cubicBezTo>
                    <a:pt x="2846" y="139"/>
                    <a:pt x="2578" y="423"/>
                    <a:pt x="2361" y="658"/>
                  </a:cubicBezTo>
                  <a:cubicBezTo>
                    <a:pt x="2114" y="498"/>
                    <a:pt x="2056" y="363"/>
                    <a:pt x="1793" y="363"/>
                  </a:cubicBezTo>
                  <a:cubicBezTo>
                    <a:pt x="1753" y="363"/>
                    <a:pt x="1708" y="367"/>
                    <a:pt x="1658" y="373"/>
                  </a:cubicBezTo>
                  <a:cubicBezTo>
                    <a:pt x="770" y="457"/>
                    <a:pt x="0" y="1629"/>
                    <a:pt x="1540" y="1796"/>
                  </a:cubicBezTo>
                  <a:cubicBezTo>
                    <a:pt x="1701" y="1816"/>
                    <a:pt x="1858" y="1825"/>
                    <a:pt x="2010" y="1825"/>
                  </a:cubicBezTo>
                  <a:cubicBezTo>
                    <a:pt x="3274" y="1825"/>
                    <a:pt x="4139" y="1198"/>
                    <a:pt x="3616" y="959"/>
                  </a:cubicBezTo>
                  <a:cubicBezTo>
                    <a:pt x="3499" y="892"/>
                    <a:pt x="3214" y="909"/>
                    <a:pt x="2913" y="859"/>
                  </a:cubicBezTo>
                  <a:cubicBezTo>
                    <a:pt x="3131" y="725"/>
                    <a:pt x="3465" y="557"/>
                    <a:pt x="3884" y="373"/>
                  </a:cubicBezTo>
                  <a:cubicBezTo>
                    <a:pt x="3954" y="317"/>
                    <a:pt x="3457" y="0"/>
                    <a:pt x="31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38"/>
            <p:cNvSpPr/>
            <p:nvPr/>
          </p:nvSpPr>
          <p:spPr>
            <a:xfrm>
              <a:off x="2142325" y="2246375"/>
              <a:ext cx="94900" cy="44750"/>
            </a:xfrm>
            <a:custGeom>
              <a:avLst/>
              <a:gdLst/>
              <a:ahLst/>
              <a:cxnLst/>
              <a:rect l="l" t="t" r="r" b="b"/>
              <a:pathLst>
                <a:path w="3796" h="1790" extrusionOk="0">
                  <a:moveTo>
                    <a:pt x="1584" y="1"/>
                  </a:moveTo>
                  <a:cubicBezTo>
                    <a:pt x="818" y="1"/>
                    <a:pt x="1" y="785"/>
                    <a:pt x="1033" y="1789"/>
                  </a:cubicBezTo>
                  <a:cubicBezTo>
                    <a:pt x="1602" y="1522"/>
                    <a:pt x="2272" y="1270"/>
                    <a:pt x="3025" y="1086"/>
                  </a:cubicBezTo>
                  <a:cubicBezTo>
                    <a:pt x="3293" y="1019"/>
                    <a:pt x="3544" y="952"/>
                    <a:pt x="3795" y="919"/>
                  </a:cubicBezTo>
                  <a:cubicBezTo>
                    <a:pt x="3670" y="700"/>
                    <a:pt x="3471" y="481"/>
                    <a:pt x="3350" y="481"/>
                  </a:cubicBezTo>
                  <a:cubicBezTo>
                    <a:pt x="3342" y="481"/>
                    <a:pt x="3334" y="482"/>
                    <a:pt x="3326" y="484"/>
                  </a:cubicBezTo>
                  <a:cubicBezTo>
                    <a:pt x="3142" y="500"/>
                    <a:pt x="2791" y="685"/>
                    <a:pt x="2523" y="852"/>
                  </a:cubicBezTo>
                  <a:cubicBezTo>
                    <a:pt x="2305" y="450"/>
                    <a:pt x="2372" y="283"/>
                    <a:pt x="2021" y="99"/>
                  </a:cubicBezTo>
                  <a:cubicBezTo>
                    <a:pt x="1887" y="32"/>
                    <a:pt x="1737" y="1"/>
                    <a:pt x="1584"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38"/>
            <p:cNvSpPr/>
            <p:nvPr/>
          </p:nvSpPr>
          <p:spPr>
            <a:xfrm>
              <a:off x="2143150" y="2241325"/>
              <a:ext cx="94900" cy="44775"/>
            </a:xfrm>
            <a:custGeom>
              <a:avLst/>
              <a:gdLst/>
              <a:ahLst/>
              <a:cxnLst/>
              <a:rect l="l" t="t" r="r" b="b"/>
              <a:pathLst>
                <a:path w="3796" h="1791" extrusionOk="0">
                  <a:moveTo>
                    <a:pt x="1569" y="1"/>
                  </a:moveTo>
                  <a:cubicBezTo>
                    <a:pt x="814" y="1"/>
                    <a:pt x="1" y="774"/>
                    <a:pt x="1017" y="1791"/>
                  </a:cubicBezTo>
                  <a:cubicBezTo>
                    <a:pt x="1620" y="1523"/>
                    <a:pt x="2289" y="1272"/>
                    <a:pt x="3009" y="1071"/>
                  </a:cubicBezTo>
                  <a:cubicBezTo>
                    <a:pt x="3293" y="1021"/>
                    <a:pt x="3545" y="954"/>
                    <a:pt x="3796" y="903"/>
                  </a:cubicBezTo>
                  <a:cubicBezTo>
                    <a:pt x="3650" y="693"/>
                    <a:pt x="3442" y="467"/>
                    <a:pt x="3322" y="467"/>
                  </a:cubicBezTo>
                  <a:cubicBezTo>
                    <a:pt x="3318" y="467"/>
                    <a:pt x="3314" y="468"/>
                    <a:pt x="3310" y="468"/>
                  </a:cubicBezTo>
                  <a:cubicBezTo>
                    <a:pt x="3143" y="485"/>
                    <a:pt x="2775" y="686"/>
                    <a:pt x="2507" y="853"/>
                  </a:cubicBezTo>
                  <a:cubicBezTo>
                    <a:pt x="2306" y="451"/>
                    <a:pt x="2356" y="284"/>
                    <a:pt x="2005" y="100"/>
                  </a:cubicBezTo>
                  <a:cubicBezTo>
                    <a:pt x="1872" y="32"/>
                    <a:pt x="1722" y="1"/>
                    <a:pt x="15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38"/>
            <p:cNvSpPr/>
            <p:nvPr/>
          </p:nvSpPr>
          <p:spPr>
            <a:xfrm>
              <a:off x="2121275" y="2112225"/>
              <a:ext cx="46475" cy="28925"/>
            </a:xfrm>
            <a:custGeom>
              <a:avLst/>
              <a:gdLst/>
              <a:ahLst/>
              <a:cxnLst/>
              <a:rect l="l" t="t" r="r" b="b"/>
              <a:pathLst>
                <a:path w="1859" h="1157" extrusionOk="0">
                  <a:moveTo>
                    <a:pt x="1019" y="183"/>
                  </a:moveTo>
                  <a:cubicBezTo>
                    <a:pt x="1185" y="183"/>
                    <a:pt x="1341" y="250"/>
                    <a:pt x="1440" y="360"/>
                  </a:cubicBezTo>
                  <a:cubicBezTo>
                    <a:pt x="1591" y="527"/>
                    <a:pt x="1507" y="761"/>
                    <a:pt x="1256" y="862"/>
                  </a:cubicBezTo>
                  <a:cubicBezTo>
                    <a:pt x="1171" y="896"/>
                    <a:pt x="1080" y="913"/>
                    <a:pt x="991" y="913"/>
                  </a:cubicBezTo>
                  <a:cubicBezTo>
                    <a:pt x="819" y="913"/>
                    <a:pt x="658" y="849"/>
                    <a:pt x="570" y="728"/>
                  </a:cubicBezTo>
                  <a:cubicBezTo>
                    <a:pt x="419" y="560"/>
                    <a:pt x="503" y="343"/>
                    <a:pt x="754" y="242"/>
                  </a:cubicBezTo>
                  <a:cubicBezTo>
                    <a:pt x="840" y="202"/>
                    <a:pt x="931" y="183"/>
                    <a:pt x="1019" y="183"/>
                  </a:cubicBezTo>
                  <a:close/>
                  <a:moveTo>
                    <a:pt x="936" y="1"/>
                  </a:moveTo>
                  <a:cubicBezTo>
                    <a:pt x="797" y="1"/>
                    <a:pt x="653" y="25"/>
                    <a:pt x="519" y="75"/>
                  </a:cubicBezTo>
                  <a:cubicBezTo>
                    <a:pt x="118" y="242"/>
                    <a:pt x="1" y="594"/>
                    <a:pt x="235" y="862"/>
                  </a:cubicBezTo>
                  <a:cubicBezTo>
                    <a:pt x="383" y="1044"/>
                    <a:pt x="656" y="1157"/>
                    <a:pt x="942" y="1157"/>
                  </a:cubicBezTo>
                  <a:cubicBezTo>
                    <a:pt x="1076" y="1157"/>
                    <a:pt x="1212" y="1132"/>
                    <a:pt x="1340" y="1079"/>
                  </a:cubicBezTo>
                  <a:cubicBezTo>
                    <a:pt x="1741" y="912"/>
                    <a:pt x="1859" y="544"/>
                    <a:pt x="1624" y="276"/>
                  </a:cubicBezTo>
                  <a:cubicBezTo>
                    <a:pt x="1479" y="97"/>
                    <a:pt x="1215" y="1"/>
                    <a:pt x="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38"/>
            <p:cNvSpPr/>
            <p:nvPr/>
          </p:nvSpPr>
          <p:spPr>
            <a:xfrm>
              <a:off x="2064375" y="2254175"/>
              <a:ext cx="48550" cy="26050"/>
            </a:xfrm>
            <a:custGeom>
              <a:avLst/>
              <a:gdLst/>
              <a:ahLst/>
              <a:cxnLst/>
              <a:rect l="l" t="t" r="r" b="b"/>
              <a:pathLst>
                <a:path w="1942" h="1042" extrusionOk="0">
                  <a:moveTo>
                    <a:pt x="1125" y="142"/>
                  </a:moveTo>
                  <a:cubicBezTo>
                    <a:pt x="1285" y="142"/>
                    <a:pt x="1435" y="184"/>
                    <a:pt x="1523" y="272"/>
                  </a:cubicBezTo>
                  <a:cubicBezTo>
                    <a:pt x="1674" y="440"/>
                    <a:pt x="1607" y="624"/>
                    <a:pt x="1356" y="724"/>
                  </a:cubicBezTo>
                  <a:cubicBezTo>
                    <a:pt x="1251" y="773"/>
                    <a:pt x="1131" y="796"/>
                    <a:pt x="1017" y="796"/>
                  </a:cubicBezTo>
                  <a:cubicBezTo>
                    <a:pt x="857" y="796"/>
                    <a:pt x="707" y="752"/>
                    <a:pt x="619" y="674"/>
                  </a:cubicBezTo>
                  <a:cubicBezTo>
                    <a:pt x="452" y="523"/>
                    <a:pt x="536" y="306"/>
                    <a:pt x="787" y="205"/>
                  </a:cubicBezTo>
                  <a:cubicBezTo>
                    <a:pt x="891" y="163"/>
                    <a:pt x="1010" y="142"/>
                    <a:pt x="1125" y="142"/>
                  </a:cubicBezTo>
                  <a:close/>
                  <a:moveTo>
                    <a:pt x="1037" y="0"/>
                  </a:moveTo>
                  <a:cubicBezTo>
                    <a:pt x="852" y="0"/>
                    <a:pt x="663" y="35"/>
                    <a:pt x="502" y="105"/>
                  </a:cubicBezTo>
                  <a:cubicBezTo>
                    <a:pt x="101" y="272"/>
                    <a:pt x="0" y="607"/>
                    <a:pt x="251" y="841"/>
                  </a:cubicBezTo>
                  <a:cubicBezTo>
                    <a:pt x="401" y="971"/>
                    <a:pt x="652" y="1041"/>
                    <a:pt x="916" y="1041"/>
                  </a:cubicBezTo>
                  <a:cubicBezTo>
                    <a:pt x="1094" y="1041"/>
                    <a:pt x="1278" y="1009"/>
                    <a:pt x="1440" y="942"/>
                  </a:cubicBezTo>
                  <a:cubicBezTo>
                    <a:pt x="1841" y="774"/>
                    <a:pt x="1942" y="440"/>
                    <a:pt x="1691" y="205"/>
                  </a:cubicBezTo>
                  <a:cubicBezTo>
                    <a:pt x="1544" y="69"/>
                    <a:pt x="1295"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38"/>
            <p:cNvSpPr/>
            <p:nvPr/>
          </p:nvSpPr>
          <p:spPr>
            <a:xfrm>
              <a:off x="1963525" y="2439100"/>
              <a:ext cx="48975" cy="26200"/>
            </a:xfrm>
            <a:custGeom>
              <a:avLst/>
              <a:gdLst/>
              <a:ahLst/>
              <a:cxnLst/>
              <a:rect l="l" t="t" r="r" b="b"/>
              <a:pathLst>
                <a:path w="1959" h="1048" extrusionOk="0">
                  <a:moveTo>
                    <a:pt x="1143" y="152"/>
                  </a:moveTo>
                  <a:cubicBezTo>
                    <a:pt x="1302" y="152"/>
                    <a:pt x="1452" y="196"/>
                    <a:pt x="1540" y="274"/>
                  </a:cubicBezTo>
                  <a:cubicBezTo>
                    <a:pt x="1691" y="424"/>
                    <a:pt x="1624" y="642"/>
                    <a:pt x="1373" y="742"/>
                  </a:cubicBezTo>
                  <a:cubicBezTo>
                    <a:pt x="1268" y="784"/>
                    <a:pt x="1149" y="806"/>
                    <a:pt x="1035" y="806"/>
                  </a:cubicBezTo>
                  <a:cubicBezTo>
                    <a:pt x="875" y="806"/>
                    <a:pt x="724" y="763"/>
                    <a:pt x="636" y="675"/>
                  </a:cubicBezTo>
                  <a:cubicBezTo>
                    <a:pt x="469" y="525"/>
                    <a:pt x="552" y="324"/>
                    <a:pt x="804" y="223"/>
                  </a:cubicBezTo>
                  <a:cubicBezTo>
                    <a:pt x="909" y="174"/>
                    <a:pt x="1028" y="152"/>
                    <a:pt x="1143" y="152"/>
                  </a:cubicBezTo>
                  <a:close/>
                  <a:moveTo>
                    <a:pt x="1017" y="0"/>
                  </a:moveTo>
                  <a:cubicBezTo>
                    <a:pt x="841" y="0"/>
                    <a:pt x="660" y="34"/>
                    <a:pt x="502" y="106"/>
                  </a:cubicBezTo>
                  <a:cubicBezTo>
                    <a:pt x="117" y="274"/>
                    <a:pt x="0" y="608"/>
                    <a:pt x="268" y="843"/>
                  </a:cubicBezTo>
                  <a:cubicBezTo>
                    <a:pt x="414" y="979"/>
                    <a:pt x="658" y="1048"/>
                    <a:pt x="915" y="1048"/>
                  </a:cubicBezTo>
                  <a:cubicBezTo>
                    <a:pt x="1098" y="1048"/>
                    <a:pt x="1289" y="1013"/>
                    <a:pt x="1456" y="943"/>
                  </a:cubicBezTo>
                  <a:cubicBezTo>
                    <a:pt x="1841" y="776"/>
                    <a:pt x="1959" y="441"/>
                    <a:pt x="1707" y="223"/>
                  </a:cubicBezTo>
                  <a:cubicBezTo>
                    <a:pt x="1555" y="81"/>
                    <a:pt x="1291" y="0"/>
                    <a:pt x="10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38"/>
            <p:cNvSpPr/>
            <p:nvPr/>
          </p:nvSpPr>
          <p:spPr>
            <a:xfrm>
              <a:off x="2387425" y="2231275"/>
              <a:ext cx="48550" cy="26475"/>
            </a:xfrm>
            <a:custGeom>
              <a:avLst/>
              <a:gdLst/>
              <a:ahLst/>
              <a:cxnLst/>
              <a:rect l="l" t="t" r="r" b="b"/>
              <a:pathLst>
                <a:path w="1942" h="1059" extrusionOk="0">
                  <a:moveTo>
                    <a:pt x="1108" y="154"/>
                  </a:moveTo>
                  <a:cubicBezTo>
                    <a:pt x="1268" y="154"/>
                    <a:pt x="1419" y="196"/>
                    <a:pt x="1507" y="284"/>
                  </a:cubicBezTo>
                  <a:cubicBezTo>
                    <a:pt x="1657" y="435"/>
                    <a:pt x="1590" y="636"/>
                    <a:pt x="1339" y="753"/>
                  </a:cubicBezTo>
                  <a:cubicBezTo>
                    <a:pt x="1235" y="795"/>
                    <a:pt x="1116" y="816"/>
                    <a:pt x="1002" y="816"/>
                  </a:cubicBezTo>
                  <a:cubicBezTo>
                    <a:pt x="842" y="816"/>
                    <a:pt x="691" y="774"/>
                    <a:pt x="603" y="686"/>
                  </a:cubicBezTo>
                  <a:cubicBezTo>
                    <a:pt x="435" y="535"/>
                    <a:pt x="519" y="335"/>
                    <a:pt x="770" y="217"/>
                  </a:cubicBezTo>
                  <a:cubicBezTo>
                    <a:pt x="875" y="176"/>
                    <a:pt x="994" y="154"/>
                    <a:pt x="1108" y="154"/>
                  </a:cubicBezTo>
                  <a:close/>
                  <a:moveTo>
                    <a:pt x="1047" y="0"/>
                  </a:moveTo>
                  <a:cubicBezTo>
                    <a:pt x="863" y="0"/>
                    <a:pt x="672" y="39"/>
                    <a:pt x="502" y="117"/>
                  </a:cubicBezTo>
                  <a:cubicBezTo>
                    <a:pt x="101" y="284"/>
                    <a:pt x="0" y="619"/>
                    <a:pt x="251" y="853"/>
                  </a:cubicBezTo>
                  <a:cubicBezTo>
                    <a:pt x="398" y="990"/>
                    <a:pt x="647" y="1058"/>
                    <a:pt x="905" y="1058"/>
                  </a:cubicBezTo>
                  <a:cubicBezTo>
                    <a:pt x="1090" y="1058"/>
                    <a:pt x="1279" y="1024"/>
                    <a:pt x="1440" y="954"/>
                  </a:cubicBezTo>
                  <a:cubicBezTo>
                    <a:pt x="1842" y="786"/>
                    <a:pt x="1942" y="452"/>
                    <a:pt x="1691" y="217"/>
                  </a:cubicBezTo>
                  <a:cubicBezTo>
                    <a:pt x="1536" y="73"/>
                    <a:pt x="1298"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38"/>
            <p:cNvSpPr/>
            <p:nvPr/>
          </p:nvSpPr>
          <p:spPr>
            <a:xfrm>
              <a:off x="1757625" y="2402050"/>
              <a:ext cx="39775" cy="21125"/>
            </a:xfrm>
            <a:custGeom>
              <a:avLst/>
              <a:gdLst/>
              <a:ahLst/>
              <a:cxnLst/>
              <a:rect l="l" t="t" r="r" b="b"/>
              <a:pathLst>
                <a:path w="1591" h="845" extrusionOk="0">
                  <a:moveTo>
                    <a:pt x="753" y="181"/>
                  </a:moveTo>
                  <a:cubicBezTo>
                    <a:pt x="889" y="181"/>
                    <a:pt x="1019" y="219"/>
                    <a:pt x="1089" y="299"/>
                  </a:cubicBezTo>
                  <a:cubicBezTo>
                    <a:pt x="1223" y="417"/>
                    <a:pt x="1172" y="584"/>
                    <a:pt x="972" y="668"/>
                  </a:cubicBezTo>
                  <a:cubicBezTo>
                    <a:pt x="881" y="702"/>
                    <a:pt x="782" y="720"/>
                    <a:pt x="687" y="720"/>
                  </a:cubicBezTo>
                  <a:cubicBezTo>
                    <a:pt x="554" y="720"/>
                    <a:pt x="430" y="686"/>
                    <a:pt x="352" y="617"/>
                  </a:cubicBezTo>
                  <a:cubicBezTo>
                    <a:pt x="235" y="484"/>
                    <a:pt x="269" y="316"/>
                    <a:pt x="486" y="232"/>
                  </a:cubicBezTo>
                  <a:cubicBezTo>
                    <a:pt x="567" y="199"/>
                    <a:pt x="662" y="181"/>
                    <a:pt x="753" y="181"/>
                  </a:cubicBezTo>
                  <a:close/>
                  <a:moveTo>
                    <a:pt x="845" y="0"/>
                  </a:moveTo>
                  <a:cubicBezTo>
                    <a:pt x="698" y="0"/>
                    <a:pt x="549" y="27"/>
                    <a:pt x="419" y="82"/>
                  </a:cubicBezTo>
                  <a:cubicBezTo>
                    <a:pt x="101" y="232"/>
                    <a:pt x="1" y="484"/>
                    <a:pt x="218" y="668"/>
                  </a:cubicBezTo>
                  <a:cubicBezTo>
                    <a:pt x="335" y="785"/>
                    <a:pt x="532" y="845"/>
                    <a:pt x="739" y="845"/>
                  </a:cubicBezTo>
                  <a:cubicBezTo>
                    <a:pt x="887" y="845"/>
                    <a:pt x="1040" y="814"/>
                    <a:pt x="1172" y="751"/>
                  </a:cubicBezTo>
                  <a:cubicBezTo>
                    <a:pt x="1490" y="617"/>
                    <a:pt x="1591" y="366"/>
                    <a:pt x="1390" y="165"/>
                  </a:cubicBezTo>
                  <a:cubicBezTo>
                    <a:pt x="1261" y="57"/>
                    <a:pt x="1056" y="0"/>
                    <a:pt x="8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38"/>
            <p:cNvSpPr/>
            <p:nvPr/>
          </p:nvSpPr>
          <p:spPr>
            <a:xfrm>
              <a:off x="1940075" y="2072950"/>
              <a:ext cx="39775" cy="21200"/>
            </a:xfrm>
            <a:custGeom>
              <a:avLst/>
              <a:gdLst/>
              <a:ahLst/>
              <a:cxnLst/>
              <a:rect l="l" t="t" r="r" b="b"/>
              <a:pathLst>
                <a:path w="1591" h="848" extrusionOk="0">
                  <a:moveTo>
                    <a:pt x="761" y="189"/>
                  </a:moveTo>
                  <a:cubicBezTo>
                    <a:pt x="895" y="189"/>
                    <a:pt x="1019" y="227"/>
                    <a:pt x="1089" y="307"/>
                  </a:cubicBezTo>
                  <a:cubicBezTo>
                    <a:pt x="1223" y="424"/>
                    <a:pt x="1172" y="591"/>
                    <a:pt x="972" y="675"/>
                  </a:cubicBezTo>
                  <a:cubicBezTo>
                    <a:pt x="884" y="709"/>
                    <a:pt x="788" y="726"/>
                    <a:pt x="697" y="726"/>
                  </a:cubicBezTo>
                  <a:cubicBezTo>
                    <a:pt x="563" y="726"/>
                    <a:pt x="439" y="688"/>
                    <a:pt x="369" y="608"/>
                  </a:cubicBezTo>
                  <a:cubicBezTo>
                    <a:pt x="218" y="491"/>
                    <a:pt x="285" y="324"/>
                    <a:pt x="486" y="240"/>
                  </a:cubicBezTo>
                  <a:cubicBezTo>
                    <a:pt x="574" y="206"/>
                    <a:pt x="670" y="189"/>
                    <a:pt x="761" y="189"/>
                  </a:cubicBezTo>
                  <a:close/>
                  <a:moveTo>
                    <a:pt x="838" y="1"/>
                  </a:moveTo>
                  <a:cubicBezTo>
                    <a:pt x="694" y="1"/>
                    <a:pt x="547" y="29"/>
                    <a:pt x="419" y="89"/>
                  </a:cubicBezTo>
                  <a:cubicBezTo>
                    <a:pt x="118" y="240"/>
                    <a:pt x="1" y="491"/>
                    <a:pt x="218" y="675"/>
                  </a:cubicBezTo>
                  <a:cubicBezTo>
                    <a:pt x="338" y="785"/>
                    <a:pt x="536" y="847"/>
                    <a:pt x="748" y="847"/>
                  </a:cubicBezTo>
                  <a:cubicBezTo>
                    <a:pt x="890" y="847"/>
                    <a:pt x="1038" y="819"/>
                    <a:pt x="1172" y="759"/>
                  </a:cubicBezTo>
                  <a:cubicBezTo>
                    <a:pt x="1490" y="608"/>
                    <a:pt x="1591" y="357"/>
                    <a:pt x="1390" y="173"/>
                  </a:cubicBezTo>
                  <a:cubicBezTo>
                    <a:pt x="1260" y="63"/>
                    <a:pt x="1052"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38"/>
            <p:cNvSpPr/>
            <p:nvPr/>
          </p:nvSpPr>
          <p:spPr>
            <a:xfrm>
              <a:off x="1617025" y="2131550"/>
              <a:ext cx="39775" cy="21175"/>
            </a:xfrm>
            <a:custGeom>
              <a:avLst/>
              <a:gdLst/>
              <a:ahLst/>
              <a:cxnLst/>
              <a:rect l="l" t="t" r="r" b="b"/>
              <a:pathLst>
                <a:path w="1591" h="847" extrusionOk="0">
                  <a:moveTo>
                    <a:pt x="748" y="188"/>
                  </a:moveTo>
                  <a:cubicBezTo>
                    <a:pt x="881" y="188"/>
                    <a:pt x="1009" y="226"/>
                    <a:pt x="1089" y="306"/>
                  </a:cubicBezTo>
                  <a:cubicBezTo>
                    <a:pt x="1206" y="423"/>
                    <a:pt x="1172" y="591"/>
                    <a:pt x="955" y="675"/>
                  </a:cubicBezTo>
                  <a:cubicBezTo>
                    <a:pt x="874" y="708"/>
                    <a:pt x="782" y="726"/>
                    <a:pt x="692" y="726"/>
                  </a:cubicBezTo>
                  <a:cubicBezTo>
                    <a:pt x="560" y="726"/>
                    <a:pt x="432" y="687"/>
                    <a:pt x="352" y="608"/>
                  </a:cubicBezTo>
                  <a:cubicBezTo>
                    <a:pt x="235" y="507"/>
                    <a:pt x="268" y="340"/>
                    <a:pt x="486" y="239"/>
                  </a:cubicBezTo>
                  <a:cubicBezTo>
                    <a:pt x="567" y="206"/>
                    <a:pt x="659" y="188"/>
                    <a:pt x="748" y="188"/>
                  </a:cubicBezTo>
                  <a:close/>
                  <a:moveTo>
                    <a:pt x="836" y="0"/>
                  </a:moveTo>
                  <a:cubicBezTo>
                    <a:pt x="694" y="0"/>
                    <a:pt x="547" y="28"/>
                    <a:pt x="419" y="89"/>
                  </a:cubicBezTo>
                  <a:cubicBezTo>
                    <a:pt x="101" y="239"/>
                    <a:pt x="1" y="490"/>
                    <a:pt x="201" y="675"/>
                  </a:cubicBezTo>
                  <a:cubicBezTo>
                    <a:pt x="332" y="785"/>
                    <a:pt x="540" y="847"/>
                    <a:pt x="754" y="847"/>
                  </a:cubicBezTo>
                  <a:cubicBezTo>
                    <a:pt x="898" y="847"/>
                    <a:pt x="1044" y="819"/>
                    <a:pt x="1172" y="758"/>
                  </a:cubicBezTo>
                  <a:cubicBezTo>
                    <a:pt x="1490" y="608"/>
                    <a:pt x="1591" y="356"/>
                    <a:pt x="1373" y="172"/>
                  </a:cubicBezTo>
                  <a:cubicBezTo>
                    <a:pt x="1253" y="62"/>
                    <a:pt x="1049"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38"/>
            <p:cNvSpPr/>
            <p:nvPr/>
          </p:nvSpPr>
          <p:spPr>
            <a:xfrm>
              <a:off x="1915800" y="2325300"/>
              <a:ext cx="102975" cy="63825"/>
            </a:xfrm>
            <a:custGeom>
              <a:avLst/>
              <a:gdLst/>
              <a:ahLst/>
              <a:cxnLst/>
              <a:rect l="l" t="t" r="r" b="b"/>
              <a:pathLst>
                <a:path w="4119" h="2553" extrusionOk="0">
                  <a:moveTo>
                    <a:pt x="2123" y="1"/>
                  </a:moveTo>
                  <a:cubicBezTo>
                    <a:pt x="1197" y="1"/>
                    <a:pt x="376" y="423"/>
                    <a:pt x="202" y="1026"/>
                  </a:cubicBezTo>
                  <a:cubicBezTo>
                    <a:pt x="1" y="1712"/>
                    <a:pt x="637" y="2399"/>
                    <a:pt x="1758" y="2532"/>
                  </a:cubicBezTo>
                  <a:cubicBezTo>
                    <a:pt x="1877" y="2546"/>
                    <a:pt x="1994" y="2553"/>
                    <a:pt x="2109" y="2553"/>
                  </a:cubicBezTo>
                  <a:cubicBezTo>
                    <a:pt x="3130" y="2553"/>
                    <a:pt x="3976" y="2036"/>
                    <a:pt x="4052" y="1344"/>
                  </a:cubicBezTo>
                  <a:cubicBezTo>
                    <a:pt x="4119" y="624"/>
                    <a:pt x="3298" y="38"/>
                    <a:pt x="2277" y="5"/>
                  </a:cubicBezTo>
                  <a:cubicBezTo>
                    <a:pt x="2225" y="2"/>
                    <a:pt x="2174"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38"/>
            <p:cNvSpPr/>
            <p:nvPr/>
          </p:nvSpPr>
          <p:spPr>
            <a:xfrm>
              <a:off x="1914125" y="2319800"/>
              <a:ext cx="102975" cy="64725"/>
            </a:xfrm>
            <a:custGeom>
              <a:avLst/>
              <a:gdLst/>
              <a:ahLst/>
              <a:cxnLst/>
              <a:rect l="l" t="t" r="r" b="b"/>
              <a:pathLst>
                <a:path w="4119" h="2589" extrusionOk="0">
                  <a:moveTo>
                    <a:pt x="2084" y="1"/>
                  </a:moveTo>
                  <a:cubicBezTo>
                    <a:pt x="1201" y="1"/>
                    <a:pt x="389" y="420"/>
                    <a:pt x="202" y="1028"/>
                  </a:cubicBezTo>
                  <a:cubicBezTo>
                    <a:pt x="1" y="1731"/>
                    <a:pt x="654" y="2418"/>
                    <a:pt x="1742" y="2568"/>
                  </a:cubicBezTo>
                  <a:cubicBezTo>
                    <a:pt x="1860" y="2582"/>
                    <a:pt x="1977" y="2588"/>
                    <a:pt x="2092" y="2588"/>
                  </a:cubicBezTo>
                  <a:cubicBezTo>
                    <a:pt x="3113" y="2588"/>
                    <a:pt x="3960" y="2070"/>
                    <a:pt x="4035" y="1363"/>
                  </a:cubicBezTo>
                  <a:cubicBezTo>
                    <a:pt x="4119" y="660"/>
                    <a:pt x="3298" y="74"/>
                    <a:pt x="2277" y="7"/>
                  </a:cubicBezTo>
                  <a:cubicBezTo>
                    <a:pt x="2213" y="3"/>
                    <a:pt x="2148" y="1"/>
                    <a:pt x="2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38"/>
            <p:cNvSpPr/>
            <p:nvPr/>
          </p:nvSpPr>
          <p:spPr>
            <a:xfrm>
              <a:off x="1935900" y="2342675"/>
              <a:ext cx="74500" cy="32450"/>
            </a:xfrm>
            <a:custGeom>
              <a:avLst/>
              <a:gdLst/>
              <a:ahLst/>
              <a:cxnLst/>
              <a:rect l="l" t="t" r="r" b="b"/>
              <a:pathLst>
                <a:path w="2980" h="1298" extrusionOk="0">
                  <a:moveTo>
                    <a:pt x="2578" y="0"/>
                  </a:moveTo>
                  <a:cubicBezTo>
                    <a:pt x="2321" y="0"/>
                    <a:pt x="1915" y="255"/>
                    <a:pt x="1390" y="398"/>
                  </a:cubicBezTo>
                  <a:cubicBezTo>
                    <a:pt x="653" y="582"/>
                    <a:pt x="0" y="482"/>
                    <a:pt x="118" y="850"/>
                  </a:cubicBezTo>
                  <a:cubicBezTo>
                    <a:pt x="188" y="1131"/>
                    <a:pt x="553" y="1297"/>
                    <a:pt x="1041" y="1297"/>
                  </a:cubicBezTo>
                  <a:cubicBezTo>
                    <a:pt x="1251" y="1297"/>
                    <a:pt x="1483" y="1267"/>
                    <a:pt x="1724" y="1201"/>
                  </a:cubicBezTo>
                  <a:cubicBezTo>
                    <a:pt x="2494" y="1001"/>
                    <a:pt x="2980" y="515"/>
                    <a:pt x="2812" y="147"/>
                  </a:cubicBezTo>
                  <a:cubicBezTo>
                    <a:pt x="2760" y="41"/>
                    <a:pt x="2681" y="0"/>
                    <a:pt x="257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38"/>
            <p:cNvSpPr/>
            <p:nvPr/>
          </p:nvSpPr>
          <p:spPr>
            <a:xfrm>
              <a:off x="1922925" y="2326950"/>
              <a:ext cx="70325" cy="26825"/>
            </a:xfrm>
            <a:custGeom>
              <a:avLst/>
              <a:gdLst/>
              <a:ahLst/>
              <a:cxnLst/>
              <a:rect l="l" t="t" r="r" b="b"/>
              <a:pathLst>
                <a:path w="2813" h="1073" extrusionOk="0">
                  <a:moveTo>
                    <a:pt x="1787" y="1"/>
                  </a:moveTo>
                  <a:cubicBezTo>
                    <a:pt x="1477" y="1"/>
                    <a:pt x="1127" y="64"/>
                    <a:pt x="821" y="190"/>
                  </a:cubicBezTo>
                  <a:cubicBezTo>
                    <a:pt x="235" y="408"/>
                    <a:pt x="0" y="776"/>
                    <a:pt x="319" y="993"/>
                  </a:cubicBezTo>
                  <a:cubicBezTo>
                    <a:pt x="394" y="1049"/>
                    <a:pt x="465" y="1073"/>
                    <a:pt x="538" y="1073"/>
                  </a:cubicBezTo>
                  <a:cubicBezTo>
                    <a:pt x="770" y="1073"/>
                    <a:pt x="1019" y="833"/>
                    <a:pt x="1490" y="642"/>
                  </a:cubicBezTo>
                  <a:cubicBezTo>
                    <a:pt x="2076" y="408"/>
                    <a:pt x="2813" y="357"/>
                    <a:pt x="2444" y="140"/>
                  </a:cubicBezTo>
                  <a:cubicBezTo>
                    <a:pt x="2290" y="47"/>
                    <a:pt x="2053" y="1"/>
                    <a:pt x="1787"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38"/>
            <p:cNvSpPr/>
            <p:nvPr/>
          </p:nvSpPr>
          <p:spPr>
            <a:xfrm>
              <a:off x="1951000" y="2359725"/>
              <a:ext cx="9200" cy="8875"/>
            </a:xfrm>
            <a:custGeom>
              <a:avLst/>
              <a:gdLst/>
              <a:ahLst/>
              <a:cxnLst/>
              <a:rect l="l" t="t" r="r" b="b"/>
              <a:pathLst>
                <a:path w="368" h="355" extrusionOk="0">
                  <a:moveTo>
                    <a:pt x="217" y="0"/>
                  </a:moveTo>
                  <a:lnTo>
                    <a:pt x="200" y="17"/>
                  </a:lnTo>
                  <a:cubicBezTo>
                    <a:pt x="200" y="17"/>
                    <a:pt x="1" y="354"/>
                    <a:pt x="159" y="354"/>
                  </a:cubicBezTo>
                  <a:cubicBezTo>
                    <a:pt x="166" y="354"/>
                    <a:pt x="174" y="353"/>
                    <a:pt x="183" y="352"/>
                  </a:cubicBezTo>
                  <a:cubicBezTo>
                    <a:pt x="367" y="352"/>
                    <a:pt x="300" y="218"/>
                    <a:pt x="2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38"/>
            <p:cNvSpPr/>
            <p:nvPr/>
          </p:nvSpPr>
          <p:spPr>
            <a:xfrm>
              <a:off x="1962700" y="2359300"/>
              <a:ext cx="8800" cy="8600"/>
            </a:xfrm>
            <a:custGeom>
              <a:avLst/>
              <a:gdLst/>
              <a:ahLst/>
              <a:cxnLst/>
              <a:rect l="l" t="t" r="r" b="b"/>
              <a:pathLst>
                <a:path w="352" h="344" extrusionOk="0">
                  <a:moveTo>
                    <a:pt x="117" y="1"/>
                  </a:moveTo>
                  <a:lnTo>
                    <a:pt x="100" y="17"/>
                  </a:lnTo>
                  <a:cubicBezTo>
                    <a:pt x="100" y="17"/>
                    <a:pt x="1" y="343"/>
                    <a:pt x="128" y="343"/>
                  </a:cubicBezTo>
                  <a:cubicBezTo>
                    <a:pt x="139" y="343"/>
                    <a:pt x="152" y="341"/>
                    <a:pt x="167" y="336"/>
                  </a:cubicBezTo>
                  <a:cubicBezTo>
                    <a:pt x="351" y="269"/>
                    <a:pt x="251" y="168"/>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38"/>
            <p:cNvSpPr/>
            <p:nvPr/>
          </p:nvSpPr>
          <p:spPr>
            <a:xfrm>
              <a:off x="1976425" y="2356800"/>
              <a:ext cx="8875" cy="8500"/>
            </a:xfrm>
            <a:custGeom>
              <a:avLst/>
              <a:gdLst/>
              <a:ahLst/>
              <a:cxnLst/>
              <a:rect l="l" t="t" r="r" b="b"/>
              <a:pathLst>
                <a:path w="355" h="340" extrusionOk="0">
                  <a:moveTo>
                    <a:pt x="120" y="0"/>
                  </a:moveTo>
                  <a:lnTo>
                    <a:pt x="103" y="17"/>
                  </a:lnTo>
                  <a:cubicBezTo>
                    <a:pt x="103" y="17"/>
                    <a:pt x="1" y="340"/>
                    <a:pt x="125" y="340"/>
                  </a:cubicBezTo>
                  <a:cubicBezTo>
                    <a:pt x="133" y="340"/>
                    <a:pt x="143" y="338"/>
                    <a:pt x="154" y="335"/>
                  </a:cubicBezTo>
                  <a:cubicBezTo>
                    <a:pt x="355" y="268"/>
                    <a:pt x="237" y="168"/>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38"/>
            <p:cNvSpPr/>
            <p:nvPr/>
          </p:nvSpPr>
          <p:spPr>
            <a:xfrm>
              <a:off x="1989875" y="2351350"/>
              <a:ext cx="8825" cy="6800"/>
            </a:xfrm>
            <a:custGeom>
              <a:avLst/>
              <a:gdLst/>
              <a:ahLst/>
              <a:cxnLst/>
              <a:rect l="l" t="t" r="r" b="b"/>
              <a:pathLst>
                <a:path w="353" h="272" extrusionOk="0">
                  <a:moveTo>
                    <a:pt x="17" y="1"/>
                  </a:moveTo>
                  <a:lnTo>
                    <a:pt x="1" y="51"/>
                  </a:lnTo>
                  <a:cubicBezTo>
                    <a:pt x="1" y="51"/>
                    <a:pt x="43" y="272"/>
                    <a:pt x="135" y="272"/>
                  </a:cubicBezTo>
                  <a:cubicBezTo>
                    <a:pt x="159" y="272"/>
                    <a:pt x="187" y="257"/>
                    <a:pt x="218" y="218"/>
                  </a:cubicBezTo>
                  <a:cubicBezTo>
                    <a:pt x="352" y="1"/>
                    <a:pt x="218" y="1"/>
                    <a:pt x="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38"/>
            <p:cNvSpPr/>
            <p:nvPr/>
          </p:nvSpPr>
          <p:spPr>
            <a:xfrm>
              <a:off x="1935900" y="2341875"/>
              <a:ext cx="5875" cy="5750"/>
            </a:xfrm>
            <a:custGeom>
              <a:avLst/>
              <a:gdLst/>
              <a:ahLst/>
              <a:cxnLst/>
              <a:rect l="l" t="t" r="r" b="b"/>
              <a:pathLst>
                <a:path w="235" h="230" extrusionOk="0">
                  <a:moveTo>
                    <a:pt x="174" y="1"/>
                  </a:moveTo>
                  <a:cubicBezTo>
                    <a:pt x="159" y="1"/>
                    <a:pt x="140" y="9"/>
                    <a:pt x="118" y="28"/>
                  </a:cubicBezTo>
                  <a:cubicBezTo>
                    <a:pt x="0" y="112"/>
                    <a:pt x="235" y="229"/>
                    <a:pt x="235" y="229"/>
                  </a:cubicBezTo>
                  <a:cubicBezTo>
                    <a:pt x="235" y="100"/>
                    <a:pt x="225" y="1"/>
                    <a:pt x="1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38"/>
            <p:cNvSpPr/>
            <p:nvPr/>
          </p:nvSpPr>
          <p:spPr>
            <a:xfrm>
              <a:off x="1943000" y="2337700"/>
              <a:ext cx="6900" cy="6575"/>
            </a:xfrm>
            <a:custGeom>
              <a:avLst/>
              <a:gdLst/>
              <a:ahLst/>
              <a:cxnLst/>
              <a:rect l="l" t="t" r="r" b="b"/>
              <a:pathLst>
                <a:path w="276" h="263" extrusionOk="0">
                  <a:moveTo>
                    <a:pt x="179" y="0"/>
                  </a:moveTo>
                  <a:cubicBezTo>
                    <a:pt x="162" y="0"/>
                    <a:pt x="142" y="4"/>
                    <a:pt x="118" y="11"/>
                  </a:cubicBezTo>
                  <a:cubicBezTo>
                    <a:pt x="1" y="61"/>
                    <a:pt x="202" y="262"/>
                    <a:pt x="202" y="262"/>
                  </a:cubicBezTo>
                  <a:lnTo>
                    <a:pt x="219" y="262"/>
                  </a:lnTo>
                  <a:cubicBezTo>
                    <a:pt x="247" y="119"/>
                    <a:pt x="276" y="0"/>
                    <a:pt x="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38"/>
            <p:cNvSpPr/>
            <p:nvPr/>
          </p:nvSpPr>
          <p:spPr>
            <a:xfrm>
              <a:off x="1953475" y="2332375"/>
              <a:ext cx="8100" cy="6875"/>
            </a:xfrm>
            <a:custGeom>
              <a:avLst/>
              <a:gdLst/>
              <a:ahLst/>
              <a:cxnLst/>
              <a:rect l="l" t="t" r="r" b="b"/>
              <a:pathLst>
                <a:path w="324" h="275" extrusionOk="0">
                  <a:moveTo>
                    <a:pt x="217" y="1"/>
                  </a:moveTo>
                  <a:cubicBezTo>
                    <a:pt x="203" y="1"/>
                    <a:pt x="187" y="3"/>
                    <a:pt x="168" y="6"/>
                  </a:cubicBezTo>
                  <a:cubicBezTo>
                    <a:pt x="0" y="73"/>
                    <a:pt x="218" y="274"/>
                    <a:pt x="218" y="274"/>
                  </a:cubicBezTo>
                  <a:lnTo>
                    <a:pt x="251" y="274"/>
                  </a:lnTo>
                  <a:cubicBezTo>
                    <a:pt x="281" y="111"/>
                    <a:pt x="324" y="1"/>
                    <a:pt x="2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38"/>
            <p:cNvSpPr/>
            <p:nvPr/>
          </p:nvSpPr>
          <p:spPr>
            <a:xfrm>
              <a:off x="1967425" y="2330500"/>
              <a:ext cx="9925" cy="6650"/>
            </a:xfrm>
            <a:custGeom>
              <a:avLst/>
              <a:gdLst/>
              <a:ahLst/>
              <a:cxnLst/>
              <a:rect l="l" t="t" r="r" b="b"/>
              <a:pathLst>
                <a:path w="397" h="266" extrusionOk="0">
                  <a:moveTo>
                    <a:pt x="132" y="0"/>
                  </a:moveTo>
                  <a:cubicBezTo>
                    <a:pt x="0" y="0"/>
                    <a:pt x="78" y="249"/>
                    <a:pt x="78" y="249"/>
                  </a:cubicBezTo>
                  <a:lnTo>
                    <a:pt x="112" y="266"/>
                  </a:lnTo>
                  <a:cubicBezTo>
                    <a:pt x="279" y="165"/>
                    <a:pt x="396" y="81"/>
                    <a:pt x="196" y="15"/>
                  </a:cubicBezTo>
                  <a:cubicBezTo>
                    <a:pt x="170" y="5"/>
                    <a:pt x="149"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38"/>
            <p:cNvSpPr/>
            <p:nvPr/>
          </p:nvSpPr>
          <p:spPr>
            <a:xfrm>
              <a:off x="1703225" y="2215300"/>
              <a:ext cx="102975" cy="63875"/>
            </a:xfrm>
            <a:custGeom>
              <a:avLst/>
              <a:gdLst/>
              <a:ahLst/>
              <a:cxnLst/>
              <a:rect l="l" t="t" r="r" b="b"/>
              <a:pathLst>
                <a:path w="4119" h="2555" extrusionOk="0">
                  <a:moveTo>
                    <a:pt x="2172" y="1"/>
                  </a:moveTo>
                  <a:cubicBezTo>
                    <a:pt x="1242" y="1"/>
                    <a:pt x="396" y="427"/>
                    <a:pt x="218" y="1024"/>
                  </a:cubicBezTo>
                  <a:cubicBezTo>
                    <a:pt x="1" y="1727"/>
                    <a:pt x="654" y="2413"/>
                    <a:pt x="1758" y="2530"/>
                  </a:cubicBezTo>
                  <a:cubicBezTo>
                    <a:pt x="1886" y="2547"/>
                    <a:pt x="2012" y="2554"/>
                    <a:pt x="2136" y="2554"/>
                  </a:cubicBezTo>
                  <a:cubicBezTo>
                    <a:pt x="3148" y="2554"/>
                    <a:pt x="3994" y="2028"/>
                    <a:pt x="4068" y="1342"/>
                  </a:cubicBezTo>
                  <a:cubicBezTo>
                    <a:pt x="4118" y="639"/>
                    <a:pt x="3315" y="53"/>
                    <a:pt x="2277" y="3"/>
                  </a:cubicBezTo>
                  <a:cubicBezTo>
                    <a:pt x="2242" y="1"/>
                    <a:pt x="2207" y="1"/>
                    <a:pt x="21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38"/>
            <p:cNvSpPr/>
            <p:nvPr/>
          </p:nvSpPr>
          <p:spPr>
            <a:xfrm>
              <a:off x="1702400" y="2209300"/>
              <a:ext cx="105900" cy="62475"/>
            </a:xfrm>
            <a:custGeom>
              <a:avLst/>
              <a:gdLst/>
              <a:ahLst/>
              <a:cxnLst/>
              <a:rect l="l" t="t" r="r" b="b"/>
              <a:pathLst>
                <a:path w="4236" h="2499" extrusionOk="0">
                  <a:moveTo>
                    <a:pt x="1913" y="0"/>
                  </a:moveTo>
                  <a:cubicBezTo>
                    <a:pt x="1319" y="0"/>
                    <a:pt x="769" y="196"/>
                    <a:pt x="452" y="544"/>
                  </a:cubicBezTo>
                  <a:cubicBezTo>
                    <a:pt x="0" y="1046"/>
                    <a:pt x="201" y="1766"/>
                    <a:pt x="954" y="2184"/>
                  </a:cubicBezTo>
                  <a:cubicBezTo>
                    <a:pt x="1333" y="2393"/>
                    <a:pt x="1790" y="2498"/>
                    <a:pt x="2232" y="2498"/>
                  </a:cubicBezTo>
                  <a:cubicBezTo>
                    <a:pt x="2747" y="2498"/>
                    <a:pt x="3241" y="2355"/>
                    <a:pt x="3566" y="2067"/>
                  </a:cubicBezTo>
                  <a:cubicBezTo>
                    <a:pt x="4235" y="1481"/>
                    <a:pt x="3951" y="628"/>
                    <a:pt x="2963" y="209"/>
                  </a:cubicBezTo>
                  <a:cubicBezTo>
                    <a:pt x="2623" y="67"/>
                    <a:pt x="2261" y="0"/>
                    <a:pt x="1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38"/>
            <p:cNvSpPr/>
            <p:nvPr/>
          </p:nvSpPr>
          <p:spPr>
            <a:xfrm>
              <a:off x="1745075" y="2215525"/>
              <a:ext cx="42300" cy="47075"/>
            </a:xfrm>
            <a:custGeom>
              <a:avLst/>
              <a:gdLst/>
              <a:ahLst/>
              <a:cxnLst/>
              <a:rect l="l" t="t" r="r" b="b"/>
              <a:pathLst>
                <a:path w="1692" h="1883" extrusionOk="0">
                  <a:moveTo>
                    <a:pt x="608" y="1"/>
                  </a:moveTo>
                  <a:cubicBezTo>
                    <a:pt x="214" y="1"/>
                    <a:pt x="482" y="450"/>
                    <a:pt x="436" y="914"/>
                  </a:cubicBezTo>
                  <a:cubicBezTo>
                    <a:pt x="386" y="1416"/>
                    <a:pt x="1" y="1734"/>
                    <a:pt x="519" y="1852"/>
                  </a:cubicBezTo>
                  <a:cubicBezTo>
                    <a:pt x="607" y="1872"/>
                    <a:pt x="694" y="1882"/>
                    <a:pt x="777" y="1882"/>
                  </a:cubicBezTo>
                  <a:cubicBezTo>
                    <a:pt x="1233" y="1882"/>
                    <a:pt x="1601" y="1585"/>
                    <a:pt x="1658" y="1132"/>
                  </a:cubicBezTo>
                  <a:cubicBezTo>
                    <a:pt x="1691" y="596"/>
                    <a:pt x="1273" y="94"/>
                    <a:pt x="720" y="10"/>
                  </a:cubicBezTo>
                  <a:cubicBezTo>
                    <a:pt x="678" y="4"/>
                    <a:pt x="641" y="1"/>
                    <a:pt x="60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38"/>
            <p:cNvSpPr/>
            <p:nvPr/>
          </p:nvSpPr>
          <p:spPr>
            <a:xfrm>
              <a:off x="1715775" y="2220325"/>
              <a:ext cx="33925" cy="40375"/>
            </a:xfrm>
            <a:custGeom>
              <a:avLst/>
              <a:gdLst/>
              <a:ahLst/>
              <a:cxnLst/>
              <a:rect l="l" t="t" r="r" b="b"/>
              <a:pathLst>
                <a:path w="1357" h="1615" extrusionOk="0">
                  <a:moveTo>
                    <a:pt x="803" y="1"/>
                  </a:moveTo>
                  <a:cubicBezTo>
                    <a:pt x="771" y="1"/>
                    <a:pt x="733" y="7"/>
                    <a:pt x="687" y="19"/>
                  </a:cubicBezTo>
                  <a:cubicBezTo>
                    <a:pt x="269" y="103"/>
                    <a:pt x="1" y="521"/>
                    <a:pt x="68" y="940"/>
                  </a:cubicBezTo>
                  <a:cubicBezTo>
                    <a:pt x="130" y="1328"/>
                    <a:pt x="451" y="1615"/>
                    <a:pt x="831" y="1615"/>
                  </a:cubicBezTo>
                  <a:cubicBezTo>
                    <a:pt x="861" y="1615"/>
                    <a:pt x="891" y="1613"/>
                    <a:pt x="922" y="1609"/>
                  </a:cubicBezTo>
                  <a:cubicBezTo>
                    <a:pt x="1357" y="1542"/>
                    <a:pt x="1005" y="1224"/>
                    <a:pt x="938" y="789"/>
                  </a:cubicBezTo>
                  <a:cubicBezTo>
                    <a:pt x="894" y="402"/>
                    <a:pt x="1061" y="1"/>
                    <a:pt x="80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38"/>
            <p:cNvSpPr/>
            <p:nvPr/>
          </p:nvSpPr>
          <p:spPr>
            <a:xfrm>
              <a:off x="1760975" y="2250925"/>
              <a:ext cx="13000" cy="4775"/>
            </a:xfrm>
            <a:custGeom>
              <a:avLst/>
              <a:gdLst/>
              <a:ahLst/>
              <a:cxnLst/>
              <a:rect l="l" t="t" r="r" b="b"/>
              <a:pathLst>
                <a:path w="520" h="191" extrusionOk="0">
                  <a:moveTo>
                    <a:pt x="1" y="0"/>
                  </a:moveTo>
                  <a:cubicBezTo>
                    <a:pt x="1" y="0"/>
                    <a:pt x="250" y="190"/>
                    <a:pt x="379" y="190"/>
                  </a:cubicBezTo>
                  <a:cubicBezTo>
                    <a:pt x="403" y="190"/>
                    <a:pt x="423" y="184"/>
                    <a:pt x="436" y="168"/>
                  </a:cubicBezTo>
                  <a:cubicBezTo>
                    <a:pt x="520" y="84"/>
                    <a:pt x="285" y="5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38"/>
            <p:cNvSpPr/>
            <p:nvPr/>
          </p:nvSpPr>
          <p:spPr>
            <a:xfrm>
              <a:off x="1763075" y="2244650"/>
              <a:ext cx="11400" cy="4575"/>
            </a:xfrm>
            <a:custGeom>
              <a:avLst/>
              <a:gdLst/>
              <a:ahLst/>
              <a:cxnLst/>
              <a:rect l="l" t="t" r="r" b="b"/>
              <a:pathLst>
                <a:path w="456" h="183" extrusionOk="0">
                  <a:moveTo>
                    <a:pt x="0" y="0"/>
                  </a:moveTo>
                  <a:lnTo>
                    <a:pt x="17" y="17"/>
                  </a:lnTo>
                  <a:cubicBezTo>
                    <a:pt x="17" y="17"/>
                    <a:pt x="314" y="182"/>
                    <a:pt x="418" y="182"/>
                  </a:cubicBezTo>
                  <a:cubicBezTo>
                    <a:pt x="442" y="182"/>
                    <a:pt x="455" y="173"/>
                    <a:pt x="452" y="151"/>
                  </a:cubicBezTo>
                  <a:cubicBezTo>
                    <a:pt x="452" y="17"/>
                    <a:pt x="251" y="0"/>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38"/>
            <p:cNvSpPr/>
            <p:nvPr/>
          </p:nvSpPr>
          <p:spPr>
            <a:xfrm>
              <a:off x="1765175" y="2235850"/>
              <a:ext cx="11400" cy="4575"/>
            </a:xfrm>
            <a:custGeom>
              <a:avLst/>
              <a:gdLst/>
              <a:ahLst/>
              <a:cxnLst/>
              <a:rect l="l" t="t" r="r" b="b"/>
              <a:pathLst>
                <a:path w="456" h="183" extrusionOk="0">
                  <a:moveTo>
                    <a:pt x="0" y="1"/>
                  </a:moveTo>
                  <a:lnTo>
                    <a:pt x="17" y="18"/>
                  </a:lnTo>
                  <a:cubicBezTo>
                    <a:pt x="17" y="18"/>
                    <a:pt x="314" y="183"/>
                    <a:pt x="417" y="183"/>
                  </a:cubicBezTo>
                  <a:cubicBezTo>
                    <a:pt x="442" y="183"/>
                    <a:pt x="455" y="174"/>
                    <a:pt x="452" y="152"/>
                  </a:cubicBezTo>
                  <a:cubicBezTo>
                    <a:pt x="452" y="1"/>
                    <a:pt x="251" y="1"/>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38"/>
            <p:cNvSpPr/>
            <p:nvPr/>
          </p:nvSpPr>
          <p:spPr>
            <a:xfrm>
              <a:off x="1763075" y="2224625"/>
              <a:ext cx="10075" cy="4875"/>
            </a:xfrm>
            <a:custGeom>
              <a:avLst/>
              <a:gdLst/>
              <a:ahLst/>
              <a:cxnLst/>
              <a:rect l="l" t="t" r="r" b="b"/>
              <a:pathLst>
                <a:path w="403" h="195" extrusionOk="0">
                  <a:moveTo>
                    <a:pt x="137" y="1"/>
                  </a:moveTo>
                  <a:cubicBezTo>
                    <a:pt x="83" y="1"/>
                    <a:pt x="47" y="50"/>
                    <a:pt x="0" y="115"/>
                  </a:cubicBezTo>
                  <a:lnTo>
                    <a:pt x="34" y="132"/>
                  </a:lnTo>
                  <a:cubicBezTo>
                    <a:pt x="34" y="132"/>
                    <a:pt x="248" y="194"/>
                    <a:pt x="339" y="194"/>
                  </a:cubicBezTo>
                  <a:cubicBezTo>
                    <a:pt x="390" y="194"/>
                    <a:pt x="402" y="175"/>
                    <a:pt x="318" y="115"/>
                  </a:cubicBezTo>
                  <a:cubicBezTo>
                    <a:pt x="236" y="33"/>
                    <a:pt x="181" y="1"/>
                    <a:pt x="1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38"/>
            <p:cNvSpPr/>
            <p:nvPr/>
          </p:nvSpPr>
          <p:spPr>
            <a:xfrm>
              <a:off x="1729425" y="2250075"/>
              <a:ext cx="8975" cy="2725"/>
            </a:xfrm>
            <a:custGeom>
              <a:avLst/>
              <a:gdLst/>
              <a:ahLst/>
              <a:cxnLst/>
              <a:rect l="l" t="t" r="r" b="b"/>
              <a:pathLst>
                <a:path w="359" h="109" extrusionOk="0">
                  <a:moveTo>
                    <a:pt x="34" y="1"/>
                  </a:moveTo>
                  <a:cubicBezTo>
                    <a:pt x="6" y="1"/>
                    <a:pt x="0" y="15"/>
                    <a:pt x="24" y="51"/>
                  </a:cubicBezTo>
                  <a:cubicBezTo>
                    <a:pt x="61" y="98"/>
                    <a:pt x="160" y="108"/>
                    <a:pt x="241" y="108"/>
                  </a:cubicBezTo>
                  <a:cubicBezTo>
                    <a:pt x="306" y="108"/>
                    <a:pt x="359" y="101"/>
                    <a:pt x="359" y="101"/>
                  </a:cubicBezTo>
                  <a:cubicBezTo>
                    <a:pt x="208" y="48"/>
                    <a:pt x="85" y="1"/>
                    <a:pt x="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38"/>
            <p:cNvSpPr/>
            <p:nvPr/>
          </p:nvSpPr>
          <p:spPr>
            <a:xfrm>
              <a:off x="1727775" y="2243525"/>
              <a:ext cx="8550" cy="3475"/>
            </a:xfrm>
            <a:custGeom>
              <a:avLst/>
              <a:gdLst/>
              <a:ahLst/>
              <a:cxnLst/>
              <a:rect l="l" t="t" r="r" b="b"/>
              <a:pathLst>
                <a:path w="342" h="139" extrusionOk="0">
                  <a:moveTo>
                    <a:pt x="41" y="0"/>
                  </a:moveTo>
                  <a:cubicBezTo>
                    <a:pt x="14" y="0"/>
                    <a:pt x="1" y="13"/>
                    <a:pt x="6" y="45"/>
                  </a:cubicBezTo>
                  <a:cubicBezTo>
                    <a:pt x="6" y="122"/>
                    <a:pt x="116" y="138"/>
                    <a:pt x="209" y="138"/>
                  </a:cubicBezTo>
                  <a:cubicBezTo>
                    <a:pt x="280" y="138"/>
                    <a:pt x="341" y="129"/>
                    <a:pt x="341" y="129"/>
                  </a:cubicBezTo>
                  <a:cubicBezTo>
                    <a:pt x="216" y="61"/>
                    <a:pt x="98" y="0"/>
                    <a:pt x="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38"/>
            <p:cNvSpPr/>
            <p:nvPr/>
          </p:nvSpPr>
          <p:spPr>
            <a:xfrm>
              <a:off x="1724575" y="2234775"/>
              <a:ext cx="9650" cy="3850"/>
            </a:xfrm>
            <a:custGeom>
              <a:avLst/>
              <a:gdLst/>
              <a:ahLst/>
              <a:cxnLst/>
              <a:rect l="l" t="t" r="r" b="b"/>
              <a:pathLst>
                <a:path w="386" h="154" extrusionOk="0">
                  <a:moveTo>
                    <a:pt x="60" y="0"/>
                  </a:moveTo>
                  <a:cubicBezTo>
                    <a:pt x="22" y="0"/>
                    <a:pt x="0" y="19"/>
                    <a:pt x="0" y="61"/>
                  </a:cubicBezTo>
                  <a:cubicBezTo>
                    <a:pt x="20" y="137"/>
                    <a:pt x="143" y="154"/>
                    <a:pt x="244" y="154"/>
                  </a:cubicBezTo>
                  <a:cubicBezTo>
                    <a:pt x="321" y="154"/>
                    <a:pt x="385" y="144"/>
                    <a:pt x="385" y="144"/>
                  </a:cubicBezTo>
                  <a:cubicBezTo>
                    <a:pt x="246" y="59"/>
                    <a:pt x="127" y="0"/>
                    <a:pt x="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38"/>
            <p:cNvSpPr/>
            <p:nvPr/>
          </p:nvSpPr>
          <p:spPr>
            <a:xfrm>
              <a:off x="1724150" y="2226725"/>
              <a:ext cx="12175" cy="4975"/>
            </a:xfrm>
            <a:custGeom>
              <a:avLst/>
              <a:gdLst/>
              <a:ahLst/>
              <a:cxnLst/>
              <a:rect l="l" t="t" r="r" b="b"/>
              <a:pathLst>
                <a:path w="487" h="199" extrusionOk="0">
                  <a:moveTo>
                    <a:pt x="284" y="1"/>
                  </a:moveTo>
                  <a:cubicBezTo>
                    <a:pt x="252" y="1"/>
                    <a:pt x="214" y="10"/>
                    <a:pt x="168" y="31"/>
                  </a:cubicBezTo>
                  <a:cubicBezTo>
                    <a:pt x="1" y="98"/>
                    <a:pt x="436" y="198"/>
                    <a:pt x="436" y="198"/>
                  </a:cubicBezTo>
                  <a:lnTo>
                    <a:pt x="486" y="198"/>
                  </a:lnTo>
                  <a:cubicBezTo>
                    <a:pt x="423" y="86"/>
                    <a:pt x="379"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38"/>
            <p:cNvSpPr/>
            <p:nvPr/>
          </p:nvSpPr>
          <p:spPr>
            <a:xfrm>
              <a:off x="2077750" y="2173475"/>
              <a:ext cx="92500" cy="63850"/>
            </a:xfrm>
            <a:custGeom>
              <a:avLst/>
              <a:gdLst/>
              <a:ahLst/>
              <a:cxnLst/>
              <a:rect l="l" t="t" r="r" b="b"/>
              <a:pathLst>
                <a:path w="3700" h="2554" extrusionOk="0">
                  <a:moveTo>
                    <a:pt x="1752" y="0"/>
                  </a:moveTo>
                  <a:cubicBezTo>
                    <a:pt x="1721" y="0"/>
                    <a:pt x="1689" y="1"/>
                    <a:pt x="1658" y="2"/>
                  </a:cubicBezTo>
                  <a:cubicBezTo>
                    <a:pt x="737" y="52"/>
                    <a:pt x="1" y="638"/>
                    <a:pt x="84" y="1341"/>
                  </a:cubicBezTo>
                  <a:cubicBezTo>
                    <a:pt x="144" y="2027"/>
                    <a:pt x="895" y="2554"/>
                    <a:pt x="1804" y="2554"/>
                  </a:cubicBezTo>
                  <a:cubicBezTo>
                    <a:pt x="1915" y="2554"/>
                    <a:pt x="2028" y="2546"/>
                    <a:pt x="2143" y="2529"/>
                  </a:cubicBezTo>
                  <a:cubicBezTo>
                    <a:pt x="3114" y="2412"/>
                    <a:pt x="3700" y="1726"/>
                    <a:pt x="3516" y="1023"/>
                  </a:cubicBezTo>
                  <a:cubicBezTo>
                    <a:pt x="3338" y="426"/>
                    <a:pt x="2585"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38"/>
            <p:cNvSpPr/>
            <p:nvPr/>
          </p:nvSpPr>
          <p:spPr>
            <a:xfrm>
              <a:off x="2079000" y="2168325"/>
              <a:ext cx="92525" cy="64400"/>
            </a:xfrm>
            <a:custGeom>
              <a:avLst/>
              <a:gdLst/>
              <a:ahLst/>
              <a:cxnLst/>
              <a:rect l="l" t="t" r="r" b="b"/>
              <a:pathLst>
                <a:path w="3701" h="2576" extrusionOk="0">
                  <a:moveTo>
                    <a:pt x="1821" y="0"/>
                  </a:moveTo>
                  <a:cubicBezTo>
                    <a:pt x="1762" y="0"/>
                    <a:pt x="1702" y="2"/>
                    <a:pt x="1641" y="7"/>
                  </a:cubicBezTo>
                  <a:cubicBezTo>
                    <a:pt x="721" y="57"/>
                    <a:pt x="1" y="643"/>
                    <a:pt x="51" y="1363"/>
                  </a:cubicBezTo>
                  <a:cubicBezTo>
                    <a:pt x="111" y="2049"/>
                    <a:pt x="888" y="2576"/>
                    <a:pt x="1779" y="2576"/>
                  </a:cubicBezTo>
                  <a:cubicBezTo>
                    <a:pt x="1888" y="2576"/>
                    <a:pt x="1999" y="2568"/>
                    <a:pt x="2110" y="2551"/>
                  </a:cubicBezTo>
                  <a:cubicBezTo>
                    <a:pt x="3114" y="2401"/>
                    <a:pt x="3700" y="1714"/>
                    <a:pt x="3516" y="1028"/>
                  </a:cubicBezTo>
                  <a:cubicBezTo>
                    <a:pt x="3360" y="420"/>
                    <a:pt x="2637" y="0"/>
                    <a:pt x="1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38"/>
            <p:cNvSpPr/>
            <p:nvPr/>
          </p:nvSpPr>
          <p:spPr>
            <a:xfrm>
              <a:off x="2084450" y="2191025"/>
              <a:ext cx="66975" cy="32100"/>
            </a:xfrm>
            <a:custGeom>
              <a:avLst/>
              <a:gdLst/>
              <a:ahLst/>
              <a:cxnLst/>
              <a:rect l="l" t="t" r="r" b="b"/>
              <a:pathLst>
                <a:path w="2679" h="1284" extrusionOk="0">
                  <a:moveTo>
                    <a:pt x="373" y="1"/>
                  </a:moveTo>
                  <a:cubicBezTo>
                    <a:pt x="284" y="1"/>
                    <a:pt x="215" y="39"/>
                    <a:pt x="168" y="137"/>
                  </a:cubicBezTo>
                  <a:cubicBezTo>
                    <a:pt x="1" y="522"/>
                    <a:pt x="453" y="990"/>
                    <a:pt x="1156" y="1208"/>
                  </a:cubicBezTo>
                  <a:cubicBezTo>
                    <a:pt x="1347" y="1259"/>
                    <a:pt x="1535" y="1283"/>
                    <a:pt x="1710" y="1283"/>
                  </a:cubicBezTo>
                  <a:cubicBezTo>
                    <a:pt x="2163" y="1283"/>
                    <a:pt x="2523" y="1122"/>
                    <a:pt x="2595" y="857"/>
                  </a:cubicBezTo>
                  <a:cubicBezTo>
                    <a:pt x="2679" y="472"/>
                    <a:pt x="2126" y="572"/>
                    <a:pt x="1457" y="388"/>
                  </a:cubicBezTo>
                  <a:cubicBezTo>
                    <a:pt x="974" y="255"/>
                    <a:pt x="604" y="1"/>
                    <a:pt x="373"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38"/>
            <p:cNvSpPr/>
            <p:nvPr/>
          </p:nvSpPr>
          <p:spPr>
            <a:xfrm>
              <a:off x="2100775" y="2174625"/>
              <a:ext cx="62375" cy="27025"/>
            </a:xfrm>
            <a:custGeom>
              <a:avLst/>
              <a:gdLst/>
              <a:ahLst/>
              <a:cxnLst/>
              <a:rect l="l" t="t" r="r" b="b"/>
              <a:pathLst>
                <a:path w="2495" h="1081" extrusionOk="0">
                  <a:moveTo>
                    <a:pt x="918" y="1"/>
                  </a:moveTo>
                  <a:cubicBezTo>
                    <a:pt x="680" y="1"/>
                    <a:pt x="465" y="47"/>
                    <a:pt x="318" y="140"/>
                  </a:cubicBezTo>
                  <a:cubicBezTo>
                    <a:pt x="0" y="358"/>
                    <a:pt x="653" y="425"/>
                    <a:pt x="1172" y="642"/>
                  </a:cubicBezTo>
                  <a:cubicBezTo>
                    <a:pt x="1599" y="836"/>
                    <a:pt x="1826" y="1081"/>
                    <a:pt x="2039" y="1081"/>
                  </a:cubicBezTo>
                  <a:cubicBezTo>
                    <a:pt x="2101" y="1081"/>
                    <a:pt x="2162" y="1060"/>
                    <a:pt x="2227" y="1010"/>
                  </a:cubicBezTo>
                  <a:cubicBezTo>
                    <a:pt x="2494" y="793"/>
                    <a:pt x="2277" y="425"/>
                    <a:pt x="1775" y="190"/>
                  </a:cubicBezTo>
                  <a:cubicBezTo>
                    <a:pt x="1504" y="64"/>
                    <a:pt x="1195" y="1"/>
                    <a:pt x="918" y="1"/>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38"/>
            <p:cNvSpPr/>
            <p:nvPr/>
          </p:nvSpPr>
          <p:spPr>
            <a:xfrm>
              <a:off x="2130475" y="2208250"/>
              <a:ext cx="7975" cy="8800"/>
            </a:xfrm>
            <a:custGeom>
              <a:avLst/>
              <a:gdLst/>
              <a:ahLst/>
              <a:cxnLst/>
              <a:rect l="l" t="t" r="r" b="b"/>
              <a:pathLst>
                <a:path w="319" h="352" extrusionOk="0">
                  <a:moveTo>
                    <a:pt x="135" y="0"/>
                  </a:moveTo>
                  <a:lnTo>
                    <a:pt x="135" y="0"/>
                  </a:lnTo>
                  <a:cubicBezTo>
                    <a:pt x="68" y="201"/>
                    <a:pt x="1" y="352"/>
                    <a:pt x="168" y="352"/>
                  </a:cubicBezTo>
                  <a:cubicBezTo>
                    <a:pt x="319" y="352"/>
                    <a:pt x="151" y="17"/>
                    <a:pt x="151" y="17"/>
                  </a:cubicBezTo>
                  <a:lnTo>
                    <a:pt x="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38"/>
            <p:cNvSpPr/>
            <p:nvPr/>
          </p:nvSpPr>
          <p:spPr>
            <a:xfrm>
              <a:off x="2120025" y="2206975"/>
              <a:ext cx="7875" cy="8700"/>
            </a:xfrm>
            <a:custGeom>
              <a:avLst/>
              <a:gdLst/>
              <a:ahLst/>
              <a:cxnLst/>
              <a:rect l="l" t="t" r="r" b="b"/>
              <a:pathLst>
                <a:path w="315" h="348" extrusionOk="0">
                  <a:moveTo>
                    <a:pt x="201" y="1"/>
                  </a:moveTo>
                  <a:cubicBezTo>
                    <a:pt x="84" y="168"/>
                    <a:pt x="0" y="269"/>
                    <a:pt x="168" y="336"/>
                  </a:cubicBezTo>
                  <a:cubicBezTo>
                    <a:pt x="184" y="344"/>
                    <a:pt x="197" y="347"/>
                    <a:pt x="208" y="347"/>
                  </a:cubicBezTo>
                  <a:cubicBezTo>
                    <a:pt x="314" y="347"/>
                    <a:pt x="218" y="18"/>
                    <a:pt x="218" y="18"/>
                  </a:cubicBezTo>
                  <a:lnTo>
                    <a:pt x="2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38"/>
            <p:cNvSpPr/>
            <p:nvPr/>
          </p:nvSpPr>
          <p:spPr>
            <a:xfrm>
              <a:off x="2107050" y="2204475"/>
              <a:ext cx="8275" cy="8675"/>
            </a:xfrm>
            <a:custGeom>
              <a:avLst/>
              <a:gdLst/>
              <a:ahLst/>
              <a:cxnLst/>
              <a:rect l="l" t="t" r="r" b="b"/>
              <a:pathLst>
                <a:path w="331" h="347" extrusionOk="0">
                  <a:moveTo>
                    <a:pt x="218" y="0"/>
                  </a:moveTo>
                  <a:cubicBezTo>
                    <a:pt x="101" y="168"/>
                    <a:pt x="0" y="268"/>
                    <a:pt x="168" y="335"/>
                  </a:cubicBezTo>
                  <a:cubicBezTo>
                    <a:pt x="185" y="343"/>
                    <a:pt x="200" y="347"/>
                    <a:pt x="212" y="347"/>
                  </a:cubicBezTo>
                  <a:cubicBezTo>
                    <a:pt x="331" y="347"/>
                    <a:pt x="235" y="17"/>
                    <a:pt x="235" y="17"/>
                  </a:cubicBezTo>
                  <a:lnTo>
                    <a:pt x="2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38"/>
            <p:cNvSpPr/>
            <p:nvPr/>
          </p:nvSpPr>
          <p:spPr>
            <a:xfrm>
              <a:off x="2095750" y="2199875"/>
              <a:ext cx="7550" cy="6375"/>
            </a:xfrm>
            <a:custGeom>
              <a:avLst/>
              <a:gdLst/>
              <a:ahLst/>
              <a:cxnLst/>
              <a:rect l="l" t="t" r="r" b="b"/>
              <a:pathLst>
                <a:path w="302" h="255" extrusionOk="0">
                  <a:moveTo>
                    <a:pt x="285" y="0"/>
                  </a:moveTo>
                  <a:cubicBezTo>
                    <a:pt x="118" y="0"/>
                    <a:pt x="1" y="0"/>
                    <a:pt x="118" y="201"/>
                  </a:cubicBezTo>
                  <a:cubicBezTo>
                    <a:pt x="145" y="239"/>
                    <a:pt x="170" y="255"/>
                    <a:pt x="191" y="255"/>
                  </a:cubicBezTo>
                  <a:cubicBezTo>
                    <a:pt x="270" y="255"/>
                    <a:pt x="302" y="34"/>
                    <a:pt x="302" y="34"/>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38"/>
            <p:cNvSpPr/>
            <p:nvPr/>
          </p:nvSpPr>
          <p:spPr>
            <a:xfrm>
              <a:off x="2146375" y="2190025"/>
              <a:ext cx="5050" cy="6100"/>
            </a:xfrm>
            <a:custGeom>
              <a:avLst/>
              <a:gdLst/>
              <a:ahLst/>
              <a:cxnLst/>
              <a:rect l="l" t="t" r="r" b="b"/>
              <a:pathLst>
                <a:path w="202" h="244" extrusionOk="0">
                  <a:moveTo>
                    <a:pt x="50" y="0"/>
                  </a:moveTo>
                  <a:cubicBezTo>
                    <a:pt x="1" y="0"/>
                    <a:pt x="1" y="112"/>
                    <a:pt x="1" y="244"/>
                  </a:cubicBezTo>
                  <a:cubicBezTo>
                    <a:pt x="1" y="244"/>
                    <a:pt x="202" y="93"/>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38"/>
            <p:cNvSpPr/>
            <p:nvPr/>
          </p:nvSpPr>
          <p:spPr>
            <a:xfrm>
              <a:off x="2139125" y="2186175"/>
              <a:ext cx="6025" cy="6200"/>
            </a:xfrm>
            <a:custGeom>
              <a:avLst/>
              <a:gdLst/>
              <a:ahLst/>
              <a:cxnLst/>
              <a:rect l="l" t="t" r="r" b="b"/>
              <a:pathLst>
                <a:path w="241" h="248" extrusionOk="0">
                  <a:moveTo>
                    <a:pt x="72" y="1"/>
                  </a:moveTo>
                  <a:cubicBezTo>
                    <a:pt x="0" y="1"/>
                    <a:pt x="28" y="106"/>
                    <a:pt x="57" y="247"/>
                  </a:cubicBezTo>
                  <a:cubicBezTo>
                    <a:pt x="57" y="247"/>
                    <a:pt x="241" y="63"/>
                    <a:pt x="123" y="13"/>
                  </a:cubicBezTo>
                  <a:cubicBezTo>
                    <a:pt x="102" y="5"/>
                    <a:pt x="85" y="1"/>
                    <a:pt x="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38"/>
            <p:cNvSpPr/>
            <p:nvPr/>
          </p:nvSpPr>
          <p:spPr>
            <a:xfrm>
              <a:off x="2129325" y="2180050"/>
              <a:ext cx="7050" cy="7300"/>
            </a:xfrm>
            <a:custGeom>
              <a:avLst/>
              <a:gdLst/>
              <a:ahLst/>
              <a:cxnLst/>
              <a:rect l="l" t="t" r="r" b="b"/>
              <a:pathLst>
                <a:path w="282" h="292" extrusionOk="0">
                  <a:moveTo>
                    <a:pt x="90" y="1"/>
                  </a:moveTo>
                  <a:cubicBezTo>
                    <a:pt x="1" y="1"/>
                    <a:pt x="17" y="113"/>
                    <a:pt x="47" y="291"/>
                  </a:cubicBezTo>
                  <a:lnTo>
                    <a:pt x="80" y="291"/>
                  </a:lnTo>
                  <a:cubicBezTo>
                    <a:pt x="80" y="291"/>
                    <a:pt x="281" y="74"/>
                    <a:pt x="130" y="7"/>
                  </a:cubicBezTo>
                  <a:cubicBezTo>
                    <a:pt x="115" y="3"/>
                    <a:pt x="102" y="1"/>
                    <a:pt x="9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38"/>
            <p:cNvSpPr/>
            <p:nvPr/>
          </p:nvSpPr>
          <p:spPr>
            <a:xfrm>
              <a:off x="2115000" y="2179025"/>
              <a:ext cx="8350" cy="6650"/>
            </a:xfrm>
            <a:custGeom>
              <a:avLst/>
              <a:gdLst/>
              <a:ahLst/>
              <a:cxnLst/>
              <a:rect l="l" t="t" r="r" b="b"/>
              <a:pathLst>
                <a:path w="334" h="266" extrusionOk="0">
                  <a:moveTo>
                    <a:pt x="222" y="0"/>
                  </a:moveTo>
                  <a:cubicBezTo>
                    <a:pt x="207" y="0"/>
                    <a:pt x="189" y="4"/>
                    <a:pt x="168" y="14"/>
                  </a:cubicBezTo>
                  <a:cubicBezTo>
                    <a:pt x="0" y="81"/>
                    <a:pt x="101" y="165"/>
                    <a:pt x="252" y="265"/>
                  </a:cubicBezTo>
                  <a:lnTo>
                    <a:pt x="268" y="249"/>
                  </a:lnTo>
                  <a:cubicBezTo>
                    <a:pt x="268" y="249"/>
                    <a:pt x="334"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38"/>
            <p:cNvSpPr/>
            <p:nvPr/>
          </p:nvSpPr>
          <p:spPr>
            <a:xfrm>
              <a:off x="2301625" y="2252500"/>
              <a:ext cx="92525" cy="63925"/>
            </a:xfrm>
            <a:custGeom>
              <a:avLst/>
              <a:gdLst/>
              <a:ahLst/>
              <a:cxnLst/>
              <a:rect l="l" t="t" r="r" b="b"/>
              <a:pathLst>
                <a:path w="3701" h="2557" extrusionOk="0">
                  <a:moveTo>
                    <a:pt x="1790" y="1"/>
                  </a:moveTo>
                  <a:cubicBezTo>
                    <a:pt x="1746" y="1"/>
                    <a:pt x="1702" y="2"/>
                    <a:pt x="1658" y="4"/>
                  </a:cubicBezTo>
                  <a:cubicBezTo>
                    <a:pt x="737" y="71"/>
                    <a:pt x="1" y="657"/>
                    <a:pt x="85" y="1344"/>
                  </a:cubicBezTo>
                  <a:cubicBezTo>
                    <a:pt x="144" y="2030"/>
                    <a:pt x="895" y="2556"/>
                    <a:pt x="1804" y="2556"/>
                  </a:cubicBezTo>
                  <a:cubicBezTo>
                    <a:pt x="1915" y="2556"/>
                    <a:pt x="2029" y="2548"/>
                    <a:pt x="2143" y="2532"/>
                  </a:cubicBezTo>
                  <a:cubicBezTo>
                    <a:pt x="3114" y="2415"/>
                    <a:pt x="3700" y="1712"/>
                    <a:pt x="3516" y="1025"/>
                  </a:cubicBezTo>
                  <a:cubicBezTo>
                    <a:pt x="3341" y="438"/>
                    <a:pt x="2609" y="1"/>
                    <a:pt x="17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38"/>
            <p:cNvSpPr/>
            <p:nvPr/>
          </p:nvSpPr>
          <p:spPr>
            <a:xfrm>
              <a:off x="2302900" y="2247050"/>
              <a:ext cx="92500" cy="64775"/>
            </a:xfrm>
            <a:custGeom>
              <a:avLst/>
              <a:gdLst/>
              <a:ahLst/>
              <a:cxnLst/>
              <a:rect l="l" t="t" r="r" b="b"/>
              <a:pathLst>
                <a:path w="3700" h="2591" extrusionOk="0">
                  <a:moveTo>
                    <a:pt x="1780" y="1"/>
                  </a:moveTo>
                  <a:cubicBezTo>
                    <a:pt x="1733" y="1"/>
                    <a:pt x="1687" y="2"/>
                    <a:pt x="1640" y="5"/>
                  </a:cubicBezTo>
                  <a:cubicBezTo>
                    <a:pt x="720" y="72"/>
                    <a:pt x="0" y="658"/>
                    <a:pt x="50" y="1377"/>
                  </a:cubicBezTo>
                  <a:cubicBezTo>
                    <a:pt x="110" y="2063"/>
                    <a:pt x="887" y="2590"/>
                    <a:pt x="1778" y="2590"/>
                  </a:cubicBezTo>
                  <a:cubicBezTo>
                    <a:pt x="1887" y="2590"/>
                    <a:pt x="1998" y="2582"/>
                    <a:pt x="2109" y="2566"/>
                  </a:cubicBezTo>
                  <a:cubicBezTo>
                    <a:pt x="3113" y="2415"/>
                    <a:pt x="3699" y="1729"/>
                    <a:pt x="3515" y="1043"/>
                  </a:cubicBezTo>
                  <a:cubicBezTo>
                    <a:pt x="3357" y="424"/>
                    <a:pt x="2612" y="1"/>
                    <a:pt x="17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38"/>
            <p:cNvSpPr/>
            <p:nvPr/>
          </p:nvSpPr>
          <p:spPr>
            <a:xfrm>
              <a:off x="2308325" y="2270125"/>
              <a:ext cx="66975" cy="32325"/>
            </a:xfrm>
            <a:custGeom>
              <a:avLst/>
              <a:gdLst/>
              <a:ahLst/>
              <a:cxnLst/>
              <a:rect l="l" t="t" r="r" b="b"/>
              <a:pathLst>
                <a:path w="2679" h="1293" extrusionOk="0">
                  <a:moveTo>
                    <a:pt x="373" y="0"/>
                  </a:moveTo>
                  <a:cubicBezTo>
                    <a:pt x="284" y="0"/>
                    <a:pt x="215" y="38"/>
                    <a:pt x="168" y="136"/>
                  </a:cubicBezTo>
                  <a:cubicBezTo>
                    <a:pt x="1" y="505"/>
                    <a:pt x="453" y="990"/>
                    <a:pt x="1156" y="1208"/>
                  </a:cubicBezTo>
                  <a:cubicBezTo>
                    <a:pt x="1353" y="1265"/>
                    <a:pt x="1548" y="1293"/>
                    <a:pt x="1727" y="1293"/>
                  </a:cubicBezTo>
                  <a:cubicBezTo>
                    <a:pt x="2172" y="1293"/>
                    <a:pt x="2524" y="1125"/>
                    <a:pt x="2595" y="839"/>
                  </a:cubicBezTo>
                  <a:cubicBezTo>
                    <a:pt x="2679" y="471"/>
                    <a:pt x="2126" y="572"/>
                    <a:pt x="1457" y="387"/>
                  </a:cubicBezTo>
                  <a:cubicBezTo>
                    <a:pt x="974" y="255"/>
                    <a:pt x="605" y="0"/>
                    <a:pt x="373"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38"/>
            <p:cNvSpPr/>
            <p:nvPr/>
          </p:nvSpPr>
          <p:spPr>
            <a:xfrm>
              <a:off x="2324650" y="2254150"/>
              <a:ext cx="62375" cy="27000"/>
            </a:xfrm>
            <a:custGeom>
              <a:avLst/>
              <a:gdLst/>
              <a:ahLst/>
              <a:cxnLst/>
              <a:rect l="l" t="t" r="r" b="b"/>
              <a:pathLst>
                <a:path w="2495" h="1080" extrusionOk="0">
                  <a:moveTo>
                    <a:pt x="918" y="0"/>
                  </a:moveTo>
                  <a:cubicBezTo>
                    <a:pt x="680" y="0"/>
                    <a:pt x="465" y="47"/>
                    <a:pt x="319" y="139"/>
                  </a:cubicBezTo>
                  <a:cubicBezTo>
                    <a:pt x="0" y="357"/>
                    <a:pt x="653" y="424"/>
                    <a:pt x="1172" y="641"/>
                  </a:cubicBezTo>
                  <a:cubicBezTo>
                    <a:pt x="1599" y="836"/>
                    <a:pt x="1826" y="1080"/>
                    <a:pt x="2039" y="1080"/>
                  </a:cubicBezTo>
                  <a:cubicBezTo>
                    <a:pt x="2101" y="1080"/>
                    <a:pt x="2162" y="1059"/>
                    <a:pt x="2227" y="1010"/>
                  </a:cubicBezTo>
                  <a:cubicBezTo>
                    <a:pt x="2495" y="775"/>
                    <a:pt x="2277" y="424"/>
                    <a:pt x="1775" y="189"/>
                  </a:cubicBezTo>
                  <a:cubicBezTo>
                    <a:pt x="1504" y="63"/>
                    <a:pt x="1195" y="0"/>
                    <a:pt x="918" y="0"/>
                  </a:cubicBezTo>
                  <a:close/>
                </a:path>
              </a:pathLst>
            </a:custGeom>
            <a:solidFill>
              <a:srgbClr val="84281F">
                <a:alpha val="476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38"/>
            <p:cNvSpPr/>
            <p:nvPr/>
          </p:nvSpPr>
          <p:spPr>
            <a:xfrm>
              <a:off x="2353950" y="2286900"/>
              <a:ext cx="8175" cy="9250"/>
            </a:xfrm>
            <a:custGeom>
              <a:avLst/>
              <a:gdLst/>
              <a:ahLst/>
              <a:cxnLst/>
              <a:rect l="l" t="t" r="r" b="b"/>
              <a:pathLst>
                <a:path w="327" h="370" extrusionOk="0">
                  <a:moveTo>
                    <a:pt x="134" y="1"/>
                  </a:moveTo>
                  <a:cubicBezTo>
                    <a:pt x="67" y="219"/>
                    <a:pt x="0" y="369"/>
                    <a:pt x="168" y="369"/>
                  </a:cubicBezTo>
                  <a:cubicBezTo>
                    <a:pt x="171" y="370"/>
                    <a:pt x="175" y="370"/>
                    <a:pt x="179" y="370"/>
                  </a:cubicBezTo>
                  <a:cubicBezTo>
                    <a:pt x="327" y="370"/>
                    <a:pt x="151" y="34"/>
                    <a:pt x="151" y="34"/>
                  </a:cubicBezTo>
                  <a:lnTo>
                    <a:pt x="1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38"/>
            <p:cNvSpPr/>
            <p:nvPr/>
          </p:nvSpPr>
          <p:spPr>
            <a:xfrm>
              <a:off x="2343900" y="2286500"/>
              <a:ext cx="7950" cy="8575"/>
            </a:xfrm>
            <a:custGeom>
              <a:avLst/>
              <a:gdLst/>
              <a:ahLst/>
              <a:cxnLst/>
              <a:rect l="l" t="t" r="r" b="b"/>
              <a:pathLst>
                <a:path w="318" h="343" extrusionOk="0">
                  <a:moveTo>
                    <a:pt x="201" y="0"/>
                  </a:moveTo>
                  <a:cubicBezTo>
                    <a:pt x="84" y="168"/>
                    <a:pt x="0" y="268"/>
                    <a:pt x="168" y="335"/>
                  </a:cubicBezTo>
                  <a:cubicBezTo>
                    <a:pt x="181" y="340"/>
                    <a:pt x="193" y="343"/>
                    <a:pt x="203" y="343"/>
                  </a:cubicBezTo>
                  <a:cubicBezTo>
                    <a:pt x="317" y="343"/>
                    <a:pt x="218" y="17"/>
                    <a:pt x="218" y="17"/>
                  </a:cubicBezTo>
                  <a:lnTo>
                    <a:pt x="2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38"/>
            <p:cNvSpPr/>
            <p:nvPr/>
          </p:nvSpPr>
          <p:spPr>
            <a:xfrm>
              <a:off x="2330925" y="2283975"/>
              <a:ext cx="8375" cy="8600"/>
            </a:xfrm>
            <a:custGeom>
              <a:avLst/>
              <a:gdLst/>
              <a:ahLst/>
              <a:cxnLst/>
              <a:rect l="l" t="t" r="r" b="b"/>
              <a:pathLst>
                <a:path w="335" h="344" extrusionOk="0">
                  <a:moveTo>
                    <a:pt x="218" y="1"/>
                  </a:moveTo>
                  <a:cubicBezTo>
                    <a:pt x="101" y="168"/>
                    <a:pt x="1" y="269"/>
                    <a:pt x="168" y="336"/>
                  </a:cubicBezTo>
                  <a:cubicBezTo>
                    <a:pt x="183" y="341"/>
                    <a:pt x="195" y="343"/>
                    <a:pt x="207" y="343"/>
                  </a:cubicBezTo>
                  <a:cubicBezTo>
                    <a:pt x="334" y="343"/>
                    <a:pt x="235" y="18"/>
                    <a:pt x="235" y="18"/>
                  </a:cubicBezTo>
                  <a:lnTo>
                    <a:pt x="21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38"/>
            <p:cNvSpPr/>
            <p:nvPr/>
          </p:nvSpPr>
          <p:spPr>
            <a:xfrm>
              <a:off x="2319625" y="2278550"/>
              <a:ext cx="7550" cy="6950"/>
            </a:xfrm>
            <a:custGeom>
              <a:avLst/>
              <a:gdLst/>
              <a:ahLst/>
              <a:cxnLst/>
              <a:rect l="l" t="t" r="r" b="b"/>
              <a:pathLst>
                <a:path w="302" h="278" extrusionOk="0">
                  <a:moveTo>
                    <a:pt x="285" y="0"/>
                  </a:moveTo>
                  <a:cubicBezTo>
                    <a:pt x="118" y="0"/>
                    <a:pt x="1" y="0"/>
                    <a:pt x="118" y="218"/>
                  </a:cubicBezTo>
                  <a:cubicBezTo>
                    <a:pt x="146" y="261"/>
                    <a:pt x="171" y="278"/>
                    <a:pt x="193" y="278"/>
                  </a:cubicBezTo>
                  <a:cubicBezTo>
                    <a:pt x="271" y="278"/>
                    <a:pt x="302" y="50"/>
                    <a:pt x="302" y="50"/>
                  </a:cubicBezTo>
                  <a:lnTo>
                    <a:pt x="28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38"/>
            <p:cNvSpPr/>
            <p:nvPr/>
          </p:nvSpPr>
          <p:spPr>
            <a:xfrm>
              <a:off x="2370250" y="2269125"/>
              <a:ext cx="5050" cy="6100"/>
            </a:xfrm>
            <a:custGeom>
              <a:avLst/>
              <a:gdLst/>
              <a:ahLst/>
              <a:cxnLst/>
              <a:rect l="l" t="t" r="r" b="b"/>
              <a:pathLst>
                <a:path w="202" h="244" extrusionOk="0">
                  <a:moveTo>
                    <a:pt x="50" y="0"/>
                  </a:moveTo>
                  <a:cubicBezTo>
                    <a:pt x="1" y="0"/>
                    <a:pt x="1" y="111"/>
                    <a:pt x="1" y="243"/>
                  </a:cubicBezTo>
                  <a:cubicBezTo>
                    <a:pt x="1" y="243"/>
                    <a:pt x="202" y="109"/>
                    <a:pt x="101" y="26"/>
                  </a:cubicBezTo>
                  <a:cubicBezTo>
                    <a:pt x="80" y="8"/>
                    <a:pt x="63"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38"/>
            <p:cNvSpPr/>
            <p:nvPr/>
          </p:nvSpPr>
          <p:spPr>
            <a:xfrm>
              <a:off x="2363025" y="2265125"/>
              <a:ext cx="6000" cy="6325"/>
            </a:xfrm>
            <a:custGeom>
              <a:avLst/>
              <a:gdLst/>
              <a:ahLst/>
              <a:cxnLst/>
              <a:rect l="l" t="t" r="r" b="b"/>
              <a:pathLst>
                <a:path w="240" h="253" extrusionOk="0">
                  <a:moveTo>
                    <a:pt x="66" y="1"/>
                  </a:moveTo>
                  <a:cubicBezTo>
                    <a:pt x="1" y="1"/>
                    <a:pt x="28" y="115"/>
                    <a:pt x="56" y="253"/>
                  </a:cubicBezTo>
                  <a:cubicBezTo>
                    <a:pt x="56" y="253"/>
                    <a:pt x="240" y="69"/>
                    <a:pt x="123" y="18"/>
                  </a:cubicBezTo>
                  <a:cubicBezTo>
                    <a:pt x="98" y="6"/>
                    <a:pt x="80"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38"/>
            <p:cNvSpPr/>
            <p:nvPr/>
          </p:nvSpPr>
          <p:spPr>
            <a:xfrm>
              <a:off x="2353200" y="2259575"/>
              <a:ext cx="7050" cy="7275"/>
            </a:xfrm>
            <a:custGeom>
              <a:avLst/>
              <a:gdLst/>
              <a:ahLst/>
              <a:cxnLst/>
              <a:rect l="l" t="t" r="r" b="b"/>
              <a:pathLst>
                <a:path w="282" h="291" extrusionOk="0">
                  <a:moveTo>
                    <a:pt x="91" y="0"/>
                  </a:moveTo>
                  <a:cubicBezTo>
                    <a:pt x="1" y="0"/>
                    <a:pt x="17" y="113"/>
                    <a:pt x="47" y="291"/>
                  </a:cubicBezTo>
                  <a:lnTo>
                    <a:pt x="80" y="291"/>
                  </a:lnTo>
                  <a:cubicBezTo>
                    <a:pt x="80" y="291"/>
                    <a:pt x="281" y="73"/>
                    <a:pt x="131" y="6"/>
                  </a:cubicBezTo>
                  <a:cubicBezTo>
                    <a:pt x="115" y="2"/>
                    <a:pt x="10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38"/>
            <p:cNvSpPr/>
            <p:nvPr/>
          </p:nvSpPr>
          <p:spPr>
            <a:xfrm>
              <a:off x="2338875" y="2258100"/>
              <a:ext cx="8325" cy="6650"/>
            </a:xfrm>
            <a:custGeom>
              <a:avLst/>
              <a:gdLst/>
              <a:ahLst/>
              <a:cxnLst/>
              <a:rect l="l" t="t" r="r" b="b"/>
              <a:pathLst>
                <a:path w="333" h="266" extrusionOk="0">
                  <a:moveTo>
                    <a:pt x="224" y="0"/>
                  </a:moveTo>
                  <a:cubicBezTo>
                    <a:pt x="209" y="0"/>
                    <a:pt x="190" y="5"/>
                    <a:pt x="168" y="15"/>
                  </a:cubicBezTo>
                  <a:cubicBezTo>
                    <a:pt x="1" y="65"/>
                    <a:pt x="101" y="149"/>
                    <a:pt x="252" y="266"/>
                  </a:cubicBezTo>
                  <a:lnTo>
                    <a:pt x="268" y="232"/>
                  </a:lnTo>
                  <a:cubicBezTo>
                    <a:pt x="268" y="232"/>
                    <a:pt x="333" y="0"/>
                    <a:pt x="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38"/>
            <p:cNvSpPr/>
            <p:nvPr/>
          </p:nvSpPr>
          <p:spPr>
            <a:xfrm>
              <a:off x="1980675" y="2175175"/>
              <a:ext cx="26800" cy="18175"/>
            </a:xfrm>
            <a:custGeom>
              <a:avLst/>
              <a:gdLst/>
              <a:ahLst/>
              <a:cxnLst/>
              <a:rect l="l" t="t" r="r" b="b"/>
              <a:pathLst>
                <a:path w="1072" h="727" extrusionOk="0">
                  <a:moveTo>
                    <a:pt x="0" y="1"/>
                  </a:moveTo>
                  <a:lnTo>
                    <a:pt x="201" y="570"/>
                  </a:lnTo>
                  <a:cubicBezTo>
                    <a:pt x="201" y="570"/>
                    <a:pt x="285" y="726"/>
                    <a:pt x="682" y="726"/>
                  </a:cubicBezTo>
                  <a:cubicBezTo>
                    <a:pt x="788" y="726"/>
                    <a:pt x="917" y="715"/>
                    <a:pt x="1072" y="687"/>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38"/>
            <p:cNvSpPr/>
            <p:nvPr/>
          </p:nvSpPr>
          <p:spPr>
            <a:xfrm>
              <a:off x="1985700" y="2156350"/>
              <a:ext cx="17175" cy="28900"/>
            </a:xfrm>
            <a:custGeom>
              <a:avLst/>
              <a:gdLst/>
              <a:ahLst/>
              <a:cxnLst/>
              <a:rect l="l" t="t" r="r" b="b"/>
              <a:pathLst>
                <a:path w="687" h="1156" extrusionOk="0">
                  <a:moveTo>
                    <a:pt x="168" y="1"/>
                  </a:moveTo>
                  <a:lnTo>
                    <a:pt x="17" y="586"/>
                  </a:lnTo>
                  <a:cubicBezTo>
                    <a:pt x="17" y="586"/>
                    <a:pt x="0" y="837"/>
                    <a:pt x="687" y="1156"/>
                  </a:cubicBez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38"/>
            <p:cNvSpPr/>
            <p:nvPr/>
          </p:nvSpPr>
          <p:spPr>
            <a:xfrm>
              <a:off x="1996575" y="2154250"/>
              <a:ext cx="14675" cy="31825"/>
            </a:xfrm>
            <a:custGeom>
              <a:avLst/>
              <a:gdLst/>
              <a:ahLst/>
              <a:cxnLst/>
              <a:rect l="l" t="t" r="r" b="b"/>
              <a:pathLst>
                <a:path w="587" h="1273" extrusionOk="0">
                  <a:moveTo>
                    <a:pt x="586" y="1"/>
                  </a:moveTo>
                  <a:lnTo>
                    <a:pt x="168" y="436"/>
                  </a:lnTo>
                  <a:cubicBezTo>
                    <a:pt x="168" y="436"/>
                    <a:pt x="0" y="654"/>
                    <a:pt x="436" y="1273"/>
                  </a:cubicBezTo>
                  <a:lnTo>
                    <a:pt x="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38"/>
            <p:cNvSpPr/>
            <p:nvPr/>
          </p:nvSpPr>
          <p:spPr>
            <a:xfrm>
              <a:off x="2010375" y="2163050"/>
              <a:ext cx="20950" cy="25125"/>
            </a:xfrm>
            <a:custGeom>
              <a:avLst/>
              <a:gdLst/>
              <a:ahLst/>
              <a:cxnLst/>
              <a:rect l="l" t="t" r="r" b="b"/>
              <a:pathLst>
                <a:path w="838" h="1005" extrusionOk="0">
                  <a:moveTo>
                    <a:pt x="838" y="0"/>
                  </a:moveTo>
                  <a:lnTo>
                    <a:pt x="252" y="151"/>
                  </a:lnTo>
                  <a:cubicBezTo>
                    <a:pt x="252" y="151"/>
                    <a:pt x="1" y="251"/>
                    <a:pt x="34" y="1005"/>
                  </a:cubicBezTo>
                  <a:lnTo>
                    <a:pt x="83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38"/>
            <p:cNvSpPr/>
            <p:nvPr/>
          </p:nvSpPr>
          <p:spPr>
            <a:xfrm>
              <a:off x="2005775" y="2191500"/>
              <a:ext cx="16775" cy="15925"/>
            </a:xfrm>
            <a:custGeom>
              <a:avLst/>
              <a:gdLst/>
              <a:ahLst/>
              <a:cxnLst/>
              <a:rect l="l" t="t" r="r" b="b"/>
              <a:pathLst>
                <a:path w="671" h="637" extrusionOk="0">
                  <a:moveTo>
                    <a:pt x="17" y="1"/>
                  </a:moveTo>
                  <a:lnTo>
                    <a:pt x="1" y="17"/>
                  </a:lnTo>
                  <a:cubicBezTo>
                    <a:pt x="335" y="101"/>
                    <a:pt x="620" y="637"/>
                    <a:pt x="620" y="637"/>
                  </a:cubicBezTo>
                  <a:lnTo>
                    <a:pt x="670" y="603"/>
                  </a:lnTo>
                  <a:cubicBezTo>
                    <a:pt x="670" y="603"/>
                    <a:pt x="436" y="101"/>
                    <a:pt x="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38"/>
            <p:cNvSpPr/>
            <p:nvPr/>
          </p:nvSpPr>
          <p:spPr>
            <a:xfrm>
              <a:off x="2010375" y="2185225"/>
              <a:ext cx="1700" cy="8825"/>
            </a:xfrm>
            <a:custGeom>
              <a:avLst/>
              <a:gdLst/>
              <a:ahLst/>
              <a:cxnLst/>
              <a:rect l="l" t="t" r="r" b="b"/>
              <a:pathLst>
                <a:path w="68" h="353" extrusionOk="0">
                  <a:moveTo>
                    <a:pt x="34" y="1"/>
                  </a:moveTo>
                  <a:cubicBezTo>
                    <a:pt x="18" y="118"/>
                    <a:pt x="1" y="252"/>
                    <a:pt x="18" y="352"/>
                  </a:cubicBezTo>
                  <a:lnTo>
                    <a:pt x="68" y="352"/>
                  </a:lnTo>
                  <a:cubicBezTo>
                    <a:pt x="34" y="218"/>
                    <a:pt x="34" y="101"/>
                    <a:pt x="68"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38"/>
            <p:cNvSpPr/>
            <p:nvPr/>
          </p:nvSpPr>
          <p:spPr>
            <a:xfrm>
              <a:off x="2006625" y="2181875"/>
              <a:ext cx="4200" cy="12050"/>
            </a:xfrm>
            <a:custGeom>
              <a:avLst/>
              <a:gdLst/>
              <a:ahLst/>
              <a:cxnLst/>
              <a:rect l="l" t="t" r="r" b="b"/>
              <a:pathLst>
                <a:path w="168" h="482" extrusionOk="0">
                  <a:moveTo>
                    <a:pt x="17" y="1"/>
                  </a:moveTo>
                  <a:lnTo>
                    <a:pt x="0" y="17"/>
                  </a:lnTo>
                  <a:cubicBezTo>
                    <a:pt x="17" y="168"/>
                    <a:pt x="67" y="335"/>
                    <a:pt x="134" y="469"/>
                  </a:cubicBezTo>
                  <a:cubicBezTo>
                    <a:pt x="142" y="478"/>
                    <a:pt x="147" y="482"/>
                    <a:pt x="151" y="482"/>
                  </a:cubicBezTo>
                  <a:cubicBezTo>
                    <a:pt x="155" y="482"/>
                    <a:pt x="159" y="478"/>
                    <a:pt x="168" y="469"/>
                  </a:cubicBezTo>
                  <a:cubicBezTo>
                    <a:pt x="101" y="319"/>
                    <a:pt x="50" y="151"/>
                    <a:pt x="17" y="1"/>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38"/>
            <p:cNvSpPr/>
            <p:nvPr/>
          </p:nvSpPr>
          <p:spPr>
            <a:xfrm>
              <a:off x="1998250" y="2181050"/>
              <a:ext cx="12575" cy="13000"/>
            </a:xfrm>
            <a:custGeom>
              <a:avLst/>
              <a:gdLst/>
              <a:ahLst/>
              <a:cxnLst/>
              <a:rect l="l" t="t" r="r" b="b"/>
              <a:pathLst>
                <a:path w="503" h="520" extrusionOk="0">
                  <a:moveTo>
                    <a:pt x="0" y="0"/>
                  </a:moveTo>
                  <a:cubicBezTo>
                    <a:pt x="168" y="117"/>
                    <a:pt x="335" y="301"/>
                    <a:pt x="486" y="519"/>
                  </a:cubicBezTo>
                  <a:cubicBezTo>
                    <a:pt x="486" y="519"/>
                    <a:pt x="486" y="502"/>
                    <a:pt x="503" y="486"/>
                  </a:cubicBezTo>
                  <a:cubicBezTo>
                    <a:pt x="352" y="301"/>
                    <a:pt x="185" y="134"/>
                    <a:pt x="17"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38"/>
            <p:cNvSpPr/>
            <p:nvPr/>
          </p:nvSpPr>
          <p:spPr>
            <a:xfrm>
              <a:off x="1644650" y="2400725"/>
              <a:ext cx="33500" cy="14825"/>
            </a:xfrm>
            <a:custGeom>
              <a:avLst/>
              <a:gdLst/>
              <a:ahLst/>
              <a:cxnLst/>
              <a:rect l="l" t="t" r="r" b="b"/>
              <a:pathLst>
                <a:path w="1340" h="593" extrusionOk="0">
                  <a:moveTo>
                    <a:pt x="0" y="1"/>
                  </a:moveTo>
                  <a:lnTo>
                    <a:pt x="302" y="520"/>
                  </a:lnTo>
                  <a:cubicBezTo>
                    <a:pt x="302" y="520"/>
                    <a:pt x="362" y="592"/>
                    <a:pt x="598" y="592"/>
                  </a:cubicBezTo>
                  <a:cubicBezTo>
                    <a:pt x="756" y="592"/>
                    <a:pt x="991" y="560"/>
                    <a:pt x="1339" y="453"/>
                  </a:cubicBez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38"/>
            <p:cNvSpPr/>
            <p:nvPr/>
          </p:nvSpPr>
          <p:spPr>
            <a:xfrm>
              <a:off x="1650925" y="2382750"/>
              <a:ext cx="21375" cy="23450"/>
            </a:xfrm>
            <a:custGeom>
              <a:avLst/>
              <a:gdLst/>
              <a:ahLst/>
              <a:cxnLst/>
              <a:rect l="l" t="t" r="r" b="b"/>
              <a:pathLst>
                <a:path w="855" h="938" extrusionOk="0">
                  <a:moveTo>
                    <a:pt x="218" y="0"/>
                  </a:moveTo>
                  <a:lnTo>
                    <a:pt x="34" y="519"/>
                  </a:lnTo>
                  <a:cubicBezTo>
                    <a:pt x="34" y="519"/>
                    <a:pt x="0" y="770"/>
                    <a:pt x="854" y="937"/>
                  </a:cubicBezTo>
                  <a:lnTo>
                    <a:pt x="2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38"/>
            <p:cNvSpPr/>
            <p:nvPr/>
          </p:nvSpPr>
          <p:spPr>
            <a:xfrm>
              <a:off x="1665150" y="2381075"/>
              <a:ext cx="14250" cy="25125"/>
            </a:xfrm>
            <a:custGeom>
              <a:avLst/>
              <a:gdLst/>
              <a:ahLst/>
              <a:cxnLst/>
              <a:rect l="l" t="t" r="r" b="b"/>
              <a:pathLst>
                <a:path w="570" h="1005" extrusionOk="0">
                  <a:moveTo>
                    <a:pt x="570" y="0"/>
                  </a:moveTo>
                  <a:lnTo>
                    <a:pt x="168" y="335"/>
                  </a:lnTo>
                  <a:cubicBezTo>
                    <a:pt x="168" y="335"/>
                    <a:pt x="1" y="536"/>
                    <a:pt x="519" y="1004"/>
                  </a:cubicBezTo>
                  <a:lnTo>
                    <a:pt x="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38"/>
            <p:cNvSpPr/>
            <p:nvPr/>
          </p:nvSpPr>
          <p:spPr>
            <a:xfrm>
              <a:off x="1679375" y="2387350"/>
              <a:ext cx="17600" cy="20525"/>
            </a:xfrm>
            <a:custGeom>
              <a:avLst/>
              <a:gdLst/>
              <a:ahLst/>
              <a:cxnLst/>
              <a:rect l="l" t="t" r="r" b="b"/>
              <a:pathLst>
                <a:path w="704" h="821" extrusionOk="0">
                  <a:moveTo>
                    <a:pt x="704" y="0"/>
                  </a:moveTo>
                  <a:lnTo>
                    <a:pt x="218" y="134"/>
                  </a:lnTo>
                  <a:cubicBezTo>
                    <a:pt x="218" y="134"/>
                    <a:pt x="1" y="218"/>
                    <a:pt x="101" y="820"/>
                  </a:cubicBezTo>
                  <a:lnTo>
                    <a:pt x="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38"/>
            <p:cNvSpPr/>
            <p:nvPr/>
          </p:nvSpPr>
          <p:spPr>
            <a:xfrm>
              <a:off x="1676025" y="2411625"/>
              <a:ext cx="18450" cy="10900"/>
            </a:xfrm>
            <a:custGeom>
              <a:avLst/>
              <a:gdLst/>
              <a:ahLst/>
              <a:cxnLst/>
              <a:rect l="l" t="t" r="r" b="b"/>
              <a:pathLst>
                <a:path w="738" h="436" extrusionOk="0">
                  <a:moveTo>
                    <a:pt x="17" y="0"/>
                  </a:moveTo>
                  <a:lnTo>
                    <a:pt x="1" y="17"/>
                  </a:lnTo>
                  <a:cubicBezTo>
                    <a:pt x="386" y="17"/>
                    <a:pt x="720" y="435"/>
                    <a:pt x="720" y="435"/>
                  </a:cubicBezTo>
                  <a:lnTo>
                    <a:pt x="737" y="402"/>
                  </a:lnTo>
                  <a:cubicBezTo>
                    <a:pt x="737" y="402"/>
                    <a:pt x="453" y="17"/>
                    <a:pt x="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38"/>
            <p:cNvSpPr/>
            <p:nvPr/>
          </p:nvSpPr>
          <p:spPr>
            <a:xfrm>
              <a:off x="1680625" y="2404925"/>
              <a:ext cx="2125" cy="7550"/>
            </a:xfrm>
            <a:custGeom>
              <a:avLst/>
              <a:gdLst/>
              <a:ahLst/>
              <a:cxnLst/>
              <a:rect l="l" t="t" r="r" b="b"/>
              <a:pathLst>
                <a:path w="85" h="302" extrusionOk="0">
                  <a:moveTo>
                    <a:pt x="34" y="0"/>
                  </a:moveTo>
                  <a:cubicBezTo>
                    <a:pt x="1" y="101"/>
                    <a:pt x="34" y="201"/>
                    <a:pt x="51" y="302"/>
                  </a:cubicBezTo>
                  <a:lnTo>
                    <a:pt x="85" y="302"/>
                  </a:lnTo>
                  <a:cubicBezTo>
                    <a:pt x="68" y="201"/>
                    <a:pt x="51" y="101"/>
                    <a:pt x="51"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38"/>
            <p:cNvSpPr/>
            <p:nvPr/>
          </p:nvSpPr>
          <p:spPr>
            <a:xfrm>
              <a:off x="1676450" y="2403675"/>
              <a:ext cx="5475" cy="9650"/>
            </a:xfrm>
            <a:custGeom>
              <a:avLst/>
              <a:gdLst/>
              <a:ahLst/>
              <a:cxnLst/>
              <a:rect l="l" t="t" r="r" b="b"/>
              <a:pathLst>
                <a:path w="219" h="386" extrusionOk="0">
                  <a:moveTo>
                    <a:pt x="34" y="0"/>
                  </a:moveTo>
                  <a:lnTo>
                    <a:pt x="0" y="17"/>
                  </a:lnTo>
                  <a:cubicBezTo>
                    <a:pt x="51" y="151"/>
                    <a:pt x="118" y="268"/>
                    <a:pt x="168" y="385"/>
                  </a:cubicBezTo>
                  <a:cubicBezTo>
                    <a:pt x="201" y="352"/>
                    <a:pt x="218" y="352"/>
                    <a:pt x="218" y="352"/>
                  </a:cubicBezTo>
                  <a:cubicBezTo>
                    <a:pt x="134" y="234"/>
                    <a:pt x="51" y="100"/>
                    <a:pt x="34"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38"/>
            <p:cNvSpPr/>
            <p:nvPr/>
          </p:nvSpPr>
          <p:spPr>
            <a:xfrm>
              <a:off x="1667650" y="2403250"/>
              <a:ext cx="14275" cy="10075"/>
            </a:xfrm>
            <a:custGeom>
              <a:avLst/>
              <a:gdLst/>
              <a:ahLst/>
              <a:cxnLst/>
              <a:rect l="l" t="t" r="r" b="b"/>
              <a:pathLst>
                <a:path w="571" h="403" extrusionOk="0">
                  <a:moveTo>
                    <a:pt x="18" y="0"/>
                  </a:moveTo>
                  <a:lnTo>
                    <a:pt x="1" y="17"/>
                  </a:lnTo>
                  <a:cubicBezTo>
                    <a:pt x="185" y="101"/>
                    <a:pt x="386" y="251"/>
                    <a:pt x="553" y="402"/>
                  </a:cubicBezTo>
                  <a:cubicBezTo>
                    <a:pt x="553" y="369"/>
                    <a:pt x="553" y="369"/>
                    <a:pt x="570" y="352"/>
                  </a:cubicBezTo>
                  <a:cubicBezTo>
                    <a:pt x="403" y="235"/>
                    <a:pt x="235" y="101"/>
                    <a:pt x="18" y="0"/>
                  </a:cubicBezTo>
                  <a:close/>
                </a:path>
              </a:pathLst>
            </a:custGeom>
            <a:solidFill>
              <a:srgbClr val="C6AB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38"/>
            <p:cNvSpPr/>
            <p:nvPr/>
          </p:nvSpPr>
          <p:spPr>
            <a:xfrm>
              <a:off x="2180700" y="2336700"/>
              <a:ext cx="13825" cy="6300"/>
            </a:xfrm>
            <a:custGeom>
              <a:avLst/>
              <a:gdLst/>
              <a:ahLst/>
              <a:cxnLst/>
              <a:rect l="l" t="t" r="r" b="b"/>
              <a:pathLst>
                <a:path w="553" h="252" extrusionOk="0">
                  <a:moveTo>
                    <a:pt x="285" y="1"/>
                  </a:moveTo>
                  <a:cubicBezTo>
                    <a:pt x="134" y="1"/>
                    <a:pt x="0" y="68"/>
                    <a:pt x="0" y="135"/>
                  </a:cubicBezTo>
                  <a:cubicBezTo>
                    <a:pt x="0" y="185"/>
                    <a:pt x="134" y="252"/>
                    <a:pt x="285" y="252"/>
                  </a:cubicBezTo>
                  <a:cubicBezTo>
                    <a:pt x="452" y="252"/>
                    <a:pt x="553" y="185"/>
                    <a:pt x="553" y="135"/>
                  </a:cubicBezTo>
                  <a:cubicBezTo>
                    <a:pt x="553" y="68"/>
                    <a:pt x="419" y="1"/>
                    <a:pt x="285"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38"/>
            <p:cNvSpPr/>
            <p:nvPr/>
          </p:nvSpPr>
          <p:spPr>
            <a:xfrm>
              <a:off x="1963100" y="2132075"/>
              <a:ext cx="24300" cy="11750"/>
            </a:xfrm>
            <a:custGeom>
              <a:avLst/>
              <a:gdLst/>
              <a:ahLst/>
              <a:cxnLst/>
              <a:rect l="l" t="t" r="r" b="b"/>
              <a:pathLst>
                <a:path w="972" h="470" extrusionOk="0">
                  <a:moveTo>
                    <a:pt x="486" y="1"/>
                  </a:moveTo>
                  <a:cubicBezTo>
                    <a:pt x="218" y="1"/>
                    <a:pt x="0" y="101"/>
                    <a:pt x="0" y="235"/>
                  </a:cubicBezTo>
                  <a:cubicBezTo>
                    <a:pt x="0" y="369"/>
                    <a:pt x="218" y="469"/>
                    <a:pt x="486" y="469"/>
                  </a:cubicBezTo>
                  <a:cubicBezTo>
                    <a:pt x="754" y="469"/>
                    <a:pt x="971" y="369"/>
                    <a:pt x="971" y="235"/>
                  </a:cubicBezTo>
                  <a:cubicBezTo>
                    <a:pt x="971" y="101"/>
                    <a:pt x="754" y="1"/>
                    <a:pt x="486"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38"/>
            <p:cNvSpPr/>
            <p:nvPr/>
          </p:nvSpPr>
          <p:spPr>
            <a:xfrm>
              <a:off x="2230925" y="2297800"/>
              <a:ext cx="25125" cy="11725"/>
            </a:xfrm>
            <a:custGeom>
              <a:avLst/>
              <a:gdLst/>
              <a:ahLst/>
              <a:cxnLst/>
              <a:rect l="l" t="t" r="r" b="b"/>
              <a:pathLst>
                <a:path w="1005" h="469" extrusionOk="0">
                  <a:moveTo>
                    <a:pt x="502" y="0"/>
                  </a:moveTo>
                  <a:cubicBezTo>
                    <a:pt x="234" y="0"/>
                    <a:pt x="0" y="117"/>
                    <a:pt x="0" y="235"/>
                  </a:cubicBezTo>
                  <a:cubicBezTo>
                    <a:pt x="0" y="368"/>
                    <a:pt x="234" y="469"/>
                    <a:pt x="502" y="469"/>
                  </a:cubicBezTo>
                  <a:cubicBezTo>
                    <a:pt x="787" y="469"/>
                    <a:pt x="1004" y="368"/>
                    <a:pt x="1004" y="235"/>
                  </a:cubicBezTo>
                  <a:cubicBezTo>
                    <a:pt x="1004" y="117"/>
                    <a:pt x="787" y="0"/>
                    <a:pt x="502"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38"/>
            <p:cNvSpPr/>
            <p:nvPr/>
          </p:nvSpPr>
          <p:spPr>
            <a:xfrm>
              <a:off x="2044275" y="2233350"/>
              <a:ext cx="23050" cy="10475"/>
            </a:xfrm>
            <a:custGeom>
              <a:avLst/>
              <a:gdLst/>
              <a:ahLst/>
              <a:cxnLst/>
              <a:rect l="l" t="t" r="r" b="b"/>
              <a:pathLst>
                <a:path w="922" h="419" extrusionOk="0">
                  <a:moveTo>
                    <a:pt x="469" y="0"/>
                  </a:moveTo>
                  <a:cubicBezTo>
                    <a:pt x="218" y="0"/>
                    <a:pt x="1" y="101"/>
                    <a:pt x="1" y="201"/>
                  </a:cubicBezTo>
                  <a:cubicBezTo>
                    <a:pt x="1" y="335"/>
                    <a:pt x="218" y="419"/>
                    <a:pt x="469" y="419"/>
                  </a:cubicBezTo>
                  <a:cubicBezTo>
                    <a:pt x="720" y="419"/>
                    <a:pt x="921" y="335"/>
                    <a:pt x="921" y="201"/>
                  </a:cubicBezTo>
                  <a:cubicBezTo>
                    <a:pt x="921" y="67"/>
                    <a:pt x="720" y="0"/>
                    <a:pt x="4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38"/>
            <p:cNvSpPr/>
            <p:nvPr/>
          </p:nvSpPr>
          <p:spPr>
            <a:xfrm>
              <a:off x="1882325" y="2259300"/>
              <a:ext cx="23050" cy="10475"/>
            </a:xfrm>
            <a:custGeom>
              <a:avLst/>
              <a:gdLst/>
              <a:ahLst/>
              <a:cxnLst/>
              <a:rect l="l" t="t" r="r" b="b"/>
              <a:pathLst>
                <a:path w="922" h="419" extrusionOk="0">
                  <a:moveTo>
                    <a:pt x="453" y="0"/>
                  </a:moveTo>
                  <a:cubicBezTo>
                    <a:pt x="202" y="0"/>
                    <a:pt x="1" y="101"/>
                    <a:pt x="1" y="218"/>
                  </a:cubicBezTo>
                  <a:cubicBezTo>
                    <a:pt x="1" y="335"/>
                    <a:pt x="202" y="419"/>
                    <a:pt x="453" y="419"/>
                  </a:cubicBezTo>
                  <a:cubicBezTo>
                    <a:pt x="704" y="419"/>
                    <a:pt x="921" y="335"/>
                    <a:pt x="921" y="218"/>
                  </a:cubicBezTo>
                  <a:cubicBezTo>
                    <a:pt x="921" y="84"/>
                    <a:pt x="704" y="0"/>
                    <a:pt x="453"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38"/>
            <p:cNvSpPr/>
            <p:nvPr/>
          </p:nvSpPr>
          <p:spPr>
            <a:xfrm>
              <a:off x="2111225" y="2405325"/>
              <a:ext cx="28500" cy="12600"/>
            </a:xfrm>
            <a:custGeom>
              <a:avLst/>
              <a:gdLst/>
              <a:ahLst/>
              <a:cxnLst/>
              <a:rect l="l" t="t" r="r" b="b"/>
              <a:pathLst>
                <a:path w="1140" h="504" extrusionOk="0">
                  <a:moveTo>
                    <a:pt x="570" y="1"/>
                  </a:moveTo>
                  <a:cubicBezTo>
                    <a:pt x="252" y="1"/>
                    <a:pt x="1" y="118"/>
                    <a:pt x="1" y="252"/>
                  </a:cubicBezTo>
                  <a:cubicBezTo>
                    <a:pt x="1" y="403"/>
                    <a:pt x="252" y="503"/>
                    <a:pt x="570" y="503"/>
                  </a:cubicBezTo>
                  <a:cubicBezTo>
                    <a:pt x="888" y="503"/>
                    <a:pt x="1139" y="403"/>
                    <a:pt x="1139" y="252"/>
                  </a:cubicBezTo>
                  <a:cubicBezTo>
                    <a:pt x="1139" y="101"/>
                    <a:pt x="888" y="1"/>
                    <a:pt x="570" y="1"/>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38"/>
            <p:cNvSpPr/>
            <p:nvPr/>
          </p:nvSpPr>
          <p:spPr>
            <a:xfrm>
              <a:off x="1973550" y="2248425"/>
              <a:ext cx="28500" cy="12575"/>
            </a:xfrm>
            <a:custGeom>
              <a:avLst/>
              <a:gdLst/>
              <a:ahLst/>
              <a:cxnLst/>
              <a:rect l="l" t="t" r="r" b="b"/>
              <a:pathLst>
                <a:path w="1140" h="503" extrusionOk="0">
                  <a:moveTo>
                    <a:pt x="570" y="0"/>
                  </a:moveTo>
                  <a:cubicBezTo>
                    <a:pt x="252" y="0"/>
                    <a:pt x="1" y="117"/>
                    <a:pt x="1" y="251"/>
                  </a:cubicBezTo>
                  <a:cubicBezTo>
                    <a:pt x="1" y="402"/>
                    <a:pt x="252" y="502"/>
                    <a:pt x="570" y="502"/>
                  </a:cubicBezTo>
                  <a:cubicBezTo>
                    <a:pt x="888" y="502"/>
                    <a:pt x="1139" y="368"/>
                    <a:pt x="1139" y="251"/>
                  </a:cubicBezTo>
                  <a:cubicBezTo>
                    <a:pt x="1139" y="100"/>
                    <a:pt x="888"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38"/>
            <p:cNvSpPr/>
            <p:nvPr/>
          </p:nvSpPr>
          <p:spPr>
            <a:xfrm>
              <a:off x="1814125" y="2411625"/>
              <a:ext cx="28475" cy="12575"/>
            </a:xfrm>
            <a:custGeom>
              <a:avLst/>
              <a:gdLst/>
              <a:ahLst/>
              <a:cxnLst/>
              <a:rect l="l" t="t" r="r" b="b"/>
              <a:pathLst>
                <a:path w="1139" h="503" extrusionOk="0">
                  <a:moveTo>
                    <a:pt x="570" y="0"/>
                  </a:moveTo>
                  <a:cubicBezTo>
                    <a:pt x="252" y="0"/>
                    <a:pt x="0" y="101"/>
                    <a:pt x="0" y="251"/>
                  </a:cubicBezTo>
                  <a:cubicBezTo>
                    <a:pt x="0" y="385"/>
                    <a:pt x="252" y="502"/>
                    <a:pt x="570" y="502"/>
                  </a:cubicBezTo>
                  <a:cubicBezTo>
                    <a:pt x="871" y="502"/>
                    <a:pt x="1139" y="385"/>
                    <a:pt x="1139" y="251"/>
                  </a:cubicBezTo>
                  <a:cubicBezTo>
                    <a:pt x="1139" y="101"/>
                    <a:pt x="871" y="0"/>
                    <a:pt x="570"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38"/>
            <p:cNvSpPr/>
            <p:nvPr/>
          </p:nvSpPr>
          <p:spPr>
            <a:xfrm>
              <a:off x="2358550" y="2329600"/>
              <a:ext cx="28475" cy="12575"/>
            </a:xfrm>
            <a:custGeom>
              <a:avLst/>
              <a:gdLst/>
              <a:ahLst/>
              <a:cxnLst/>
              <a:rect l="l" t="t" r="r" b="b"/>
              <a:pathLst>
                <a:path w="1139" h="503" extrusionOk="0">
                  <a:moveTo>
                    <a:pt x="569" y="0"/>
                  </a:moveTo>
                  <a:cubicBezTo>
                    <a:pt x="251" y="0"/>
                    <a:pt x="0" y="117"/>
                    <a:pt x="0" y="251"/>
                  </a:cubicBezTo>
                  <a:cubicBezTo>
                    <a:pt x="0" y="385"/>
                    <a:pt x="251" y="502"/>
                    <a:pt x="569" y="502"/>
                  </a:cubicBezTo>
                  <a:cubicBezTo>
                    <a:pt x="887" y="502"/>
                    <a:pt x="1139" y="385"/>
                    <a:pt x="1139" y="251"/>
                  </a:cubicBezTo>
                  <a:cubicBezTo>
                    <a:pt x="1139" y="101"/>
                    <a:pt x="887" y="0"/>
                    <a:pt x="569" y="0"/>
                  </a:cubicBezTo>
                  <a:close/>
                </a:path>
              </a:pathLst>
            </a:custGeom>
            <a:solidFill>
              <a:srgbClr val="FFF9E8">
                <a:alpha val="415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 name="Google Shape;18942;p72">
            <a:extLst>
              <a:ext uri="{FF2B5EF4-FFF2-40B4-BE49-F238E27FC236}">
                <a16:creationId xmlns:a16="http://schemas.microsoft.com/office/drawing/2014/main" id="{B94EB9B3-8D86-B796-732C-A89F30077F5F}"/>
              </a:ext>
            </a:extLst>
          </p:cNvPr>
          <p:cNvGrpSpPr/>
          <p:nvPr/>
        </p:nvGrpSpPr>
        <p:grpSpPr>
          <a:xfrm>
            <a:off x="6264299" y="2738574"/>
            <a:ext cx="417523" cy="374252"/>
            <a:chOff x="1913012" y="2764940"/>
            <a:chExt cx="417523" cy="374252"/>
          </a:xfrm>
          <a:solidFill>
            <a:schemeClr val="tx2">
              <a:alpha val="80092"/>
            </a:schemeClr>
          </a:solidFill>
        </p:grpSpPr>
        <p:sp>
          <p:nvSpPr>
            <p:cNvPr id="5" name="Google Shape;18943;p72">
              <a:extLst>
                <a:ext uri="{FF2B5EF4-FFF2-40B4-BE49-F238E27FC236}">
                  <a16:creationId xmlns:a16="http://schemas.microsoft.com/office/drawing/2014/main" id="{A569D43E-27D6-967C-DCC3-3D1BDC5319A5}"/>
                </a:ext>
              </a:extLst>
            </p:cNvPr>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8944;p72">
              <a:extLst>
                <a:ext uri="{FF2B5EF4-FFF2-40B4-BE49-F238E27FC236}">
                  <a16:creationId xmlns:a16="http://schemas.microsoft.com/office/drawing/2014/main" id="{C943A50C-D078-55F0-99E7-1B50B7384EE5}"/>
                </a:ext>
              </a:extLst>
            </p:cNvPr>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8945;p72">
              <a:extLst>
                <a:ext uri="{FF2B5EF4-FFF2-40B4-BE49-F238E27FC236}">
                  <a16:creationId xmlns:a16="http://schemas.microsoft.com/office/drawing/2014/main" id="{92C73A0F-B4C4-CAE4-846C-BF1EF2E56C47}"/>
                </a:ext>
              </a:extLst>
            </p:cNvPr>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8946;p72">
              <a:extLst>
                <a:ext uri="{FF2B5EF4-FFF2-40B4-BE49-F238E27FC236}">
                  <a16:creationId xmlns:a16="http://schemas.microsoft.com/office/drawing/2014/main" id="{4E907828-F742-10DA-1664-37F99044051C}"/>
                </a:ext>
              </a:extLst>
            </p:cNvPr>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8947;p72">
              <a:extLst>
                <a:ext uri="{FF2B5EF4-FFF2-40B4-BE49-F238E27FC236}">
                  <a16:creationId xmlns:a16="http://schemas.microsoft.com/office/drawing/2014/main" id="{D2C9E91A-A27E-02F5-0F92-EE38A118B617}"/>
                </a:ext>
              </a:extLst>
            </p:cNvPr>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8948;p72">
              <a:extLst>
                <a:ext uri="{FF2B5EF4-FFF2-40B4-BE49-F238E27FC236}">
                  <a16:creationId xmlns:a16="http://schemas.microsoft.com/office/drawing/2014/main" id="{21FC4A94-43D7-B45C-B625-9FE31FA22C39}"/>
                </a:ext>
              </a:extLst>
            </p:cNvPr>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8949;p72">
              <a:extLst>
                <a:ext uri="{FF2B5EF4-FFF2-40B4-BE49-F238E27FC236}">
                  <a16:creationId xmlns:a16="http://schemas.microsoft.com/office/drawing/2014/main" id="{33783731-4852-411C-43F1-A1D741BAE762}"/>
                </a:ext>
              </a:extLst>
            </p:cNvPr>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8950;p72">
              <a:extLst>
                <a:ext uri="{FF2B5EF4-FFF2-40B4-BE49-F238E27FC236}">
                  <a16:creationId xmlns:a16="http://schemas.microsoft.com/office/drawing/2014/main" id="{42B76ABF-A376-31DC-562B-E1A8F8D7E372}"/>
                </a:ext>
              </a:extLst>
            </p:cNvPr>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8951;p72">
              <a:extLst>
                <a:ext uri="{FF2B5EF4-FFF2-40B4-BE49-F238E27FC236}">
                  <a16:creationId xmlns:a16="http://schemas.microsoft.com/office/drawing/2014/main" id="{9454EFFB-158A-389B-3CBE-3BB4663442EB}"/>
                </a:ext>
              </a:extLst>
            </p:cNvPr>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952;p72">
              <a:extLst>
                <a:ext uri="{FF2B5EF4-FFF2-40B4-BE49-F238E27FC236}">
                  <a16:creationId xmlns:a16="http://schemas.microsoft.com/office/drawing/2014/main" id="{995FF521-18D0-720E-79E9-07B26826C55C}"/>
                </a:ext>
              </a:extLst>
            </p:cNvPr>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953;p72">
              <a:extLst>
                <a:ext uri="{FF2B5EF4-FFF2-40B4-BE49-F238E27FC236}">
                  <a16:creationId xmlns:a16="http://schemas.microsoft.com/office/drawing/2014/main" id="{0C14FF68-EE76-2102-51D2-F0D972697CBF}"/>
                </a:ext>
              </a:extLst>
            </p:cNvPr>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954;p72">
              <a:extLst>
                <a:ext uri="{FF2B5EF4-FFF2-40B4-BE49-F238E27FC236}">
                  <a16:creationId xmlns:a16="http://schemas.microsoft.com/office/drawing/2014/main" id="{0FBE2370-607E-E7C3-44E0-8159E890B520}"/>
                </a:ext>
              </a:extLst>
            </p:cNvPr>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8891;p72">
            <a:extLst>
              <a:ext uri="{FF2B5EF4-FFF2-40B4-BE49-F238E27FC236}">
                <a16:creationId xmlns:a16="http://schemas.microsoft.com/office/drawing/2014/main" id="{37F4123C-FCB2-7E24-E130-86AF07B60407}"/>
              </a:ext>
            </a:extLst>
          </p:cNvPr>
          <p:cNvGrpSpPr/>
          <p:nvPr/>
        </p:nvGrpSpPr>
        <p:grpSpPr>
          <a:xfrm>
            <a:off x="6805596" y="2738574"/>
            <a:ext cx="504064" cy="325595"/>
            <a:chOff x="5084391" y="4183682"/>
            <a:chExt cx="504064" cy="325595"/>
          </a:xfrm>
          <a:solidFill>
            <a:schemeClr val="tx2">
              <a:alpha val="60000"/>
            </a:schemeClr>
          </a:solidFill>
        </p:grpSpPr>
        <p:sp>
          <p:nvSpPr>
            <p:cNvPr id="18" name="Google Shape;18892;p72">
              <a:extLst>
                <a:ext uri="{FF2B5EF4-FFF2-40B4-BE49-F238E27FC236}">
                  <a16:creationId xmlns:a16="http://schemas.microsoft.com/office/drawing/2014/main" id="{E1B02ECB-0DCD-83D4-B760-5BF51C0958D4}"/>
                </a:ext>
              </a:extLst>
            </p:cNvPr>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893;p72">
              <a:extLst>
                <a:ext uri="{FF2B5EF4-FFF2-40B4-BE49-F238E27FC236}">
                  <a16:creationId xmlns:a16="http://schemas.microsoft.com/office/drawing/2014/main" id="{975937A9-E2C1-E8B0-2A96-DD38D2275722}"/>
                </a:ext>
              </a:extLst>
            </p:cNvPr>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8894;p72">
              <a:extLst>
                <a:ext uri="{FF2B5EF4-FFF2-40B4-BE49-F238E27FC236}">
                  <a16:creationId xmlns:a16="http://schemas.microsoft.com/office/drawing/2014/main" id="{A8F2B25E-9EC3-438A-FDCA-58571A6C42B6}"/>
                </a:ext>
              </a:extLst>
            </p:cNvPr>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8895;p72">
              <a:extLst>
                <a:ext uri="{FF2B5EF4-FFF2-40B4-BE49-F238E27FC236}">
                  <a16:creationId xmlns:a16="http://schemas.microsoft.com/office/drawing/2014/main" id="{D9B4A65A-567D-91A1-C420-8AF7B085D443}"/>
                </a:ext>
              </a:extLst>
            </p:cNvPr>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8896;p72">
              <a:extLst>
                <a:ext uri="{FF2B5EF4-FFF2-40B4-BE49-F238E27FC236}">
                  <a16:creationId xmlns:a16="http://schemas.microsoft.com/office/drawing/2014/main" id="{B435ABC4-7A40-0AD5-E1E4-40EFFEC3780A}"/>
                </a:ext>
              </a:extLst>
            </p:cNvPr>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8897;p72">
              <a:extLst>
                <a:ext uri="{FF2B5EF4-FFF2-40B4-BE49-F238E27FC236}">
                  <a16:creationId xmlns:a16="http://schemas.microsoft.com/office/drawing/2014/main" id="{59100350-5400-AEA4-E335-D20363ECB036}"/>
                </a:ext>
              </a:extLst>
            </p:cNvPr>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8898;p72">
              <a:extLst>
                <a:ext uri="{FF2B5EF4-FFF2-40B4-BE49-F238E27FC236}">
                  <a16:creationId xmlns:a16="http://schemas.microsoft.com/office/drawing/2014/main" id="{DFD169B0-7FDC-1B8D-08AE-0BA62F091383}"/>
                </a:ext>
              </a:extLst>
            </p:cNvPr>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899;p72">
              <a:extLst>
                <a:ext uri="{FF2B5EF4-FFF2-40B4-BE49-F238E27FC236}">
                  <a16:creationId xmlns:a16="http://schemas.microsoft.com/office/drawing/2014/main" id="{48941E15-B83C-A39A-78A9-1FFCFBC94031}"/>
                </a:ext>
              </a:extLst>
            </p:cNvPr>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8900;p72">
              <a:extLst>
                <a:ext uri="{FF2B5EF4-FFF2-40B4-BE49-F238E27FC236}">
                  <a16:creationId xmlns:a16="http://schemas.microsoft.com/office/drawing/2014/main" id="{1350A52A-94A0-94D7-E08A-BB9646997619}"/>
                </a:ext>
              </a:extLst>
            </p:cNvPr>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8901;p72">
              <a:extLst>
                <a:ext uri="{FF2B5EF4-FFF2-40B4-BE49-F238E27FC236}">
                  <a16:creationId xmlns:a16="http://schemas.microsoft.com/office/drawing/2014/main" id="{159F255D-BD27-A8AD-D539-DB3A3795AB6D}"/>
                </a:ext>
              </a:extLst>
            </p:cNvPr>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8902;p72">
              <a:extLst>
                <a:ext uri="{FF2B5EF4-FFF2-40B4-BE49-F238E27FC236}">
                  <a16:creationId xmlns:a16="http://schemas.microsoft.com/office/drawing/2014/main" id="{E3F6EDDD-BB4C-A152-122D-33AAE41E705E}"/>
                </a:ext>
              </a:extLst>
            </p:cNvPr>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8903;p72">
              <a:extLst>
                <a:ext uri="{FF2B5EF4-FFF2-40B4-BE49-F238E27FC236}">
                  <a16:creationId xmlns:a16="http://schemas.microsoft.com/office/drawing/2014/main" id="{07C10A3E-D318-4E95-9688-07512299AAB6}"/>
                </a:ext>
              </a:extLst>
            </p:cNvPr>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8904;p72">
              <a:extLst>
                <a:ext uri="{FF2B5EF4-FFF2-40B4-BE49-F238E27FC236}">
                  <a16:creationId xmlns:a16="http://schemas.microsoft.com/office/drawing/2014/main" id="{83526A2E-3483-9F6D-DB9E-A900E3B01ADF}"/>
                </a:ext>
              </a:extLst>
            </p:cNvPr>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8905;p72">
              <a:extLst>
                <a:ext uri="{FF2B5EF4-FFF2-40B4-BE49-F238E27FC236}">
                  <a16:creationId xmlns:a16="http://schemas.microsoft.com/office/drawing/2014/main" id="{633B405D-1902-CEED-B0CB-C8790263FDEC}"/>
                </a:ext>
              </a:extLst>
            </p:cNvPr>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8906;p72">
              <a:extLst>
                <a:ext uri="{FF2B5EF4-FFF2-40B4-BE49-F238E27FC236}">
                  <a16:creationId xmlns:a16="http://schemas.microsoft.com/office/drawing/2014/main" id="{DAAA5C5C-A90E-9F4D-34E5-EC35D79F008A}"/>
                </a:ext>
              </a:extLst>
            </p:cNvPr>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8907;p72">
              <a:extLst>
                <a:ext uri="{FF2B5EF4-FFF2-40B4-BE49-F238E27FC236}">
                  <a16:creationId xmlns:a16="http://schemas.microsoft.com/office/drawing/2014/main" id="{21EF2EE6-328E-1416-CC2F-5E95005E8778}"/>
                </a:ext>
              </a:extLst>
            </p:cNvPr>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18809;p72">
            <a:extLst>
              <a:ext uri="{FF2B5EF4-FFF2-40B4-BE49-F238E27FC236}">
                <a16:creationId xmlns:a16="http://schemas.microsoft.com/office/drawing/2014/main" id="{176020B0-05C0-7F04-93E6-F9D90F5D3D36}"/>
              </a:ext>
            </a:extLst>
          </p:cNvPr>
          <p:cNvGrpSpPr/>
          <p:nvPr/>
        </p:nvGrpSpPr>
        <p:grpSpPr>
          <a:xfrm>
            <a:off x="7461906" y="2750690"/>
            <a:ext cx="378902" cy="264065"/>
            <a:chOff x="7960705" y="3736235"/>
            <a:chExt cx="378902" cy="264065"/>
          </a:xfrm>
          <a:solidFill>
            <a:schemeClr val="tx2">
              <a:alpha val="63000"/>
            </a:schemeClr>
          </a:solidFill>
        </p:grpSpPr>
        <p:sp>
          <p:nvSpPr>
            <p:cNvPr id="46" name="Google Shape;18810;p72">
              <a:extLst>
                <a:ext uri="{FF2B5EF4-FFF2-40B4-BE49-F238E27FC236}">
                  <a16:creationId xmlns:a16="http://schemas.microsoft.com/office/drawing/2014/main" id="{84C8D73A-BF4F-AA66-EAF8-86A9B6AD30B6}"/>
                </a:ext>
              </a:extLst>
            </p:cNvPr>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8811;p72">
              <a:extLst>
                <a:ext uri="{FF2B5EF4-FFF2-40B4-BE49-F238E27FC236}">
                  <a16:creationId xmlns:a16="http://schemas.microsoft.com/office/drawing/2014/main" id="{06E1E314-3176-B8DB-8974-BB8B88635204}"/>
                </a:ext>
              </a:extLst>
            </p:cNvPr>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8812;p72">
              <a:extLst>
                <a:ext uri="{FF2B5EF4-FFF2-40B4-BE49-F238E27FC236}">
                  <a16:creationId xmlns:a16="http://schemas.microsoft.com/office/drawing/2014/main" id="{0EF16F51-B1AE-E171-B609-5CC5727A9139}"/>
                </a:ext>
              </a:extLst>
            </p:cNvPr>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8813;p72">
              <a:extLst>
                <a:ext uri="{FF2B5EF4-FFF2-40B4-BE49-F238E27FC236}">
                  <a16:creationId xmlns:a16="http://schemas.microsoft.com/office/drawing/2014/main" id="{54F8D578-5E96-B983-333B-84BAC4AD6549}"/>
                </a:ext>
              </a:extLst>
            </p:cNvPr>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8814;p72">
              <a:extLst>
                <a:ext uri="{FF2B5EF4-FFF2-40B4-BE49-F238E27FC236}">
                  <a16:creationId xmlns:a16="http://schemas.microsoft.com/office/drawing/2014/main" id="{CE151323-DFE8-2A6D-FFE7-FC04A1667D25}"/>
                </a:ext>
              </a:extLst>
            </p:cNvPr>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8815;p72">
              <a:extLst>
                <a:ext uri="{FF2B5EF4-FFF2-40B4-BE49-F238E27FC236}">
                  <a16:creationId xmlns:a16="http://schemas.microsoft.com/office/drawing/2014/main" id="{5A1531BA-B957-5598-4F0F-C5052657EE50}"/>
                </a:ext>
              </a:extLst>
            </p:cNvPr>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8816;p72">
              <a:extLst>
                <a:ext uri="{FF2B5EF4-FFF2-40B4-BE49-F238E27FC236}">
                  <a16:creationId xmlns:a16="http://schemas.microsoft.com/office/drawing/2014/main" id="{8F96CBB0-BDDD-5805-C146-1B81888A04C2}"/>
                </a:ext>
              </a:extLst>
            </p:cNvPr>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8817;p72">
              <a:extLst>
                <a:ext uri="{FF2B5EF4-FFF2-40B4-BE49-F238E27FC236}">
                  <a16:creationId xmlns:a16="http://schemas.microsoft.com/office/drawing/2014/main" id="{C913DB6D-3D8B-276C-24A9-E4EF06D76E2D}"/>
                </a:ext>
              </a:extLst>
            </p:cNvPr>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8818;p72">
              <a:extLst>
                <a:ext uri="{FF2B5EF4-FFF2-40B4-BE49-F238E27FC236}">
                  <a16:creationId xmlns:a16="http://schemas.microsoft.com/office/drawing/2014/main" id="{D713133B-5F9F-213F-2000-03AB1FE12B8C}"/>
                </a:ext>
              </a:extLst>
            </p:cNvPr>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8819;p72">
              <a:extLst>
                <a:ext uri="{FF2B5EF4-FFF2-40B4-BE49-F238E27FC236}">
                  <a16:creationId xmlns:a16="http://schemas.microsoft.com/office/drawing/2014/main" id="{0B4FE156-975E-8013-33A4-940DCF6CA4E8}"/>
                </a:ext>
              </a:extLst>
            </p:cNvPr>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8820;p72">
              <a:extLst>
                <a:ext uri="{FF2B5EF4-FFF2-40B4-BE49-F238E27FC236}">
                  <a16:creationId xmlns:a16="http://schemas.microsoft.com/office/drawing/2014/main" id="{CC60144D-7D1A-0A75-F895-C1C359A55BBE}"/>
                </a:ext>
              </a:extLst>
            </p:cNvPr>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8821;p72">
              <a:extLst>
                <a:ext uri="{FF2B5EF4-FFF2-40B4-BE49-F238E27FC236}">
                  <a16:creationId xmlns:a16="http://schemas.microsoft.com/office/drawing/2014/main" id="{4C2FA309-28B3-D07E-125C-A1D57475769B}"/>
                </a:ext>
              </a:extLst>
            </p:cNvPr>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8822;p72">
              <a:extLst>
                <a:ext uri="{FF2B5EF4-FFF2-40B4-BE49-F238E27FC236}">
                  <a16:creationId xmlns:a16="http://schemas.microsoft.com/office/drawing/2014/main" id="{A9B5A66B-5BEE-3C76-6CD3-4422CAD2D1D8}"/>
                </a:ext>
              </a:extLst>
            </p:cNvPr>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8823;p72">
              <a:extLst>
                <a:ext uri="{FF2B5EF4-FFF2-40B4-BE49-F238E27FC236}">
                  <a16:creationId xmlns:a16="http://schemas.microsoft.com/office/drawing/2014/main" id="{04619B8C-E3FE-5F67-0058-92250EF261A1}"/>
                </a:ext>
              </a:extLst>
            </p:cNvPr>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74" name="Google Shape;11643;p38">
            <a:extLst>
              <a:ext uri="{FF2B5EF4-FFF2-40B4-BE49-F238E27FC236}">
                <a16:creationId xmlns:a16="http://schemas.microsoft.com/office/drawing/2014/main" id="{BFC9E6AB-2135-F41A-D3CC-C07E67A04D8D}"/>
              </a:ext>
            </a:extLst>
          </p:cNvPr>
          <p:cNvSpPr txBox="1">
            <a:spLocks/>
          </p:cNvSpPr>
          <p:nvPr/>
        </p:nvSpPr>
        <p:spPr>
          <a:xfrm>
            <a:off x="799628" y="1359020"/>
            <a:ext cx="3480600" cy="23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sz="2200" dirty="0">
                <a:solidFill>
                  <a:schemeClr val="accent5"/>
                </a:solidFill>
              </a:rPr>
              <a:t>Net Worth</a:t>
            </a:r>
          </a:p>
        </p:txBody>
      </p:sp>
      <p:sp>
        <p:nvSpPr>
          <p:cNvPr id="11875" name="Google Shape;11649;p38">
            <a:extLst>
              <a:ext uri="{FF2B5EF4-FFF2-40B4-BE49-F238E27FC236}">
                <a16:creationId xmlns:a16="http://schemas.microsoft.com/office/drawing/2014/main" id="{70D5D9D2-0D69-9459-A256-6F74DBAD4E35}"/>
              </a:ext>
            </a:extLst>
          </p:cNvPr>
          <p:cNvSpPr txBox="1">
            <a:spLocks/>
          </p:cNvSpPr>
          <p:nvPr/>
        </p:nvSpPr>
        <p:spPr>
          <a:xfrm>
            <a:off x="4658404" y="1359020"/>
            <a:ext cx="3483900" cy="23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sz="2200">
                <a:solidFill>
                  <a:schemeClr val="accent5"/>
                </a:solidFill>
              </a:rPr>
              <a:t>Age</a:t>
            </a:r>
            <a:endParaRPr lang="en-US" sz="2200" dirty="0">
              <a:solidFill>
                <a:schemeClr val="accent5"/>
              </a:solidFill>
            </a:endParaRPr>
          </a:p>
        </p:txBody>
      </p:sp>
      <p:sp>
        <p:nvSpPr>
          <p:cNvPr id="11876" name="Google Shape;11650;p38">
            <a:extLst>
              <a:ext uri="{FF2B5EF4-FFF2-40B4-BE49-F238E27FC236}">
                <a16:creationId xmlns:a16="http://schemas.microsoft.com/office/drawing/2014/main" id="{00067DE3-DD0A-5911-DFB7-7FBDB60CC269}"/>
              </a:ext>
            </a:extLst>
          </p:cNvPr>
          <p:cNvSpPr txBox="1">
            <a:spLocks/>
          </p:cNvSpPr>
          <p:nvPr/>
        </p:nvSpPr>
        <p:spPr>
          <a:xfrm>
            <a:off x="4848581" y="1992501"/>
            <a:ext cx="740100" cy="23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 dirty="0"/>
              <a:t>18-34</a:t>
            </a:r>
          </a:p>
        </p:txBody>
      </p:sp>
      <p:sp>
        <p:nvSpPr>
          <p:cNvPr id="11877" name="Google Shape;11650;p38">
            <a:extLst>
              <a:ext uri="{FF2B5EF4-FFF2-40B4-BE49-F238E27FC236}">
                <a16:creationId xmlns:a16="http://schemas.microsoft.com/office/drawing/2014/main" id="{593830EF-16E1-A72E-1FF1-295F4DD0BA45}"/>
              </a:ext>
            </a:extLst>
          </p:cNvPr>
          <p:cNvSpPr txBox="1">
            <a:spLocks/>
          </p:cNvSpPr>
          <p:nvPr/>
        </p:nvSpPr>
        <p:spPr>
          <a:xfrm>
            <a:off x="913431" y="2112351"/>
            <a:ext cx="2316677" cy="23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 dirty="0"/>
              <a:t>Less than $250,000</a:t>
            </a:r>
          </a:p>
          <a:p>
            <a:pPr marL="0" indent="0">
              <a:lnSpc>
                <a:spcPct val="100000"/>
              </a:lnSpc>
              <a:buFont typeface="Epilogue"/>
              <a:buNone/>
            </a:pPr>
            <a:endParaRPr lang="en" dirty="0"/>
          </a:p>
        </p:txBody>
      </p:sp>
      <p:sp>
        <p:nvSpPr>
          <p:cNvPr id="11878" name="Google Shape;12865;p51">
            <a:extLst>
              <a:ext uri="{FF2B5EF4-FFF2-40B4-BE49-F238E27FC236}">
                <a16:creationId xmlns:a16="http://schemas.microsoft.com/office/drawing/2014/main" id="{946D1FB9-CABD-B5E1-251A-B3DDE3BB3F66}"/>
              </a:ext>
            </a:extLst>
          </p:cNvPr>
          <p:cNvSpPr txBox="1">
            <a:spLocks/>
          </p:cNvSpPr>
          <p:nvPr/>
        </p:nvSpPr>
        <p:spPr>
          <a:xfrm>
            <a:off x="918822" y="1525251"/>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3+</a:t>
            </a:r>
          </a:p>
        </p:txBody>
      </p:sp>
      <p:sp>
        <p:nvSpPr>
          <p:cNvPr id="11879" name="Google Shape;12865;p51">
            <a:extLst>
              <a:ext uri="{FF2B5EF4-FFF2-40B4-BE49-F238E27FC236}">
                <a16:creationId xmlns:a16="http://schemas.microsoft.com/office/drawing/2014/main" id="{69FFA985-E098-2A20-B32A-527829508EEF}"/>
              </a:ext>
            </a:extLst>
          </p:cNvPr>
          <p:cNvSpPr txBox="1">
            <a:spLocks/>
          </p:cNvSpPr>
          <p:nvPr/>
        </p:nvSpPr>
        <p:spPr>
          <a:xfrm>
            <a:off x="4781083" y="1515045"/>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1.3+</a:t>
            </a:r>
          </a:p>
        </p:txBody>
      </p:sp>
      <p:sp>
        <p:nvSpPr>
          <p:cNvPr id="11882" name="Google Shape;12865;p51">
            <a:extLst>
              <a:ext uri="{FF2B5EF4-FFF2-40B4-BE49-F238E27FC236}">
                <a16:creationId xmlns:a16="http://schemas.microsoft.com/office/drawing/2014/main" id="{214BCA07-F706-ACAB-94B0-3B3F3AE1E171}"/>
              </a:ext>
            </a:extLst>
          </p:cNvPr>
          <p:cNvSpPr txBox="1">
            <a:spLocks/>
          </p:cNvSpPr>
          <p:nvPr/>
        </p:nvSpPr>
        <p:spPr>
          <a:xfrm>
            <a:off x="4848581" y="3029044"/>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1.3+</a:t>
            </a:r>
          </a:p>
        </p:txBody>
      </p:sp>
      <p:grpSp>
        <p:nvGrpSpPr>
          <p:cNvPr id="11883" name="Google Shape;18779;p72">
            <a:extLst>
              <a:ext uri="{FF2B5EF4-FFF2-40B4-BE49-F238E27FC236}">
                <a16:creationId xmlns:a16="http://schemas.microsoft.com/office/drawing/2014/main" id="{01DF354E-9CA1-FB40-A79C-EA2C97476891}"/>
              </a:ext>
            </a:extLst>
          </p:cNvPr>
          <p:cNvGrpSpPr/>
          <p:nvPr/>
        </p:nvGrpSpPr>
        <p:grpSpPr>
          <a:xfrm>
            <a:off x="3143144" y="1318802"/>
            <a:ext cx="371966" cy="256420"/>
            <a:chOff x="6871342" y="3740044"/>
            <a:chExt cx="371966" cy="256420"/>
          </a:xfrm>
          <a:solidFill>
            <a:schemeClr val="tx2">
              <a:alpha val="44139"/>
            </a:schemeClr>
          </a:solidFill>
        </p:grpSpPr>
        <p:sp>
          <p:nvSpPr>
            <p:cNvPr id="11884" name="Google Shape;18780;p72">
              <a:extLst>
                <a:ext uri="{FF2B5EF4-FFF2-40B4-BE49-F238E27FC236}">
                  <a16:creationId xmlns:a16="http://schemas.microsoft.com/office/drawing/2014/main" id="{7EB47B0E-F1AB-B545-9687-123422A7B16B}"/>
                </a:ext>
              </a:extLst>
            </p:cNvPr>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8781;p72">
              <a:extLst>
                <a:ext uri="{FF2B5EF4-FFF2-40B4-BE49-F238E27FC236}">
                  <a16:creationId xmlns:a16="http://schemas.microsoft.com/office/drawing/2014/main" id="{195B027B-7EB4-F748-078D-95FB0D1CE870}"/>
                </a:ext>
              </a:extLst>
            </p:cNvPr>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8782;p72">
              <a:extLst>
                <a:ext uri="{FF2B5EF4-FFF2-40B4-BE49-F238E27FC236}">
                  <a16:creationId xmlns:a16="http://schemas.microsoft.com/office/drawing/2014/main" id="{FA9F3FF4-3963-79F5-D65E-101F3A51F679}"/>
                </a:ext>
              </a:extLst>
            </p:cNvPr>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8783;p72">
              <a:extLst>
                <a:ext uri="{FF2B5EF4-FFF2-40B4-BE49-F238E27FC236}">
                  <a16:creationId xmlns:a16="http://schemas.microsoft.com/office/drawing/2014/main" id="{24991AE0-CD6D-839A-6076-A8B24F5A8A32}"/>
                </a:ext>
              </a:extLst>
            </p:cNvPr>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8784;p72">
              <a:extLst>
                <a:ext uri="{FF2B5EF4-FFF2-40B4-BE49-F238E27FC236}">
                  <a16:creationId xmlns:a16="http://schemas.microsoft.com/office/drawing/2014/main" id="{61AA1653-91A3-65A0-60AB-A55755A9D7EC}"/>
                </a:ext>
              </a:extLst>
            </p:cNvPr>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8785;p72">
              <a:extLst>
                <a:ext uri="{FF2B5EF4-FFF2-40B4-BE49-F238E27FC236}">
                  <a16:creationId xmlns:a16="http://schemas.microsoft.com/office/drawing/2014/main" id="{0EA686E1-5130-1DC1-A541-383E7292B97F}"/>
                </a:ext>
              </a:extLst>
            </p:cNvPr>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8786;p72">
              <a:extLst>
                <a:ext uri="{FF2B5EF4-FFF2-40B4-BE49-F238E27FC236}">
                  <a16:creationId xmlns:a16="http://schemas.microsoft.com/office/drawing/2014/main" id="{1772FB35-2E81-7DD3-D1C1-DC3693ED5153}"/>
                </a:ext>
              </a:extLst>
            </p:cNvPr>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8787;p72">
              <a:extLst>
                <a:ext uri="{FF2B5EF4-FFF2-40B4-BE49-F238E27FC236}">
                  <a16:creationId xmlns:a16="http://schemas.microsoft.com/office/drawing/2014/main" id="{3B4D87E3-578D-B4C4-602F-54FD4588AA88}"/>
                </a:ext>
              </a:extLst>
            </p:cNvPr>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8788;p72">
              <a:extLst>
                <a:ext uri="{FF2B5EF4-FFF2-40B4-BE49-F238E27FC236}">
                  <a16:creationId xmlns:a16="http://schemas.microsoft.com/office/drawing/2014/main" id="{66ADACD7-1E0B-F043-6428-82EE36161F81}"/>
                </a:ext>
              </a:extLst>
            </p:cNvPr>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8789;p72">
              <a:extLst>
                <a:ext uri="{FF2B5EF4-FFF2-40B4-BE49-F238E27FC236}">
                  <a16:creationId xmlns:a16="http://schemas.microsoft.com/office/drawing/2014/main" id="{77C2A206-B98A-7BA0-7A06-1E60CD34DCE3}"/>
                </a:ext>
              </a:extLst>
            </p:cNvPr>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8790;p72">
              <a:extLst>
                <a:ext uri="{FF2B5EF4-FFF2-40B4-BE49-F238E27FC236}">
                  <a16:creationId xmlns:a16="http://schemas.microsoft.com/office/drawing/2014/main" id="{F7E8BF01-3A84-D7CA-180B-44AF04AE156F}"/>
                </a:ext>
              </a:extLst>
            </p:cNvPr>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8791;p72">
              <a:extLst>
                <a:ext uri="{FF2B5EF4-FFF2-40B4-BE49-F238E27FC236}">
                  <a16:creationId xmlns:a16="http://schemas.microsoft.com/office/drawing/2014/main" id="{73A9FD87-557A-BFF7-B716-74FD35FEA669}"/>
                </a:ext>
              </a:extLst>
            </p:cNvPr>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23872;p75">
            <a:extLst>
              <a:ext uri="{FF2B5EF4-FFF2-40B4-BE49-F238E27FC236}">
                <a16:creationId xmlns:a16="http://schemas.microsoft.com/office/drawing/2014/main" id="{D88D63FF-0361-3520-D2A8-EF83D8BBCBB1}"/>
              </a:ext>
            </a:extLst>
          </p:cNvPr>
          <p:cNvGrpSpPr/>
          <p:nvPr/>
        </p:nvGrpSpPr>
        <p:grpSpPr>
          <a:xfrm>
            <a:off x="5999524" y="1265247"/>
            <a:ext cx="274550" cy="354754"/>
            <a:chOff x="5794745" y="1502999"/>
            <a:chExt cx="274550" cy="354754"/>
          </a:xfrm>
          <a:solidFill>
            <a:schemeClr val="tx2">
              <a:alpha val="28000"/>
            </a:schemeClr>
          </a:solidFill>
        </p:grpSpPr>
        <p:sp>
          <p:nvSpPr>
            <p:cNvPr id="11618" name="Google Shape;23873;p75">
              <a:extLst>
                <a:ext uri="{FF2B5EF4-FFF2-40B4-BE49-F238E27FC236}">
                  <a16:creationId xmlns:a16="http://schemas.microsoft.com/office/drawing/2014/main" id="{7C7EF82F-74C9-9C07-A4C6-3DE57FEA712D}"/>
                </a:ext>
              </a:extLst>
            </p:cNvPr>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23874;p75">
              <a:extLst>
                <a:ext uri="{FF2B5EF4-FFF2-40B4-BE49-F238E27FC236}">
                  <a16:creationId xmlns:a16="http://schemas.microsoft.com/office/drawing/2014/main" id="{475422E2-56BE-F3D6-C1CB-B8C36823DFC2}"/>
                </a:ext>
              </a:extLst>
            </p:cNvPr>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23875;p75">
              <a:extLst>
                <a:ext uri="{FF2B5EF4-FFF2-40B4-BE49-F238E27FC236}">
                  <a16:creationId xmlns:a16="http://schemas.microsoft.com/office/drawing/2014/main" id="{29917AFC-89A6-6889-4050-6288A3FFEBA9}"/>
                </a:ext>
              </a:extLst>
            </p:cNvPr>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23876;p75">
              <a:extLst>
                <a:ext uri="{FF2B5EF4-FFF2-40B4-BE49-F238E27FC236}">
                  <a16:creationId xmlns:a16="http://schemas.microsoft.com/office/drawing/2014/main" id="{8FF5ED29-6CA0-C640-8DD0-7984BDFC1B6B}"/>
                </a:ext>
              </a:extLst>
            </p:cNvPr>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23877;p75">
              <a:extLst>
                <a:ext uri="{FF2B5EF4-FFF2-40B4-BE49-F238E27FC236}">
                  <a16:creationId xmlns:a16="http://schemas.microsoft.com/office/drawing/2014/main" id="{BD4F581F-15E1-1CE9-FD73-1AFD88C2D24F}"/>
                </a:ext>
              </a:extLst>
            </p:cNvPr>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23878;p75">
              <a:extLst>
                <a:ext uri="{FF2B5EF4-FFF2-40B4-BE49-F238E27FC236}">
                  <a16:creationId xmlns:a16="http://schemas.microsoft.com/office/drawing/2014/main" id="{D0117813-B7E6-66B7-BF7F-310D0DBDD4B5}"/>
                </a:ext>
              </a:extLst>
            </p:cNvPr>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23879;p75">
              <a:extLst>
                <a:ext uri="{FF2B5EF4-FFF2-40B4-BE49-F238E27FC236}">
                  <a16:creationId xmlns:a16="http://schemas.microsoft.com/office/drawing/2014/main" id="{EA7F4FBE-47BE-BB96-3855-6D1AD438AF94}"/>
                </a:ext>
              </a:extLst>
            </p:cNvPr>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23880;p75">
              <a:extLst>
                <a:ext uri="{FF2B5EF4-FFF2-40B4-BE49-F238E27FC236}">
                  <a16:creationId xmlns:a16="http://schemas.microsoft.com/office/drawing/2014/main" id="{A76A4D30-28EA-5F1F-8C53-9E5FD0F82247}"/>
                </a:ext>
              </a:extLst>
            </p:cNvPr>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23881;p75">
              <a:extLst>
                <a:ext uri="{FF2B5EF4-FFF2-40B4-BE49-F238E27FC236}">
                  <a16:creationId xmlns:a16="http://schemas.microsoft.com/office/drawing/2014/main" id="{AFA8878D-5989-3DC8-4065-CA3F431CD042}"/>
                </a:ext>
              </a:extLst>
            </p:cNvPr>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23882;p75">
              <a:extLst>
                <a:ext uri="{FF2B5EF4-FFF2-40B4-BE49-F238E27FC236}">
                  <a16:creationId xmlns:a16="http://schemas.microsoft.com/office/drawing/2014/main" id="{BCECCB36-FF34-0B96-CC2C-235D7ED3BFE5}"/>
                </a:ext>
              </a:extLst>
            </p:cNvPr>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23883;p75">
              <a:extLst>
                <a:ext uri="{FF2B5EF4-FFF2-40B4-BE49-F238E27FC236}">
                  <a16:creationId xmlns:a16="http://schemas.microsoft.com/office/drawing/2014/main" id="{B73E6CB1-B165-BF60-7584-6DC998B406F6}"/>
                </a:ext>
              </a:extLst>
            </p:cNvPr>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23884;p75">
              <a:extLst>
                <a:ext uri="{FF2B5EF4-FFF2-40B4-BE49-F238E27FC236}">
                  <a16:creationId xmlns:a16="http://schemas.microsoft.com/office/drawing/2014/main" id="{979AD0E3-D329-1747-6174-92EDDE162F3A}"/>
                </a:ext>
              </a:extLst>
            </p:cNvPr>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23885;p75">
              <a:extLst>
                <a:ext uri="{FF2B5EF4-FFF2-40B4-BE49-F238E27FC236}">
                  <a16:creationId xmlns:a16="http://schemas.microsoft.com/office/drawing/2014/main" id="{D9C2FEA9-3242-B6E6-EE2C-2C16EA572694}"/>
                </a:ext>
              </a:extLst>
            </p:cNvPr>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23886;p75">
              <a:extLst>
                <a:ext uri="{FF2B5EF4-FFF2-40B4-BE49-F238E27FC236}">
                  <a16:creationId xmlns:a16="http://schemas.microsoft.com/office/drawing/2014/main" id="{943C1976-130C-976A-E822-8DA2B5583250}"/>
                </a:ext>
              </a:extLst>
            </p:cNvPr>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23887;p75">
              <a:extLst>
                <a:ext uri="{FF2B5EF4-FFF2-40B4-BE49-F238E27FC236}">
                  <a16:creationId xmlns:a16="http://schemas.microsoft.com/office/drawing/2014/main" id="{3C1B3A70-7939-B78C-FFFA-EBAD96884FA2}"/>
                </a:ext>
              </a:extLst>
            </p:cNvPr>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23888;p75">
              <a:extLst>
                <a:ext uri="{FF2B5EF4-FFF2-40B4-BE49-F238E27FC236}">
                  <a16:creationId xmlns:a16="http://schemas.microsoft.com/office/drawing/2014/main" id="{98D34CE4-8FA0-6E43-20DD-00BAA0AE288F}"/>
                </a:ext>
              </a:extLst>
            </p:cNvPr>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23889;p75">
              <a:extLst>
                <a:ext uri="{FF2B5EF4-FFF2-40B4-BE49-F238E27FC236}">
                  <a16:creationId xmlns:a16="http://schemas.microsoft.com/office/drawing/2014/main" id="{FEB8E440-3DB5-08B1-2569-C2532FA97DAD}"/>
                </a:ext>
              </a:extLst>
            </p:cNvPr>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23890;p75">
              <a:extLst>
                <a:ext uri="{FF2B5EF4-FFF2-40B4-BE49-F238E27FC236}">
                  <a16:creationId xmlns:a16="http://schemas.microsoft.com/office/drawing/2014/main" id="{85CF5DB4-332F-578A-83C0-0755392E7CE0}"/>
                </a:ext>
              </a:extLst>
            </p:cNvPr>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23891;p75">
              <a:extLst>
                <a:ext uri="{FF2B5EF4-FFF2-40B4-BE49-F238E27FC236}">
                  <a16:creationId xmlns:a16="http://schemas.microsoft.com/office/drawing/2014/main" id="{EA88A13C-A275-0FD3-78A2-32048A208EB3}"/>
                </a:ext>
              </a:extLst>
            </p:cNvPr>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23892;p75">
              <a:extLst>
                <a:ext uri="{FF2B5EF4-FFF2-40B4-BE49-F238E27FC236}">
                  <a16:creationId xmlns:a16="http://schemas.microsoft.com/office/drawing/2014/main" id="{45D17023-F625-9C47-4F86-176EE1C9F9B4}"/>
                </a:ext>
              </a:extLst>
            </p:cNvPr>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23893;p75">
              <a:extLst>
                <a:ext uri="{FF2B5EF4-FFF2-40B4-BE49-F238E27FC236}">
                  <a16:creationId xmlns:a16="http://schemas.microsoft.com/office/drawing/2014/main" id="{30D650AE-3D64-D12D-FC2F-2D034B3B0009}"/>
                </a:ext>
              </a:extLst>
            </p:cNvPr>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23894;p75">
              <a:extLst>
                <a:ext uri="{FF2B5EF4-FFF2-40B4-BE49-F238E27FC236}">
                  <a16:creationId xmlns:a16="http://schemas.microsoft.com/office/drawing/2014/main" id="{50229CE8-96EA-958E-B989-2A08C88BEE5B}"/>
                </a:ext>
              </a:extLst>
            </p:cNvPr>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23895;p75">
              <a:extLst>
                <a:ext uri="{FF2B5EF4-FFF2-40B4-BE49-F238E27FC236}">
                  <a16:creationId xmlns:a16="http://schemas.microsoft.com/office/drawing/2014/main" id="{8D0185E5-8607-7C03-F52D-B5B09AAC69A2}"/>
                </a:ext>
              </a:extLst>
            </p:cNvPr>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24430;p75">
            <a:extLst>
              <a:ext uri="{FF2B5EF4-FFF2-40B4-BE49-F238E27FC236}">
                <a16:creationId xmlns:a16="http://schemas.microsoft.com/office/drawing/2014/main" id="{CEE7D9C2-0F60-5C15-F51D-7ACC4442960C}"/>
              </a:ext>
            </a:extLst>
          </p:cNvPr>
          <p:cNvGrpSpPr/>
          <p:nvPr/>
        </p:nvGrpSpPr>
        <p:grpSpPr>
          <a:xfrm>
            <a:off x="6545251" y="1259604"/>
            <a:ext cx="263316" cy="354728"/>
            <a:chOff x="8062968" y="2419290"/>
            <a:chExt cx="263316" cy="354728"/>
          </a:xfrm>
          <a:solidFill>
            <a:schemeClr val="tx2">
              <a:alpha val="28000"/>
            </a:schemeClr>
          </a:solidFill>
        </p:grpSpPr>
        <p:sp>
          <p:nvSpPr>
            <p:cNvPr id="11642" name="Google Shape;24431;p75">
              <a:extLst>
                <a:ext uri="{FF2B5EF4-FFF2-40B4-BE49-F238E27FC236}">
                  <a16:creationId xmlns:a16="http://schemas.microsoft.com/office/drawing/2014/main" id="{15973332-B481-6CBE-DE38-98A9E8B11752}"/>
                </a:ext>
              </a:extLst>
            </p:cNvPr>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24432;p75">
              <a:extLst>
                <a:ext uri="{FF2B5EF4-FFF2-40B4-BE49-F238E27FC236}">
                  <a16:creationId xmlns:a16="http://schemas.microsoft.com/office/drawing/2014/main" id="{FDA3B8D7-F21A-35B8-A864-F266B41A2A01}"/>
                </a:ext>
              </a:extLst>
            </p:cNvPr>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24433;p75">
              <a:extLst>
                <a:ext uri="{FF2B5EF4-FFF2-40B4-BE49-F238E27FC236}">
                  <a16:creationId xmlns:a16="http://schemas.microsoft.com/office/drawing/2014/main" id="{EBDF46FB-5796-010A-66CC-64AAE677B46E}"/>
                </a:ext>
              </a:extLst>
            </p:cNvPr>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24434;p75">
              <a:extLst>
                <a:ext uri="{FF2B5EF4-FFF2-40B4-BE49-F238E27FC236}">
                  <a16:creationId xmlns:a16="http://schemas.microsoft.com/office/drawing/2014/main" id="{92267647-AB5C-9BE9-3EE4-CC7EC597C91E}"/>
                </a:ext>
              </a:extLst>
            </p:cNvPr>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24435;p75">
              <a:extLst>
                <a:ext uri="{FF2B5EF4-FFF2-40B4-BE49-F238E27FC236}">
                  <a16:creationId xmlns:a16="http://schemas.microsoft.com/office/drawing/2014/main" id="{74ABAEE8-FE99-DAC3-A9D7-60B6CBC20A8A}"/>
                </a:ext>
              </a:extLst>
            </p:cNvPr>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24436;p75">
              <a:extLst>
                <a:ext uri="{FF2B5EF4-FFF2-40B4-BE49-F238E27FC236}">
                  <a16:creationId xmlns:a16="http://schemas.microsoft.com/office/drawing/2014/main" id="{701C8C90-C5E6-9FE1-355A-20B09753B9C6}"/>
                </a:ext>
              </a:extLst>
            </p:cNvPr>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24437;p75">
              <a:extLst>
                <a:ext uri="{FF2B5EF4-FFF2-40B4-BE49-F238E27FC236}">
                  <a16:creationId xmlns:a16="http://schemas.microsoft.com/office/drawing/2014/main" id="{405558FD-4744-7FAE-CDF8-37F72C45761D}"/>
                </a:ext>
              </a:extLst>
            </p:cNvPr>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24438;p75">
              <a:extLst>
                <a:ext uri="{FF2B5EF4-FFF2-40B4-BE49-F238E27FC236}">
                  <a16:creationId xmlns:a16="http://schemas.microsoft.com/office/drawing/2014/main" id="{20CCA469-A67E-3D04-3054-1E9A0A42E66D}"/>
                </a:ext>
              </a:extLst>
            </p:cNvPr>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24439;p75">
              <a:extLst>
                <a:ext uri="{FF2B5EF4-FFF2-40B4-BE49-F238E27FC236}">
                  <a16:creationId xmlns:a16="http://schemas.microsoft.com/office/drawing/2014/main" id="{28CB6DA0-2372-77E4-F9A0-DDEF451EF70E}"/>
                </a:ext>
              </a:extLst>
            </p:cNvPr>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24440;p75">
              <a:extLst>
                <a:ext uri="{FF2B5EF4-FFF2-40B4-BE49-F238E27FC236}">
                  <a16:creationId xmlns:a16="http://schemas.microsoft.com/office/drawing/2014/main" id="{7C64FE45-FD09-FC56-2021-7178F4FF5AFF}"/>
                </a:ext>
              </a:extLst>
            </p:cNvPr>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24441;p75">
              <a:extLst>
                <a:ext uri="{FF2B5EF4-FFF2-40B4-BE49-F238E27FC236}">
                  <a16:creationId xmlns:a16="http://schemas.microsoft.com/office/drawing/2014/main" id="{BFDFAB56-519A-A1B1-9A92-D387C398E610}"/>
                </a:ext>
              </a:extLst>
            </p:cNvPr>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24442;p75">
              <a:extLst>
                <a:ext uri="{FF2B5EF4-FFF2-40B4-BE49-F238E27FC236}">
                  <a16:creationId xmlns:a16="http://schemas.microsoft.com/office/drawing/2014/main" id="{CCE005DE-787B-F4F1-A6B6-42FBA63E4E02}"/>
                </a:ext>
              </a:extLst>
            </p:cNvPr>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24443;p75">
              <a:extLst>
                <a:ext uri="{FF2B5EF4-FFF2-40B4-BE49-F238E27FC236}">
                  <a16:creationId xmlns:a16="http://schemas.microsoft.com/office/drawing/2014/main" id="{6AD196A7-3987-5762-3428-9F104A767A3E}"/>
                </a:ext>
              </a:extLst>
            </p:cNvPr>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24444;p75">
              <a:extLst>
                <a:ext uri="{FF2B5EF4-FFF2-40B4-BE49-F238E27FC236}">
                  <a16:creationId xmlns:a16="http://schemas.microsoft.com/office/drawing/2014/main" id="{28587CD1-C1B6-8676-83B9-AD78ED2C39C8}"/>
                </a:ext>
              </a:extLst>
            </p:cNvPr>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24445;p75">
              <a:extLst>
                <a:ext uri="{FF2B5EF4-FFF2-40B4-BE49-F238E27FC236}">
                  <a16:creationId xmlns:a16="http://schemas.microsoft.com/office/drawing/2014/main" id="{9959D84F-B1A6-1B1A-9227-70437E7C99A1}"/>
                </a:ext>
              </a:extLst>
            </p:cNvPr>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24446;p75">
              <a:extLst>
                <a:ext uri="{FF2B5EF4-FFF2-40B4-BE49-F238E27FC236}">
                  <a16:creationId xmlns:a16="http://schemas.microsoft.com/office/drawing/2014/main" id="{117BC0C6-7DCB-6BC3-B835-63DDDD054546}"/>
                </a:ext>
              </a:extLst>
            </p:cNvPr>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24447;p75">
              <a:extLst>
                <a:ext uri="{FF2B5EF4-FFF2-40B4-BE49-F238E27FC236}">
                  <a16:creationId xmlns:a16="http://schemas.microsoft.com/office/drawing/2014/main" id="{47989F35-8694-357D-F737-B62F8F4C7743}"/>
                </a:ext>
              </a:extLst>
            </p:cNvPr>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0" name="Google Shape;18410;p72">
            <a:extLst>
              <a:ext uri="{FF2B5EF4-FFF2-40B4-BE49-F238E27FC236}">
                <a16:creationId xmlns:a16="http://schemas.microsoft.com/office/drawing/2014/main" id="{9B1E1FCA-B8E9-EB08-873B-A25491145A99}"/>
              </a:ext>
            </a:extLst>
          </p:cNvPr>
          <p:cNvGrpSpPr/>
          <p:nvPr/>
        </p:nvGrpSpPr>
        <p:grpSpPr>
          <a:xfrm>
            <a:off x="2886173" y="2708813"/>
            <a:ext cx="337523" cy="337680"/>
            <a:chOff x="2508373" y="2779889"/>
            <a:chExt cx="337523" cy="337680"/>
          </a:xfrm>
          <a:solidFill>
            <a:schemeClr val="tx2">
              <a:alpha val="40477"/>
            </a:schemeClr>
          </a:solidFill>
        </p:grpSpPr>
        <p:sp>
          <p:nvSpPr>
            <p:cNvPr id="11921" name="Google Shape;18411;p72">
              <a:extLst>
                <a:ext uri="{FF2B5EF4-FFF2-40B4-BE49-F238E27FC236}">
                  <a16:creationId xmlns:a16="http://schemas.microsoft.com/office/drawing/2014/main" id="{B3CCE02B-A910-4F93-32F3-AD10CE65979D}"/>
                </a:ext>
              </a:extLst>
            </p:cNvPr>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8412;p72">
              <a:extLst>
                <a:ext uri="{FF2B5EF4-FFF2-40B4-BE49-F238E27FC236}">
                  <a16:creationId xmlns:a16="http://schemas.microsoft.com/office/drawing/2014/main" id="{748F0FBE-95F0-EB1B-E522-117003A8739D}"/>
                </a:ext>
              </a:extLst>
            </p:cNvPr>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8413;p72">
              <a:extLst>
                <a:ext uri="{FF2B5EF4-FFF2-40B4-BE49-F238E27FC236}">
                  <a16:creationId xmlns:a16="http://schemas.microsoft.com/office/drawing/2014/main" id="{D1221564-55E1-1E58-5327-3303B0530687}"/>
                </a:ext>
              </a:extLst>
            </p:cNvPr>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8414;p72">
              <a:extLst>
                <a:ext uri="{FF2B5EF4-FFF2-40B4-BE49-F238E27FC236}">
                  <a16:creationId xmlns:a16="http://schemas.microsoft.com/office/drawing/2014/main" id="{431341C9-4150-6FD4-38FD-7472CE49EF41}"/>
                </a:ext>
              </a:extLst>
            </p:cNvPr>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8415;p72">
              <a:extLst>
                <a:ext uri="{FF2B5EF4-FFF2-40B4-BE49-F238E27FC236}">
                  <a16:creationId xmlns:a16="http://schemas.microsoft.com/office/drawing/2014/main" id="{C6A65FBD-6859-E88F-814F-51EBDA2FE51B}"/>
                </a:ext>
              </a:extLst>
            </p:cNvPr>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8416;p72">
              <a:extLst>
                <a:ext uri="{FF2B5EF4-FFF2-40B4-BE49-F238E27FC236}">
                  <a16:creationId xmlns:a16="http://schemas.microsoft.com/office/drawing/2014/main" id="{AFB23D26-AD97-D850-5841-53E11BBEBCA5}"/>
                </a:ext>
              </a:extLst>
            </p:cNvPr>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42" name="Google Shape;11643;p38">
            <a:extLst>
              <a:ext uri="{FF2B5EF4-FFF2-40B4-BE49-F238E27FC236}">
                <a16:creationId xmlns:a16="http://schemas.microsoft.com/office/drawing/2014/main" id="{8B2FE06D-F87D-376E-F915-1A6193EFC188}"/>
              </a:ext>
            </a:extLst>
          </p:cNvPr>
          <p:cNvSpPr txBox="1">
            <a:spLocks/>
          </p:cNvSpPr>
          <p:nvPr/>
        </p:nvSpPr>
        <p:spPr>
          <a:xfrm>
            <a:off x="773834" y="2760154"/>
            <a:ext cx="3480600" cy="23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Grandstander"/>
              <a:buNone/>
              <a:defRPr sz="3000" b="1" i="0" u="none" strike="noStrike" cap="none">
                <a:solidFill>
                  <a:schemeClr val="dk1"/>
                </a:solidFill>
                <a:latin typeface="Grandstander"/>
                <a:ea typeface="Grandstander"/>
                <a:cs typeface="Grandstander"/>
                <a:sym typeface="Grandstander"/>
              </a:defRPr>
            </a:lvl1pPr>
            <a:lvl2pPr marR="0" lvl="1"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2pPr>
            <a:lvl3pPr marR="0" lvl="2"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3pPr>
            <a:lvl4pPr marR="0" lvl="3"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4pPr>
            <a:lvl5pPr marR="0" lvl="4"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5pPr>
            <a:lvl6pPr marR="0" lvl="5"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6pPr>
            <a:lvl7pPr marR="0" lvl="6"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7pPr>
            <a:lvl8pPr marR="0" lvl="7"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8pPr>
            <a:lvl9pPr marR="0" lvl="8" algn="l" rtl="0">
              <a:lnSpc>
                <a:spcPct val="100000"/>
              </a:lnSpc>
              <a:spcBef>
                <a:spcPts val="0"/>
              </a:spcBef>
              <a:spcAft>
                <a:spcPts val="0"/>
              </a:spcAft>
              <a:buClr>
                <a:schemeClr val="dk1"/>
              </a:buClr>
              <a:buSzPts val="3000"/>
              <a:buFont typeface="Poppins Medium"/>
              <a:buNone/>
              <a:defRPr sz="3000" b="0" i="0" u="none" strike="noStrike" cap="none">
                <a:solidFill>
                  <a:schemeClr val="dk1"/>
                </a:solidFill>
                <a:latin typeface="Poppins Medium"/>
                <a:ea typeface="Poppins Medium"/>
                <a:cs typeface="Poppins Medium"/>
                <a:sym typeface="Poppins Medium"/>
              </a:defRPr>
            </a:lvl9pPr>
          </a:lstStyle>
          <a:p>
            <a:r>
              <a:rPr lang="en-US" sz="2200" dirty="0">
                <a:solidFill>
                  <a:schemeClr val="accent5"/>
                </a:solidFill>
              </a:rPr>
              <a:t>Industries &amp; Occupations</a:t>
            </a:r>
          </a:p>
        </p:txBody>
      </p:sp>
      <p:sp>
        <p:nvSpPr>
          <p:cNvPr id="11943" name="Google Shape;11650;p38">
            <a:extLst>
              <a:ext uri="{FF2B5EF4-FFF2-40B4-BE49-F238E27FC236}">
                <a16:creationId xmlns:a16="http://schemas.microsoft.com/office/drawing/2014/main" id="{BD982691-612E-3606-1643-4892AEB14428}"/>
              </a:ext>
            </a:extLst>
          </p:cNvPr>
          <p:cNvSpPr txBox="1">
            <a:spLocks/>
          </p:cNvSpPr>
          <p:nvPr/>
        </p:nvSpPr>
        <p:spPr>
          <a:xfrm>
            <a:off x="908789" y="3806225"/>
            <a:ext cx="3371439" cy="239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 dirty="0"/>
              <a:t>Management Consulting, Automotive Repair, Mining, Oil, &amp; Gas</a:t>
            </a:r>
          </a:p>
          <a:p>
            <a:pPr marL="0" indent="0">
              <a:lnSpc>
                <a:spcPct val="100000"/>
              </a:lnSpc>
              <a:buFont typeface="Epilogue"/>
              <a:buNone/>
            </a:pPr>
            <a:endParaRPr lang="en" dirty="0"/>
          </a:p>
        </p:txBody>
      </p:sp>
      <p:sp>
        <p:nvSpPr>
          <p:cNvPr id="11944" name="Google Shape;12865;p51">
            <a:extLst>
              <a:ext uri="{FF2B5EF4-FFF2-40B4-BE49-F238E27FC236}">
                <a16:creationId xmlns:a16="http://schemas.microsoft.com/office/drawing/2014/main" id="{1FE3F7D3-FC3E-6481-57DC-4E9B1D81FF02}"/>
              </a:ext>
            </a:extLst>
          </p:cNvPr>
          <p:cNvSpPr txBox="1">
            <a:spLocks/>
          </p:cNvSpPr>
          <p:nvPr/>
        </p:nvSpPr>
        <p:spPr>
          <a:xfrm>
            <a:off x="914181" y="3076546"/>
            <a:ext cx="2267400" cy="492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1pPr>
            <a:lvl2pPr marL="914400" marR="0" lvl="1"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2pPr>
            <a:lvl3pPr marL="1371600" marR="0" lvl="2"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3pPr>
            <a:lvl4pPr marL="1828800" marR="0" lvl="3"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4pPr>
            <a:lvl5pPr marL="2286000" marR="0" lvl="4"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5pPr>
            <a:lvl6pPr marL="2743200" marR="0" lvl="5"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6pPr>
            <a:lvl7pPr marL="3200400" marR="0" lvl="6"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7pPr>
            <a:lvl8pPr marL="3657600" marR="0" lvl="7" indent="-317500" algn="l" rtl="0">
              <a:lnSpc>
                <a:spcPct val="115000"/>
              </a:lnSpc>
              <a:spcBef>
                <a:spcPts val="1600"/>
              </a:spcBef>
              <a:spcAft>
                <a:spcPts val="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8pPr>
            <a:lvl9pPr marL="4114800" marR="0" lvl="8" indent="-317500" algn="l" rtl="0">
              <a:lnSpc>
                <a:spcPct val="115000"/>
              </a:lnSpc>
              <a:spcBef>
                <a:spcPts val="1600"/>
              </a:spcBef>
              <a:spcAft>
                <a:spcPts val="1600"/>
              </a:spcAft>
              <a:buClr>
                <a:schemeClr val="dk1"/>
              </a:buClr>
              <a:buSzPts val="1400"/>
              <a:buFont typeface="Epilogue"/>
              <a:buChar char="■"/>
              <a:defRPr sz="1400" b="0" i="0" u="none" strike="noStrike" cap="none">
                <a:solidFill>
                  <a:schemeClr val="dk1"/>
                </a:solidFill>
                <a:latin typeface="Epilogue"/>
                <a:ea typeface="Epilogue"/>
                <a:cs typeface="Epilogue"/>
                <a:sym typeface="Epilogue"/>
              </a:defRPr>
            </a:lvl9pPr>
          </a:lstStyle>
          <a:p>
            <a:pPr marL="0" indent="0">
              <a:lnSpc>
                <a:spcPct val="100000"/>
              </a:lnSpc>
              <a:buFont typeface="Epilogue"/>
              <a:buNone/>
            </a:pPr>
            <a:r>
              <a:rPr lang="en-US" sz="1200" b="1" dirty="0">
                <a:solidFill>
                  <a:schemeClr val="accent4"/>
                </a:solidFill>
                <a:latin typeface="Grandstander"/>
                <a:ea typeface="Grandstander"/>
                <a:cs typeface="Grandstander"/>
                <a:sym typeface="Grandstander"/>
              </a:rPr>
              <a:t>Data Relevance Score: 3+</a:t>
            </a:r>
          </a:p>
        </p:txBody>
      </p:sp>
      <p:grpSp>
        <p:nvGrpSpPr>
          <p:cNvPr id="11958" name="Google Shape;21151;p74">
            <a:extLst>
              <a:ext uri="{FF2B5EF4-FFF2-40B4-BE49-F238E27FC236}">
                <a16:creationId xmlns:a16="http://schemas.microsoft.com/office/drawing/2014/main" id="{2D09A85A-26AC-D517-DA40-C7698938C758}"/>
              </a:ext>
            </a:extLst>
          </p:cNvPr>
          <p:cNvGrpSpPr/>
          <p:nvPr/>
        </p:nvGrpSpPr>
        <p:grpSpPr>
          <a:xfrm>
            <a:off x="3463692" y="2696540"/>
            <a:ext cx="374730" cy="332504"/>
            <a:chOff x="849686" y="2909570"/>
            <a:chExt cx="374730" cy="332504"/>
          </a:xfrm>
          <a:solidFill>
            <a:schemeClr val="tx2">
              <a:alpha val="40477"/>
            </a:schemeClr>
          </a:solidFill>
        </p:grpSpPr>
        <p:sp>
          <p:nvSpPr>
            <p:cNvPr id="11959" name="Google Shape;21152;p74">
              <a:extLst>
                <a:ext uri="{FF2B5EF4-FFF2-40B4-BE49-F238E27FC236}">
                  <a16:creationId xmlns:a16="http://schemas.microsoft.com/office/drawing/2014/main" id="{ABD1BCB8-B219-3121-87C7-43032AE53BA1}"/>
                </a:ext>
              </a:extLst>
            </p:cNvPr>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21153;p74">
              <a:extLst>
                <a:ext uri="{FF2B5EF4-FFF2-40B4-BE49-F238E27FC236}">
                  <a16:creationId xmlns:a16="http://schemas.microsoft.com/office/drawing/2014/main" id="{6E2344B2-20A9-5CD5-54E4-4EAF4C5074E4}"/>
                </a:ext>
              </a:extLst>
            </p:cNvPr>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21154;p74">
              <a:extLst>
                <a:ext uri="{FF2B5EF4-FFF2-40B4-BE49-F238E27FC236}">
                  <a16:creationId xmlns:a16="http://schemas.microsoft.com/office/drawing/2014/main" id="{9D3FBA4E-3EE2-31C9-0B26-3A25554F6A29}"/>
                </a:ext>
              </a:extLst>
            </p:cNvPr>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21155;p74">
              <a:extLst>
                <a:ext uri="{FF2B5EF4-FFF2-40B4-BE49-F238E27FC236}">
                  <a16:creationId xmlns:a16="http://schemas.microsoft.com/office/drawing/2014/main" id="{1D09F431-700F-F5A6-9AAF-151B71C01BE0}"/>
                </a:ext>
              </a:extLst>
            </p:cNvPr>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21156;p74">
              <a:extLst>
                <a:ext uri="{FF2B5EF4-FFF2-40B4-BE49-F238E27FC236}">
                  <a16:creationId xmlns:a16="http://schemas.microsoft.com/office/drawing/2014/main" id="{C2D51EA8-D4FF-6C2D-1C64-B99913893F7D}"/>
                </a:ext>
              </a:extLst>
            </p:cNvPr>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21157;p74">
              <a:extLst>
                <a:ext uri="{FF2B5EF4-FFF2-40B4-BE49-F238E27FC236}">
                  <a16:creationId xmlns:a16="http://schemas.microsoft.com/office/drawing/2014/main" id="{7130931A-07BD-3765-552A-1865CE3BE551}"/>
                </a:ext>
              </a:extLst>
            </p:cNvPr>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21158;p74">
              <a:extLst>
                <a:ext uri="{FF2B5EF4-FFF2-40B4-BE49-F238E27FC236}">
                  <a16:creationId xmlns:a16="http://schemas.microsoft.com/office/drawing/2014/main" id="{43380D94-4F0C-4026-0A7B-05C29240D9A7}"/>
                </a:ext>
              </a:extLst>
            </p:cNvPr>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21159;p74">
              <a:extLst>
                <a:ext uri="{FF2B5EF4-FFF2-40B4-BE49-F238E27FC236}">
                  <a16:creationId xmlns:a16="http://schemas.microsoft.com/office/drawing/2014/main" id="{5AB0E2BB-6FDC-1343-14C3-B74AEDC87B33}"/>
                </a:ext>
              </a:extLst>
            </p:cNvPr>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21160;p74">
              <a:extLst>
                <a:ext uri="{FF2B5EF4-FFF2-40B4-BE49-F238E27FC236}">
                  <a16:creationId xmlns:a16="http://schemas.microsoft.com/office/drawing/2014/main" id="{F05CFC42-EAFD-BB13-23C2-095D1C480D78}"/>
                </a:ext>
              </a:extLst>
            </p:cNvPr>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21161;p74">
              <a:extLst>
                <a:ext uri="{FF2B5EF4-FFF2-40B4-BE49-F238E27FC236}">
                  <a16:creationId xmlns:a16="http://schemas.microsoft.com/office/drawing/2014/main" id="{BC8225D9-ED75-5630-9FF4-84B161DE5BAE}"/>
                </a:ext>
              </a:extLst>
            </p:cNvPr>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21162;p74">
              <a:extLst>
                <a:ext uri="{FF2B5EF4-FFF2-40B4-BE49-F238E27FC236}">
                  <a16:creationId xmlns:a16="http://schemas.microsoft.com/office/drawing/2014/main" id="{ADA17057-5D99-1AEB-858E-405761518AEE}"/>
                </a:ext>
              </a:extLst>
            </p:cNvPr>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2383587"/>
      </p:ext>
    </p:extLst>
  </p:cSld>
  <p:clrMapOvr>
    <a:masterClrMapping/>
  </p:clrMapOvr>
</p:sld>
</file>

<file path=ppt/theme/theme1.xml><?xml version="1.0" encoding="utf-8"?>
<a:theme xmlns:a="http://schemas.openxmlformats.org/drawingml/2006/main" name="Pizza Restaurant Campaign to Celebrate Salami and Pepperoni Day by Slidesgo">
  <a:themeElements>
    <a:clrScheme name="Simple Light">
      <a:dk1>
        <a:srgbClr val="434343"/>
      </a:dk1>
      <a:lt1>
        <a:srgbClr val="FFF9E8"/>
      </a:lt1>
      <a:dk2>
        <a:srgbClr val="FFE2A9"/>
      </a:dk2>
      <a:lt2>
        <a:srgbClr val="FF3964"/>
      </a:lt2>
      <a:accent1>
        <a:srgbClr val="B7AE42"/>
      </a:accent1>
      <a:accent2>
        <a:srgbClr val="F4CE89"/>
      </a:accent2>
      <a:accent3>
        <a:srgbClr val="AD442F"/>
      </a:accent3>
      <a:accent4>
        <a:srgbClr val="84281F"/>
      </a:accent4>
      <a:accent5>
        <a:srgbClr val="DD5845"/>
      </a:accent5>
      <a:accent6>
        <a:srgbClr val="FFFFFF"/>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9159</TotalTime>
  <Words>3016</Words>
  <Application>Microsoft Macintosh PowerPoint</Application>
  <PresentationFormat>On-screen Show (16:9)</PresentationFormat>
  <Paragraphs>561</Paragraphs>
  <Slides>65</Slides>
  <Notes>65</Notes>
  <HiddenSlides>50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65</vt:i4>
      </vt:variant>
    </vt:vector>
  </HeadingPairs>
  <TitlesOfParts>
    <vt:vector size="80" baseType="lpstr">
      <vt:lpstr>Grandstander</vt:lpstr>
      <vt:lpstr>Arial</vt:lpstr>
      <vt:lpstr>Epilogue Black</vt:lpstr>
      <vt:lpstr>Grandstander Black</vt:lpstr>
      <vt:lpstr>Actor</vt:lpstr>
      <vt:lpstr>Bebas Neue</vt:lpstr>
      <vt:lpstr>Epilogue</vt:lpstr>
      <vt:lpstr>Roboto Medium</vt:lpstr>
      <vt:lpstr>Darker Grotesque SemiBold</vt:lpstr>
      <vt:lpstr>Proxima Nova</vt:lpstr>
      <vt:lpstr>Calibri</vt:lpstr>
      <vt:lpstr>Poppins</vt:lpstr>
      <vt:lpstr>Amatic SC</vt:lpstr>
      <vt:lpstr>Pizza Restaurant Campaign to Celebrate Salami and Pepperoni Day by Slidesgo</vt:lpstr>
      <vt:lpstr>Slidesgo Final Pages</vt:lpstr>
      <vt:lpstr>Pizza Company Digital Advertising Analysis</vt:lpstr>
      <vt:lpstr>Performance</vt:lpstr>
      <vt:lpstr>CAMPAIGN PERFORMANCE</vt:lpstr>
      <vt:lpstr>KEY PERFORMANCE INDICATORS</vt:lpstr>
      <vt:lpstr>SITE PERFORMANCE</vt:lpstr>
      <vt:lpstr>METRO PERFORMANCE</vt:lpstr>
      <vt:lpstr>DEVICE PERFORMANCE</vt:lpstr>
      <vt:lpstr>BROWSER PERFORMANCE</vt:lpstr>
      <vt:lpstr>AUDIENCE PERFORMANCE</vt:lpstr>
      <vt:lpstr>AUDIENCE PROFILES BLUE COLLAR JIM</vt:lpstr>
      <vt:lpstr>AUDIENCE PROFILES WORKING MOM AMY</vt:lpstr>
      <vt:lpstr>PIZZA COMPANY GOALS &amp; STRATEGY</vt:lpstr>
      <vt:lpstr>OVERALL RECOMMENDATION</vt:lpstr>
      <vt:lpstr>PROFILE RECOMMENDATION</vt:lpstr>
      <vt:lpstr>THANK YOU  QUESTIONS?</vt:lpstr>
      <vt:lpstr>OUR COMPANY</vt:lpstr>
      <vt:lpstr>OUR GOALS</vt:lpstr>
      <vt:lpstr>PIZZA LOVERS</vt:lpstr>
      <vt:lpstr>CONTENTS OF THIS TEMPLATE</vt:lpstr>
      <vt:lpstr>01</vt:lpstr>
      <vt:lpstr>ABOUT THE PRODUCT</vt:lpstr>
      <vt:lpstr>WHAT SETS US APART?</vt:lpstr>
      <vt:lpstr>CORE VALUES</vt:lpstr>
      <vt:lpstr>20%</vt:lpstr>
      <vt:lpstr>Gender</vt:lpstr>
      <vt:lpstr>COMPETITOR ANALYSIS</vt:lpstr>
      <vt:lpstr>MARKET SEGMENTATION</vt:lpstr>
      <vt:lpstr>STRATEGY</vt:lpstr>
      <vt:lpstr>PRODUCT DESCRIPTION</vt:lpstr>
      <vt:lpstr>AWESOME WORDS</vt:lpstr>
      <vt:lpstr>PRICING</vt:lpstr>
      <vt:lpstr>DISTRIBUTION CHANNEL</vt:lpstr>
      <vt:lpstr>PROMOTION</vt:lpstr>
      <vt:lpstr>150,000</vt:lpstr>
      <vt:lpstr>Venus is hot and has a beautiful name</vt:lpstr>
      <vt:lpstr>PowerPoint Presentation</vt:lpstr>
      <vt:lpstr>PREDICTED REACH</vt:lpstr>
      <vt:lpstr>PIZZA LOVERS</vt:lpstr>
      <vt:lpstr>ADVERTISING CAMPAIGN 2</vt:lpstr>
      <vt:lpstr>PR OUTREACH</vt:lpstr>
      <vt:lpstr>BUDGET ALLOCATION</vt:lpstr>
      <vt:lpstr>OUR TEAM</vt:lpstr>
      <vt:lpstr>TIMELINE</vt:lpstr>
      <vt:lpstr>MULTIMEDIA</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Liam Heffernan</cp:lastModifiedBy>
  <cp:revision>73</cp:revision>
  <dcterms:modified xsi:type="dcterms:W3CDTF">2024-07-11T20:57:55Z</dcterms:modified>
</cp:coreProperties>
</file>